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81" r:id="rId5"/>
  </p:sldMasterIdLst>
  <p:notesMasterIdLst>
    <p:notesMasterId r:id="rId48"/>
  </p:notesMasterIdLst>
  <p:handoutMasterIdLst>
    <p:handoutMasterId r:id="rId49"/>
  </p:handoutMasterIdLst>
  <p:sldIdLst>
    <p:sldId id="461" r:id="rId6"/>
    <p:sldId id="331" r:id="rId7"/>
    <p:sldId id="323" r:id="rId8"/>
    <p:sldId id="489" r:id="rId9"/>
    <p:sldId id="315" r:id="rId10"/>
    <p:sldId id="488" r:id="rId11"/>
    <p:sldId id="332" r:id="rId12"/>
    <p:sldId id="438" r:id="rId13"/>
    <p:sldId id="474" r:id="rId14"/>
    <p:sldId id="475" r:id="rId15"/>
    <p:sldId id="462" r:id="rId16"/>
    <p:sldId id="468" r:id="rId17"/>
    <p:sldId id="335" r:id="rId18"/>
    <p:sldId id="286" r:id="rId19"/>
    <p:sldId id="476" r:id="rId20"/>
    <p:sldId id="287" r:id="rId21"/>
    <p:sldId id="477" r:id="rId22"/>
    <p:sldId id="490" r:id="rId23"/>
    <p:sldId id="334" r:id="rId24"/>
    <p:sldId id="435" r:id="rId25"/>
    <p:sldId id="471" r:id="rId26"/>
    <p:sldId id="480" r:id="rId27"/>
    <p:sldId id="479" r:id="rId28"/>
    <p:sldId id="478" r:id="rId29"/>
    <p:sldId id="481" r:id="rId30"/>
    <p:sldId id="482" r:id="rId31"/>
    <p:sldId id="483" r:id="rId32"/>
    <p:sldId id="484" r:id="rId33"/>
    <p:sldId id="485" r:id="rId34"/>
    <p:sldId id="487" r:id="rId35"/>
    <p:sldId id="491" r:id="rId36"/>
    <p:sldId id="486" r:id="rId37"/>
    <p:sldId id="313" r:id="rId38"/>
    <p:sldId id="464" r:id="rId39"/>
    <p:sldId id="463" r:id="rId40"/>
    <p:sldId id="492" r:id="rId41"/>
    <p:sldId id="493" r:id="rId42"/>
    <p:sldId id="494" r:id="rId43"/>
    <p:sldId id="441" r:id="rId44"/>
    <p:sldId id="466" r:id="rId45"/>
    <p:sldId id="465" r:id="rId46"/>
    <p:sldId id="467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CC"/>
    <a:srgbClr val="BC8EDE"/>
    <a:srgbClr val="A66BD3"/>
    <a:srgbClr val="FFFF99"/>
    <a:srgbClr val="66FF33"/>
    <a:srgbClr val="00FF00"/>
    <a:srgbClr val="FF6600"/>
    <a:srgbClr val="33CC33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9CFB7-6AFE-4E2D-9892-D021F79C7F07}" v="2" dt="2022-02-10T19:26:1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84" d="100"/>
          <a:sy n="184" d="100"/>
        </p:scale>
        <p:origin x="-144" y="-750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rinitycatholic.ca/page/shsm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rinitycatholic.ca/page/shsm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37191-7107-438B-92CA-A87DDE5979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E1C2BC-FDC7-4532-B654-ACE0636BD86D}">
      <dgm:prSet/>
      <dgm:spPr/>
      <dgm:t>
        <a:bodyPr/>
        <a:lstStyle/>
        <a:p>
          <a:r>
            <a:rPr lang="en-CA"/>
            <a:t>4 Religion Credits </a:t>
          </a:r>
          <a:endParaRPr lang="en-US"/>
        </a:p>
      </dgm:t>
    </dgm:pt>
    <dgm:pt modelId="{4C75F22B-5A20-4ED6-A482-87DA46756DBA}" type="parTrans" cxnId="{6739C993-93B1-42B4-97F2-AB39CC8538BF}">
      <dgm:prSet/>
      <dgm:spPr/>
      <dgm:t>
        <a:bodyPr/>
        <a:lstStyle/>
        <a:p>
          <a:endParaRPr lang="en-US"/>
        </a:p>
      </dgm:t>
    </dgm:pt>
    <dgm:pt modelId="{0D45E588-1E9F-421B-A957-B0929F11242A}" type="sibTrans" cxnId="{6739C993-93B1-42B4-97F2-AB39CC8538BF}">
      <dgm:prSet/>
      <dgm:spPr/>
      <dgm:t>
        <a:bodyPr/>
        <a:lstStyle/>
        <a:p>
          <a:endParaRPr lang="en-US"/>
        </a:p>
      </dgm:t>
    </dgm:pt>
    <dgm:pt modelId="{5EE6CB67-00A4-49DE-80F0-85754E2D7C0A}">
      <dgm:prSet/>
      <dgm:spPr/>
      <dgm:t>
        <a:bodyPr/>
        <a:lstStyle/>
        <a:p>
          <a:r>
            <a:rPr lang="en-US"/>
            <a:t>8 Optional Credits</a:t>
          </a:r>
          <a:endParaRPr lang="en-CA"/>
        </a:p>
      </dgm:t>
    </dgm:pt>
    <dgm:pt modelId="{26469B6D-76B9-4061-83B6-C66300957CC7}" type="parTrans" cxnId="{188A6BDE-5654-4E16-89CA-9029A207AFFF}">
      <dgm:prSet/>
      <dgm:spPr/>
      <dgm:t>
        <a:bodyPr/>
        <a:lstStyle/>
        <a:p>
          <a:endParaRPr lang="en-CA"/>
        </a:p>
      </dgm:t>
    </dgm:pt>
    <dgm:pt modelId="{E2CCDBC9-1F95-4054-B452-349BCA4F42F0}" type="sibTrans" cxnId="{188A6BDE-5654-4E16-89CA-9029A207AFFF}">
      <dgm:prSet/>
      <dgm:spPr/>
      <dgm:t>
        <a:bodyPr/>
        <a:lstStyle/>
        <a:p>
          <a:endParaRPr lang="en-CA"/>
        </a:p>
      </dgm:t>
    </dgm:pt>
    <dgm:pt modelId="{AD06BEB5-019D-46CD-ADF0-31BDDD198C0A}">
      <dgm:prSet/>
      <dgm:spPr/>
      <dgm:t>
        <a:bodyPr/>
        <a:lstStyle/>
        <a:p>
          <a:r>
            <a:rPr lang="en-CA"/>
            <a:t>40 hrs Community Service </a:t>
          </a:r>
        </a:p>
      </dgm:t>
    </dgm:pt>
    <dgm:pt modelId="{CEB2B4DD-0EA3-4AF0-9301-2E5BCB853FC2}" type="parTrans" cxnId="{61AA4F19-DEA0-48E5-9DF0-2EBC68D42018}">
      <dgm:prSet/>
      <dgm:spPr/>
      <dgm:t>
        <a:bodyPr/>
        <a:lstStyle/>
        <a:p>
          <a:endParaRPr lang="en-CA"/>
        </a:p>
      </dgm:t>
    </dgm:pt>
    <dgm:pt modelId="{AC5CF306-E77D-4A63-B294-03C5EF800390}" type="sibTrans" cxnId="{61AA4F19-DEA0-48E5-9DF0-2EBC68D42018}">
      <dgm:prSet/>
      <dgm:spPr/>
      <dgm:t>
        <a:bodyPr/>
        <a:lstStyle/>
        <a:p>
          <a:endParaRPr lang="en-CA"/>
        </a:p>
      </dgm:t>
    </dgm:pt>
    <dgm:pt modelId="{57C9A3C3-0015-4FB3-A5B3-86109BB9B61B}">
      <dgm:prSet/>
      <dgm:spPr/>
      <dgm:t>
        <a:bodyPr/>
        <a:lstStyle/>
        <a:p>
          <a:r>
            <a:rPr lang="en-US"/>
            <a:t>Successful completion of the Literacy Test or Literacy Course</a:t>
          </a:r>
          <a:endParaRPr lang="en-CA"/>
        </a:p>
      </dgm:t>
    </dgm:pt>
    <dgm:pt modelId="{D54BA68A-DA61-4080-B027-4DF82C9D7CCB}" type="parTrans" cxnId="{22008B53-724D-4A8B-9944-C0DC3F438C19}">
      <dgm:prSet/>
      <dgm:spPr/>
      <dgm:t>
        <a:bodyPr/>
        <a:lstStyle/>
        <a:p>
          <a:endParaRPr lang="en-CA"/>
        </a:p>
      </dgm:t>
    </dgm:pt>
    <dgm:pt modelId="{F6408B3B-0EC1-4608-A1F1-420B490DDBE5}" type="sibTrans" cxnId="{22008B53-724D-4A8B-9944-C0DC3F438C19}">
      <dgm:prSet/>
      <dgm:spPr/>
      <dgm:t>
        <a:bodyPr/>
        <a:lstStyle/>
        <a:p>
          <a:endParaRPr lang="en-CA"/>
        </a:p>
      </dgm:t>
    </dgm:pt>
    <dgm:pt modelId="{D3381180-FB1C-4DF8-ABB8-10C367F4AA53}" type="pres">
      <dgm:prSet presAssocID="{6FB37191-7107-438B-92CA-A87DDE5979AB}" presName="vert0" presStyleCnt="0">
        <dgm:presLayoutVars>
          <dgm:dir/>
          <dgm:animOne val="branch"/>
          <dgm:animLvl val="lvl"/>
        </dgm:presLayoutVars>
      </dgm:prSet>
      <dgm:spPr/>
    </dgm:pt>
    <dgm:pt modelId="{48421A72-44F8-46BA-8DBE-C845FF6D8274}" type="pres">
      <dgm:prSet presAssocID="{88E1C2BC-FDC7-4532-B654-ACE0636BD86D}" presName="thickLine" presStyleLbl="alignNode1" presStyleIdx="0" presStyleCnt="4"/>
      <dgm:spPr/>
    </dgm:pt>
    <dgm:pt modelId="{3C8AA2E7-11F2-4F02-97A9-8FADB4818E6B}" type="pres">
      <dgm:prSet presAssocID="{88E1C2BC-FDC7-4532-B654-ACE0636BD86D}" presName="horz1" presStyleCnt="0"/>
      <dgm:spPr/>
    </dgm:pt>
    <dgm:pt modelId="{AB4FEE1B-7A17-4423-9F04-3CB97D9A9716}" type="pres">
      <dgm:prSet presAssocID="{88E1C2BC-FDC7-4532-B654-ACE0636BD86D}" presName="tx1" presStyleLbl="revTx" presStyleIdx="0" presStyleCnt="4"/>
      <dgm:spPr/>
    </dgm:pt>
    <dgm:pt modelId="{11A3345D-24F3-4819-8104-5340541434EF}" type="pres">
      <dgm:prSet presAssocID="{88E1C2BC-FDC7-4532-B654-ACE0636BD86D}" presName="vert1" presStyleCnt="0"/>
      <dgm:spPr/>
    </dgm:pt>
    <dgm:pt modelId="{42DFA60C-7CAB-4A90-94FD-AED44B170FF0}" type="pres">
      <dgm:prSet presAssocID="{5EE6CB67-00A4-49DE-80F0-85754E2D7C0A}" presName="thickLine" presStyleLbl="alignNode1" presStyleIdx="1" presStyleCnt="4"/>
      <dgm:spPr/>
    </dgm:pt>
    <dgm:pt modelId="{2340C694-D222-4FEB-B3FA-529D2E8B43DA}" type="pres">
      <dgm:prSet presAssocID="{5EE6CB67-00A4-49DE-80F0-85754E2D7C0A}" presName="horz1" presStyleCnt="0"/>
      <dgm:spPr/>
    </dgm:pt>
    <dgm:pt modelId="{724A9B2A-E733-41EC-9FE9-C37CC6BB2BFD}" type="pres">
      <dgm:prSet presAssocID="{5EE6CB67-00A4-49DE-80F0-85754E2D7C0A}" presName="tx1" presStyleLbl="revTx" presStyleIdx="1" presStyleCnt="4"/>
      <dgm:spPr/>
    </dgm:pt>
    <dgm:pt modelId="{FFAC42F6-972A-4FCB-B762-A2E0F67C889A}" type="pres">
      <dgm:prSet presAssocID="{5EE6CB67-00A4-49DE-80F0-85754E2D7C0A}" presName="vert1" presStyleCnt="0"/>
      <dgm:spPr/>
    </dgm:pt>
    <dgm:pt modelId="{B7C80A58-E56F-4DE7-9CD6-DF8F268BA062}" type="pres">
      <dgm:prSet presAssocID="{AD06BEB5-019D-46CD-ADF0-31BDDD198C0A}" presName="thickLine" presStyleLbl="alignNode1" presStyleIdx="2" presStyleCnt="4"/>
      <dgm:spPr/>
    </dgm:pt>
    <dgm:pt modelId="{89FD1DE0-9687-4A4B-8A21-841CC9AE314C}" type="pres">
      <dgm:prSet presAssocID="{AD06BEB5-019D-46CD-ADF0-31BDDD198C0A}" presName="horz1" presStyleCnt="0"/>
      <dgm:spPr/>
    </dgm:pt>
    <dgm:pt modelId="{95C59418-3904-4AB3-BD0F-B08605D68917}" type="pres">
      <dgm:prSet presAssocID="{AD06BEB5-019D-46CD-ADF0-31BDDD198C0A}" presName="tx1" presStyleLbl="revTx" presStyleIdx="2" presStyleCnt="4"/>
      <dgm:spPr/>
    </dgm:pt>
    <dgm:pt modelId="{5A08903A-8763-4C3F-B494-93CBF15DF016}" type="pres">
      <dgm:prSet presAssocID="{AD06BEB5-019D-46CD-ADF0-31BDDD198C0A}" presName="vert1" presStyleCnt="0"/>
      <dgm:spPr/>
    </dgm:pt>
    <dgm:pt modelId="{3B612015-0481-4BCF-92CE-909EDD93C6F3}" type="pres">
      <dgm:prSet presAssocID="{57C9A3C3-0015-4FB3-A5B3-86109BB9B61B}" presName="thickLine" presStyleLbl="alignNode1" presStyleIdx="3" presStyleCnt="4"/>
      <dgm:spPr/>
    </dgm:pt>
    <dgm:pt modelId="{54A7FBED-05F8-41CB-A484-1145C50A918B}" type="pres">
      <dgm:prSet presAssocID="{57C9A3C3-0015-4FB3-A5B3-86109BB9B61B}" presName="horz1" presStyleCnt="0"/>
      <dgm:spPr/>
    </dgm:pt>
    <dgm:pt modelId="{7E5DF6CD-2ED6-4694-869E-75A4B01C115D}" type="pres">
      <dgm:prSet presAssocID="{57C9A3C3-0015-4FB3-A5B3-86109BB9B61B}" presName="tx1" presStyleLbl="revTx" presStyleIdx="3" presStyleCnt="4"/>
      <dgm:spPr/>
    </dgm:pt>
    <dgm:pt modelId="{ECCEA7D6-5732-4DF0-84CE-8552377FDD30}" type="pres">
      <dgm:prSet presAssocID="{57C9A3C3-0015-4FB3-A5B3-86109BB9B61B}" presName="vert1" presStyleCnt="0"/>
      <dgm:spPr/>
    </dgm:pt>
  </dgm:ptLst>
  <dgm:cxnLst>
    <dgm:cxn modelId="{61AA4F19-DEA0-48E5-9DF0-2EBC68D42018}" srcId="{6FB37191-7107-438B-92CA-A87DDE5979AB}" destId="{AD06BEB5-019D-46CD-ADF0-31BDDD198C0A}" srcOrd="2" destOrd="0" parTransId="{CEB2B4DD-0EA3-4AF0-9301-2E5BCB853FC2}" sibTransId="{AC5CF306-E77D-4A63-B294-03C5EF800390}"/>
    <dgm:cxn modelId="{57166326-8E28-426A-8D9E-0DB7B228623A}" type="presOf" srcId="{5EE6CB67-00A4-49DE-80F0-85754E2D7C0A}" destId="{724A9B2A-E733-41EC-9FE9-C37CC6BB2BFD}" srcOrd="0" destOrd="0" presId="urn:microsoft.com/office/officeart/2008/layout/LinedList"/>
    <dgm:cxn modelId="{5E12BD41-F2AC-480A-ADD3-00B800B6D4F2}" type="presOf" srcId="{88E1C2BC-FDC7-4532-B654-ACE0636BD86D}" destId="{AB4FEE1B-7A17-4423-9F04-3CB97D9A9716}" srcOrd="0" destOrd="0" presId="urn:microsoft.com/office/officeart/2008/layout/LinedList"/>
    <dgm:cxn modelId="{22008B53-724D-4A8B-9944-C0DC3F438C19}" srcId="{6FB37191-7107-438B-92CA-A87DDE5979AB}" destId="{57C9A3C3-0015-4FB3-A5B3-86109BB9B61B}" srcOrd="3" destOrd="0" parTransId="{D54BA68A-DA61-4080-B027-4DF82C9D7CCB}" sibTransId="{F6408B3B-0EC1-4608-A1F1-420B490DDBE5}"/>
    <dgm:cxn modelId="{F7BE0D7D-6689-4DE7-B4B6-FD56535B7C04}" type="presOf" srcId="{57C9A3C3-0015-4FB3-A5B3-86109BB9B61B}" destId="{7E5DF6CD-2ED6-4694-869E-75A4B01C115D}" srcOrd="0" destOrd="0" presId="urn:microsoft.com/office/officeart/2008/layout/LinedList"/>
    <dgm:cxn modelId="{6739C993-93B1-42B4-97F2-AB39CC8538BF}" srcId="{6FB37191-7107-438B-92CA-A87DDE5979AB}" destId="{88E1C2BC-FDC7-4532-B654-ACE0636BD86D}" srcOrd="0" destOrd="0" parTransId="{4C75F22B-5A20-4ED6-A482-87DA46756DBA}" sibTransId="{0D45E588-1E9F-421B-A957-B0929F11242A}"/>
    <dgm:cxn modelId="{FB5163CC-9E46-4097-B75F-FE86200618BC}" type="presOf" srcId="{6FB37191-7107-438B-92CA-A87DDE5979AB}" destId="{D3381180-FB1C-4DF8-ABB8-10C367F4AA53}" srcOrd="0" destOrd="0" presId="urn:microsoft.com/office/officeart/2008/layout/LinedList"/>
    <dgm:cxn modelId="{F45352DB-02A1-4620-801C-37131658D320}" type="presOf" srcId="{AD06BEB5-019D-46CD-ADF0-31BDDD198C0A}" destId="{95C59418-3904-4AB3-BD0F-B08605D68917}" srcOrd="0" destOrd="0" presId="urn:microsoft.com/office/officeart/2008/layout/LinedList"/>
    <dgm:cxn modelId="{188A6BDE-5654-4E16-89CA-9029A207AFFF}" srcId="{6FB37191-7107-438B-92CA-A87DDE5979AB}" destId="{5EE6CB67-00A4-49DE-80F0-85754E2D7C0A}" srcOrd="1" destOrd="0" parTransId="{26469B6D-76B9-4061-83B6-C66300957CC7}" sibTransId="{E2CCDBC9-1F95-4054-B452-349BCA4F42F0}"/>
    <dgm:cxn modelId="{C76D02DC-C1EA-4513-8D3B-25085A297D82}" type="presParOf" srcId="{D3381180-FB1C-4DF8-ABB8-10C367F4AA53}" destId="{48421A72-44F8-46BA-8DBE-C845FF6D8274}" srcOrd="0" destOrd="0" presId="urn:microsoft.com/office/officeart/2008/layout/LinedList"/>
    <dgm:cxn modelId="{77271256-AE9C-4D51-B0A1-06FDDCC90248}" type="presParOf" srcId="{D3381180-FB1C-4DF8-ABB8-10C367F4AA53}" destId="{3C8AA2E7-11F2-4F02-97A9-8FADB4818E6B}" srcOrd="1" destOrd="0" presId="urn:microsoft.com/office/officeart/2008/layout/LinedList"/>
    <dgm:cxn modelId="{9B148653-A72F-4E2D-890A-F7EF953FA87B}" type="presParOf" srcId="{3C8AA2E7-11F2-4F02-97A9-8FADB4818E6B}" destId="{AB4FEE1B-7A17-4423-9F04-3CB97D9A9716}" srcOrd="0" destOrd="0" presId="urn:microsoft.com/office/officeart/2008/layout/LinedList"/>
    <dgm:cxn modelId="{FC54FAF5-D225-47DC-8DAD-D8CD9128A9B8}" type="presParOf" srcId="{3C8AA2E7-11F2-4F02-97A9-8FADB4818E6B}" destId="{11A3345D-24F3-4819-8104-5340541434EF}" srcOrd="1" destOrd="0" presId="urn:microsoft.com/office/officeart/2008/layout/LinedList"/>
    <dgm:cxn modelId="{E5ABD719-172A-4C6B-AB77-ACC3CBBF2A28}" type="presParOf" srcId="{D3381180-FB1C-4DF8-ABB8-10C367F4AA53}" destId="{42DFA60C-7CAB-4A90-94FD-AED44B170FF0}" srcOrd="2" destOrd="0" presId="urn:microsoft.com/office/officeart/2008/layout/LinedList"/>
    <dgm:cxn modelId="{EC2B26DC-5AAD-40EF-AD1C-62618709949C}" type="presParOf" srcId="{D3381180-FB1C-4DF8-ABB8-10C367F4AA53}" destId="{2340C694-D222-4FEB-B3FA-529D2E8B43DA}" srcOrd="3" destOrd="0" presId="urn:microsoft.com/office/officeart/2008/layout/LinedList"/>
    <dgm:cxn modelId="{40DEF6C6-D269-4F4D-B8E2-D901CCA2DF89}" type="presParOf" srcId="{2340C694-D222-4FEB-B3FA-529D2E8B43DA}" destId="{724A9B2A-E733-41EC-9FE9-C37CC6BB2BFD}" srcOrd="0" destOrd="0" presId="urn:microsoft.com/office/officeart/2008/layout/LinedList"/>
    <dgm:cxn modelId="{30DC0087-5E49-47C9-8E88-7E05F29A1BE8}" type="presParOf" srcId="{2340C694-D222-4FEB-B3FA-529D2E8B43DA}" destId="{FFAC42F6-972A-4FCB-B762-A2E0F67C889A}" srcOrd="1" destOrd="0" presId="urn:microsoft.com/office/officeart/2008/layout/LinedList"/>
    <dgm:cxn modelId="{BB046F56-431E-4AE3-9994-4D0678955CF7}" type="presParOf" srcId="{D3381180-FB1C-4DF8-ABB8-10C367F4AA53}" destId="{B7C80A58-E56F-4DE7-9CD6-DF8F268BA062}" srcOrd="4" destOrd="0" presId="urn:microsoft.com/office/officeart/2008/layout/LinedList"/>
    <dgm:cxn modelId="{30BBA935-BBD2-4311-9A82-723A46D14D60}" type="presParOf" srcId="{D3381180-FB1C-4DF8-ABB8-10C367F4AA53}" destId="{89FD1DE0-9687-4A4B-8A21-841CC9AE314C}" srcOrd="5" destOrd="0" presId="urn:microsoft.com/office/officeart/2008/layout/LinedList"/>
    <dgm:cxn modelId="{08155F59-5BB4-40A3-B584-D5FD5388E156}" type="presParOf" srcId="{89FD1DE0-9687-4A4B-8A21-841CC9AE314C}" destId="{95C59418-3904-4AB3-BD0F-B08605D68917}" srcOrd="0" destOrd="0" presId="urn:microsoft.com/office/officeart/2008/layout/LinedList"/>
    <dgm:cxn modelId="{AB3E1D71-16DD-4A09-B054-450C4B5A818F}" type="presParOf" srcId="{89FD1DE0-9687-4A4B-8A21-841CC9AE314C}" destId="{5A08903A-8763-4C3F-B494-93CBF15DF016}" srcOrd="1" destOrd="0" presId="urn:microsoft.com/office/officeart/2008/layout/LinedList"/>
    <dgm:cxn modelId="{5EE96A21-8F4C-4602-B6C9-7C5BAF408966}" type="presParOf" srcId="{D3381180-FB1C-4DF8-ABB8-10C367F4AA53}" destId="{3B612015-0481-4BCF-92CE-909EDD93C6F3}" srcOrd="6" destOrd="0" presId="urn:microsoft.com/office/officeart/2008/layout/LinedList"/>
    <dgm:cxn modelId="{F475096E-F96B-458E-9CAB-F32E3A49C5EC}" type="presParOf" srcId="{D3381180-FB1C-4DF8-ABB8-10C367F4AA53}" destId="{54A7FBED-05F8-41CB-A484-1145C50A918B}" srcOrd="7" destOrd="0" presId="urn:microsoft.com/office/officeart/2008/layout/LinedList"/>
    <dgm:cxn modelId="{17697DD4-897C-48A9-8F17-5D3706B8E575}" type="presParOf" srcId="{54A7FBED-05F8-41CB-A484-1145C50A918B}" destId="{7E5DF6CD-2ED6-4694-869E-75A4B01C115D}" srcOrd="0" destOrd="0" presId="urn:microsoft.com/office/officeart/2008/layout/LinedList"/>
    <dgm:cxn modelId="{CAA1F164-883C-4EDD-9A92-99636896A694}" type="presParOf" srcId="{54A7FBED-05F8-41CB-A484-1145C50A918B}" destId="{ECCEA7D6-5732-4DF0-84CE-8552377FDD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/>
      <dgm:spPr/>
      <dgm:t>
        <a:bodyPr/>
        <a:lstStyle/>
        <a:p>
          <a:r>
            <a:rPr lang="en-US"/>
            <a:t>COOPERATIVE EDUCATION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41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Double Credit (O)</a:t>
          </a:r>
          <a:endParaRPr lang="en-US" sz="41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501061D8-19CE-4100-B53F-33C82D099C6B}">
      <dgm:prSet custT="1"/>
      <dgm:spPr/>
      <dgm:t>
        <a:bodyPr/>
        <a:lstStyle/>
        <a:p>
          <a:r>
            <a:rPr lang="en-US" sz="4100"/>
            <a:t>All Day Coop – choose twice</a:t>
          </a:r>
        </a:p>
      </dgm:t>
    </dgm:pt>
    <dgm:pt modelId="{14220828-7B1F-4520-9687-780CF2680044}" type="parTrans" cxnId="{B0B2C83D-5D87-4C8E-B6CB-E87E97895850}">
      <dgm:prSet/>
      <dgm:spPr/>
      <dgm:t>
        <a:bodyPr/>
        <a:lstStyle/>
        <a:p>
          <a:endParaRPr lang="en-CA"/>
        </a:p>
      </dgm:t>
    </dgm:pt>
    <dgm:pt modelId="{4900CA4E-FB19-4B66-8C72-81FE21059C8D}" type="sibTrans" cxnId="{B0B2C83D-5D87-4C8E-B6CB-E87E97895850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07620D37-B4B3-49E4-8250-A65F8CE653BB}" type="presOf" srcId="{501061D8-19CE-4100-B53F-33C82D099C6B}" destId="{72CE9C47-32DC-4C5C-912C-D4F99C032212}" srcOrd="0" destOrd="1" presId="urn:microsoft.com/office/officeart/2005/8/layout/vList2"/>
    <dgm:cxn modelId="{B0B2C83D-5D87-4C8E-B6CB-E87E97895850}" srcId="{A0BD2C54-7AD4-48D3-80E3-909667450887}" destId="{501061D8-19CE-4100-B53F-33C82D099C6B}" srcOrd="1" destOrd="0" parTransId="{14220828-7B1F-4520-9687-780CF2680044}" sibTransId="{4900CA4E-FB19-4B66-8C72-81FE21059C8D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MODERN LANGUAGES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altLang="en-US" sz="4100">
              <a:latin typeface="Arial" panose="020B0604020202020204" pitchFamily="34" charset="0"/>
              <a:cs typeface="Arial" panose="020B0604020202020204" pitchFamily="34" charset="0"/>
            </a:rPr>
            <a:t>French (U)</a:t>
          </a:r>
          <a:endParaRPr lang="en-US" sz="41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D777EA72-5B06-4F8F-9615-FAF29BE0B3BC}">
      <dgm:prSet custT="1"/>
      <dgm:spPr/>
      <dgm:t>
        <a:bodyPr/>
        <a:lstStyle/>
        <a:p>
          <a:r>
            <a:rPr lang="en-US" altLang="en-US" sz="4100">
              <a:latin typeface="Arial" panose="020B0604020202020204" pitchFamily="34" charset="0"/>
              <a:cs typeface="Arial" panose="020B0604020202020204" pitchFamily="34" charset="0"/>
            </a:rPr>
            <a:t>French –  (O)</a:t>
          </a:r>
        </a:p>
      </dgm:t>
    </dgm:pt>
    <dgm:pt modelId="{74FB377A-EDB0-4685-B7D6-3678B1AC27F4}" type="parTrans" cxnId="{33394530-6EE1-4BEB-948F-22471E08B79A}">
      <dgm:prSet/>
      <dgm:spPr/>
      <dgm:t>
        <a:bodyPr/>
        <a:lstStyle/>
        <a:p>
          <a:endParaRPr lang="en-CA"/>
        </a:p>
      </dgm:t>
    </dgm:pt>
    <dgm:pt modelId="{1FE76DCA-AD0C-44BB-A82F-A8791A002EC8}" type="sibTrans" cxnId="{33394530-6EE1-4BEB-948F-22471E08B79A}">
      <dgm:prSet/>
      <dgm:spPr/>
      <dgm:t>
        <a:bodyPr/>
        <a:lstStyle/>
        <a:p>
          <a:endParaRPr lang="en-CA"/>
        </a:p>
      </dgm:t>
    </dgm:pt>
    <dgm:pt modelId="{CEC77AF3-F628-49E3-B23F-FC79980CD19F}">
      <dgm:prSet custT="1"/>
      <dgm:spPr/>
      <dgm:t>
        <a:bodyPr/>
        <a:lstStyle/>
        <a:p>
          <a:r>
            <a:rPr lang="en-US" altLang="en-US" sz="4100">
              <a:latin typeface="Arial" panose="020B0604020202020204" pitchFamily="34" charset="0"/>
              <a:cs typeface="Arial" panose="020B0604020202020204" pitchFamily="34" charset="0"/>
            </a:rPr>
            <a:t>Extended French (U)</a:t>
          </a:r>
        </a:p>
      </dgm:t>
    </dgm:pt>
    <dgm:pt modelId="{778972D6-5306-4A5A-9C29-8E6BF05FB8D7}" type="parTrans" cxnId="{D7A17E88-4E65-4A1E-B6F5-1035CDA0ED96}">
      <dgm:prSet/>
      <dgm:spPr/>
      <dgm:t>
        <a:bodyPr/>
        <a:lstStyle/>
        <a:p>
          <a:endParaRPr lang="en-CA"/>
        </a:p>
      </dgm:t>
    </dgm:pt>
    <dgm:pt modelId="{C60636AB-4E40-4BB8-B621-E6CB012C6EDC}" type="sibTrans" cxnId="{D7A17E88-4E65-4A1E-B6F5-1035CDA0ED96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FC30D22-F92E-479B-A608-955FFE2F0360}" type="presOf" srcId="{D777EA72-5B06-4F8F-9615-FAF29BE0B3BC}" destId="{72CE9C47-32DC-4C5C-912C-D4F99C032212}" srcOrd="0" destOrd="1" presId="urn:microsoft.com/office/officeart/2005/8/layout/vList2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33394530-6EE1-4BEB-948F-22471E08B79A}" srcId="{A0BD2C54-7AD4-48D3-80E3-909667450887}" destId="{D777EA72-5B06-4F8F-9615-FAF29BE0B3BC}" srcOrd="1" destOrd="0" parTransId="{74FB377A-EDB0-4685-B7D6-3678B1AC27F4}" sibTransId="{1FE76DCA-AD0C-44BB-A82F-A8791A002EC8}"/>
    <dgm:cxn modelId="{D4AEF553-A25A-4192-9720-C36CB63F2B56}" type="presOf" srcId="{CEC77AF3-F628-49E3-B23F-FC79980CD19F}" destId="{72CE9C47-32DC-4C5C-912C-D4F99C032212}" srcOrd="0" destOrd="2" presId="urn:microsoft.com/office/officeart/2005/8/layout/vList2"/>
    <dgm:cxn modelId="{D7A17E88-4E65-4A1E-B6F5-1035CDA0ED96}" srcId="{A0BD2C54-7AD4-48D3-80E3-909667450887}" destId="{CEC77AF3-F628-49E3-B23F-FC79980CD19F}" srcOrd="2" destOrd="0" parTransId="{778972D6-5306-4A5A-9C29-8E6BF05FB8D7}" sibTransId="{C60636AB-4E40-4BB8-B621-E6CB012C6EDC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ENGLISH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altLang="en-US" sz="4100">
              <a:latin typeface="Arial" panose="020B0604020202020204" pitchFamily="34" charset="0"/>
              <a:cs typeface="Arial" panose="020B0604020202020204" pitchFamily="34" charset="0"/>
            </a:rPr>
            <a:t>Writer</a:t>
          </a:r>
          <a:r>
            <a:rPr lang="ja-JP" altLang="en-US" sz="4100">
              <a:latin typeface="Arial" panose="020B0604020202020204" pitchFamily="34" charset="0"/>
              <a:ea typeface="ＭＳ Ｐ明朝" panose="02020600040205080304" pitchFamily="18" charset="-128"/>
            </a:rPr>
            <a:t>’</a:t>
          </a:r>
          <a:r>
            <a:rPr lang="en-US" altLang="ja-JP" sz="4100">
              <a:latin typeface="Arial" panose="020B0604020202020204" pitchFamily="34" charset="0"/>
              <a:cs typeface="Arial" panose="020B0604020202020204" pitchFamily="34" charset="0"/>
            </a:rPr>
            <a:t>s Craft (U)</a:t>
          </a:r>
          <a:endParaRPr lang="en-US" sz="41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AFBF55E6-3CE6-49BC-86B2-E53CD9EAA3CA}">
      <dgm:prSet custT="1"/>
      <dgm:spPr/>
      <dgm:t>
        <a:bodyPr/>
        <a:lstStyle/>
        <a:p>
          <a:r>
            <a:rPr lang="en-US" altLang="ja-JP" sz="4100">
              <a:latin typeface="Arial" panose="020B0604020202020204" pitchFamily="34" charset="0"/>
              <a:cs typeface="Arial" panose="020B0604020202020204" pitchFamily="34" charset="0"/>
            </a:rPr>
            <a:t>Media Studies (gr 11)</a:t>
          </a:r>
        </a:p>
      </dgm:t>
    </dgm:pt>
    <dgm:pt modelId="{E2514B1D-7C21-4813-ADB7-DC5FFC28C5DF}" type="parTrans" cxnId="{55753679-01CB-4046-ACE2-57DC1183FA59}">
      <dgm:prSet/>
      <dgm:spPr/>
      <dgm:t>
        <a:bodyPr/>
        <a:lstStyle/>
        <a:p>
          <a:endParaRPr lang="en-CA"/>
        </a:p>
      </dgm:t>
    </dgm:pt>
    <dgm:pt modelId="{339B944A-D681-4ACF-BB2D-FF76466A14F1}" type="sibTrans" cxnId="{55753679-01CB-4046-ACE2-57DC1183FA59}">
      <dgm:prSet/>
      <dgm:spPr/>
      <dgm:t>
        <a:bodyPr/>
        <a:lstStyle/>
        <a:p>
          <a:endParaRPr lang="en-CA"/>
        </a:p>
      </dgm:t>
    </dgm:pt>
    <dgm:pt modelId="{CB8BA05D-5216-46DE-A6D4-20D51EB23747}">
      <dgm:prSet custT="1"/>
      <dgm:spPr/>
      <dgm:t>
        <a:bodyPr/>
        <a:lstStyle/>
        <a:p>
          <a:r>
            <a:rPr lang="en-US" altLang="ja-JP" sz="4100">
              <a:latin typeface="Arial" panose="020B0604020202020204" pitchFamily="34" charset="0"/>
              <a:cs typeface="Arial" panose="020B0604020202020204" pitchFamily="34" charset="0"/>
            </a:rPr>
            <a:t>ESL (O) </a:t>
          </a:r>
        </a:p>
      </dgm:t>
    </dgm:pt>
    <dgm:pt modelId="{B6F140BD-4541-40FC-B2C1-510D823ADA72}" type="parTrans" cxnId="{82EE23C7-1BEE-4FB2-99D4-3B74FEECDFBB}">
      <dgm:prSet/>
      <dgm:spPr/>
      <dgm:t>
        <a:bodyPr/>
        <a:lstStyle/>
        <a:p>
          <a:endParaRPr lang="en-CA"/>
        </a:p>
      </dgm:t>
    </dgm:pt>
    <dgm:pt modelId="{983EDD7C-3620-4492-A070-1FCA0426B0A8}" type="sibTrans" cxnId="{82EE23C7-1BEE-4FB2-99D4-3B74FEECDFBB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5DA4C64B-F4B2-4060-9670-11C05C15E753}" type="presOf" srcId="{AFBF55E6-3CE6-49BC-86B2-E53CD9EAA3CA}" destId="{72CE9C47-32DC-4C5C-912C-D4F99C032212}" srcOrd="0" destOrd="1" presId="urn:microsoft.com/office/officeart/2005/8/layout/vList2"/>
    <dgm:cxn modelId="{55753679-01CB-4046-ACE2-57DC1183FA59}" srcId="{A0BD2C54-7AD4-48D3-80E3-909667450887}" destId="{AFBF55E6-3CE6-49BC-86B2-E53CD9EAA3CA}" srcOrd="1" destOrd="0" parTransId="{E2514B1D-7C21-4813-ADB7-DC5FFC28C5DF}" sibTransId="{339B944A-D681-4ACF-BB2D-FF76466A14F1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6778A8BE-707E-48A7-8BF8-CAD6B5CF058D}" type="presOf" srcId="{CB8BA05D-5216-46DE-A6D4-20D51EB23747}" destId="{72CE9C47-32DC-4C5C-912C-D4F99C032212}" srcOrd="0" destOrd="2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82EE23C7-1BEE-4FB2-99D4-3B74FEECDFBB}" srcId="{A0BD2C54-7AD4-48D3-80E3-909667450887}" destId="{CB8BA05D-5216-46DE-A6D4-20D51EB23747}" srcOrd="2" destOrd="0" parTransId="{B6F140BD-4541-40FC-B2C1-510D823ADA72}" sibTransId="{983EDD7C-3620-4492-A070-1FCA0426B0A8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HEALTH AND PHYSICAL EDUCATION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charset="0"/>
              <a:ea typeface="+mn-ea"/>
              <a:cs typeface="Arial" charset="0"/>
            </a:rPr>
            <a:t>Physical Education (O) </a:t>
          </a:r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9D249F4C-3272-4EA9-924A-934E4B95F800}">
      <dgm:prSet/>
      <dgm:spPr/>
      <dgm:t>
        <a:bodyPr/>
        <a:lstStyle/>
        <a:p>
          <a:r>
            <a:rPr lang="en-US" sz="3200" kern="1200">
              <a:latin typeface="Arial" charset="0"/>
              <a:ea typeface="+mn-ea"/>
              <a:cs typeface="Arial" charset="0"/>
            </a:rPr>
            <a:t>Personal Fitness (O) </a:t>
          </a:r>
        </a:p>
      </dgm:t>
    </dgm:pt>
    <dgm:pt modelId="{6A32DA29-6F08-4FC8-B8FE-376703FB720A}" type="parTrans" cxnId="{E6464D77-3AB9-409B-A678-9CA0874CC7AB}">
      <dgm:prSet/>
      <dgm:spPr/>
      <dgm:t>
        <a:bodyPr/>
        <a:lstStyle/>
        <a:p>
          <a:endParaRPr lang="en-CA"/>
        </a:p>
      </dgm:t>
    </dgm:pt>
    <dgm:pt modelId="{53787CFD-E57A-40DD-89FA-5AC8DD91027F}" type="sibTrans" cxnId="{E6464D77-3AB9-409B-A678-9CA0874CC7AB}">
      <dgm:prSet/>
      <dgm:spPr/>
      <dgm:t>
        <a:bodyPr/>
        <a:lstStyle/>
        <a:p>
          <a:endParaRPr lang="en-CA"/>
        </a:p>
      </dgm:t>
    </dgm:pt>
    <dgm:pt modelId="{9A7ADD1F-EF37-46B3-8A92-B83543801BFB}">
      <dgm:prSet/>
      <dgm:spPr/>
      <dgm:t>
        <a:bodyPr/>
        <a:lstStyle/>
        <a:p>
          <a:r>
            <a:rPr lang="en-US" sz="3200" kern="1200">
              <a:latin typeface="Arial" charset="0"/>
              <a:ea typeface="+mn-ea"/>
              <a:cs typeface="Arial" charset="0"/>
            </a:rPr>
            <a:t>Kinesiology (U)</a:t>
          </a:r>
        </a:p>
      </dgm:t>
    </dgm:pt>
    <dgm:pt modelId="{D2C95F98-8B0F-4C6E-AD1F-1FF3B2191CFC}" type="parTrans" cxnId="{BB3B4284-E530-4CC7-BBF6-17B9747D632C}">
      <dgm:prSet/>
      <dgm:spPr/>
      <dgm:t>
        <a:bodyPr/>
        <a:lstStyle/>
        <a:p>
          <a:endParaRPr lang="en-CA"/>
        </a:p>
      </dgm:t>
    </dgm:pt>
    <dgm:pt modelId="{E4176794-92E5-452D-BBB5-F1853E943E2D}" type="sibTrans" cxnId="{BB3B4284-E530-4CC7-BBF6-17B9747D632C}">
      <dgm:prSet/>
      <dgm:spPr/>
      <dgm:t>
        <a:bodyPr/>
        <a:lstStyle/>
        <a:p>
          <a:endParaRPr lang="en-CA"/>
        </a:p>
      </dgm:t>
    </dgm:pt>
    <dgm:pt modelId="{353CCAE7-4F60-4106-AE35-AE32CDB3C56E}">
      <dgm:prSet/>
      <dgm:spPr/>
      <dgm:t>
        <a:bodyPr/>
        <a:lstStyle/>
        <a:p>
          <a:r>
            <a:rPr lang="en-US" sz="3200" kern="1200">
              <a:latin typeface="Arial" charset="0"/>
              <a:ea typeface="+mn-ea"/>
              <a:cs typeface="Arial" charset="0"/>
            </a:rPr>
            <a:t>Basketball (O)</a:t>
          </a:r>
        </a:p>
      </dgm:t>
    </dgm:pt>
    <dgm:pt modelId="{7EC21D70-BAD5-458C-AA9A-49AA2B8FA67D}" type="parTrans" cxnId="{A8EBE0E3-D7BE-46E2-BD0D-BF5C1DE80FAB}">
      <dgm:prSet/>
      <dgm:spPr/>
      <dgm:t>
        <a:bodyPr/>
        <a:lstStyle/>
        <a:p>
          <a:endParaRPr lang="en-CA"/>
        </a:p>
      </dgm:t>
    </dgm:pt>
    <dgm:pt modelId="{99CC0952-CEE9-414F-B7BB-873615CF4A82}" type="sibTrans" cxnId="{A8EBE0E3-D7BE-46E2-BD0D-BF5C1DE80FAB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406B6765-603D-4AF2-84F8-6745FCB354C9}" type="presOf" srcId="{9A7ADD1F-EF37-46B3-8A92-B83543801BFB}" destId="{72CE9C47-32DC-4C5C-912C-D4F99C032212}" srcOrd="0" destOrd="2" presId="urn:microsoft.com/office/officeart/2005/8/layout/vList2"/>
    <dgm:cxn modelId="{E6464D77-3AB9-409B-A678-9CA0874CC7AB}" srcId="{A0BD2C54-7AD4-48D3-80E3-909667450887}" destId="{9D249F4C-3272-4EA9-924A-934E4B95F800}" srcOrd="1" destOrd="0" parTransId="{6A32DA29-6F08-4FC8-B8FE-376703FB720A}" sibTransId="{53787CFD-E57A-40DD-89FA-5AC8DD91027F}"/>
    <dgm:cxn modelId="{BB3B4284-E530-4CC7-BBF6-17B9747D632C}" srcId="{A0BD2C54-7AD4-48D3-80E3-909667450887}" destId="{9A7ADD1F-EF37-46B3-8A92-B83543801BFB}" srcOrd="2" destOrd="0" parTransId="{D2C95F98-8B0F-4C6E-AD1F-1FF3B2191CFC}" sibTransId="{E4176794-92E5-452D-BBB5-F1853E943E2D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CA2EC599-F3C3-4245-AFCD-E53D735025B1}" type="presOf" srcId="{353CCAE7-4F60-4106-AE35-AE32CDB3C56E}" destId="{72CE9C47-32DC-4C5C-912C-D4F99C032212}" srcOrd="0" destOrd="3" presId="urn:microsoft.com/office/officeart/2005/8/layout/vList2"/>
    <dgm:cxn modelId="{0E01E29E-DF88-415C-A49B-9F09BD610BD1}" type="presOf" srcId="{9D249F4C-3272-4EA9-924A-934E4B95F800}" destId="{72CE9C47-32DC-4C5C-912C-D4F99C032212}" srcOrd="0" destOrd="1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A8EBE0E3-D7BE-46E2-BD0D-BF5C1DE80FAB}" srcId="{A0BD2C54-7AD4-48D3-80E3-909667450887}" destId="{353CCAE7-4F60-4106-AE35-AE32CDB3C56E}" srcOrd="3" destOrd="0" parTransId="{7EC21D70-BAD5-458C-AA9A-49AA2B8FA67D}" sibTransId="{99CC0952-CEE9-414F-B7BB-873615CF4A82}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SCIENCE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Biology (U)</a:t>
          </a:r>
          <a:endParaRPr lang="en-US" sz="32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E4A4966D-59B0-4825-A39B-2B40BC3A024D}">
      <dgm:prSet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Chemistry (U or C)</a:t>
          </a:r>
        </a:p>
      </dgm:t>
    </dgm:pt>
    <dgm:pt modelId="{799B8938-E816-4559-8611-B7E391B5D722}" type="parTrans" cxnId="{35BDF9A3-6079-46D0-8AC2-B82534B8DCDD}">
      <dgm:prSet/>
      <dgm:spPr/>
      <dgm:t>
        <a:bodyPr/>
        <a:lstStyle/>
        <a:p>
          <a:endParaRPr lang="en-CA"/>
        </a:p>
      </dgm:t>
    </dgm:pt>
    <dgm:pt modelId="{6117C0A8-04F7-4B72-AD81-41C177367416}" type="sibTrans" cxnId="{35BDF9A3-6079-46D0-8AC2-B82534B8DCDD}">
      <dgm:prSet/>
      <dgm:spPr/>
      <dgm:t>
        <a:bodyPr/>
        <a:lstStyle/>
        <a:p>
          <a:endParaRPr lang="en-CA"/>
        </a:p>
      </dgm:t>
    </dgm:pt>
    <dgm:pt modelId="{AE82B0D5-659B-41C4-B707-0F4BE02FD543}">
      <dgm:prSet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Physics (U or C)</a:t>
          </a:r>
        </a:p>
      </dgm:t>
    </dgm:pt>
    <dgm:pt modelId="{E13AA2AB-ECEB-4A96-A423-7D8A050BF474}" type="parTrans" cxnId="{157E39D6-3742-4736-9B56-40CF1F88A4F7}">
      <dgm:prSet/>
      <dgm:spPr/>
      <dgm:t>
        <a:bodyPr/>
        <a:lstStyle/>
        <a:p>
          <a:endParaRPr lang="en-CA"/>
        </a:p>
      </dgm:t>
    </dgm:pt>
    <dgm:pt modelId="{508169F1-91AA-487F-A135-1E52E7301186}" type="sibTrans" cxnId="{157E39D6-3742-4736-9B56-40CF1F88A4F7}">
      <dgm:prSet/>
      <dgm:spPr/>
      <dgm:t>
        <a:bodyPr/>
        <a:lstStyle/>
        <a:p>
          <a:endParaRPr lang="en-CA"/>
        </a:p>
      </dgm:t>
    </dgm:pt>
    <dgm:pt modelId="{F45CF8C7-58E5-47C7-95AF-6248C33E66AB}">
      <dgm:prSet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Health Science (M)</a:t>
          </a:r>
        </a:p>
      </dgm:t>
    </dgm:pt>
    <dgm:pt modelId="{74AE068F-4FA4-42B4-8368-26E0D0B9F552}" type="parTrans" cxnId="{EFBC8778-FEB5-4400-8F40-0A63F54B835D}">
      <dgm:prSet/>
      <dgm:spPr/>
      <dgm:t>
        <a:bodyPr/>
        <a:lstStyle/>
        <a:p>
          <a:endParaRPr lang="en-CA"/>
        </a:p>
      </dgm:t>
    </dgm:pt>
    <dgm:pt modelId="{EEF8957B-9AFF-497E-9F16-7FDB35E03527}" type="sibTrans" cxnId="{EFBC8778-FEB5-4400-8F40-0A63F54B835D}">
      <dgm:prSet/>
      <dgm:spPr/>
      <dgm:t>
        <a:bodyPr/>
        <a:lstStyle/>
        <a:p>
          <a:endParaRPr lang="en-CA"/>
        </a:p>
      </dgm:t>
    </dgm:pt>
    <dgm:pt modelId="{3B1F5767-9B9D-47D9-869F-6B72DDA28A96}">
      <dgm:prSet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Health Care (C or E) </a:t>
          </a:r>
        </a:p>
      </dgm:t>
    </dgm:pt>
    <dgm:pt modelId="{7EF09A3F-BF21-4314-B3E5-D23F5C2661E9}" type="parTrans" cxnId="{E196DB3E-3CE6-4890-9699-448FC1BB10C6}">
      <dgm:prSet/>
      <dgm:spPr/>
      <dgm:t>
        <a:bodyPr/>
        <a:lstStyle/>
        <a:p>
          <a:endParaRPr lang="en-CA"/>
        </a:p>
      </dgm:t>
    </dgm:pt>
    <dgm:pt modelId="{89E28D7F-24E2-4C7E-AD39-514441153258}" type="sibTrans" cxnId="{E196DB3E-3CE6-4890-9699-448FC1BB10C6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F773209-F67B-44E6-8913-3CCA1D52A812}" type="presOf" srcId="{3B1F5767-9B9D-47D9-869F-6B72DDA28A96}" destId="{72CE9C47-32DC-4C5C-912C-D4F99C032212}" srcOrd="0" destOrd="4" presId="urn:microsoft.com/office/officeart/2005/8/layout/vList2"/>
    <dgm:cxn modelId="{2BA19723-2C3D-49BB-8C10-4231EFC31C73}" type="presOf" srcId="{F45CF8C7-58E5-47C7-95AF-6248C33E66AB}" destId="{72CE9C47-32DC-4C5C-912C-D4F99C032212}" srcOrd="0" destOrd="3" presId="urn:microsoft.com/office/officeart/2005/8/layout/vList2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E196DB3E-3CE6-4890-9699-448FC1BB10C6}" srcId="{A0BD2C54-7AD4-48D3-80E3-909667450887}" destId="{3B1F5767-9B9D-47D9-869F-6B72DDA28A96}" srcOrd="4" destOrd="0" parTransId="{7EF09A3F-BF21-4314-B3E5-D23F5C2661E9}" sibTransId="{89E28D7F-24E2-4C7E-AD39-514441153258}"/>
    <dgm:cxn modelId="{2BEC5C45-BD16-4EAF-95A1-7ADF8026F3DF}" type="presOf" srcId="{E4A4966D-59B0-4825-A39B-2B40BC3A024D}" destId="{72CE9C47-32DC-4C5C-912C-D4F99C032212}" srcOrd="0" destOrd="1" presId="urn:microsoft.com/office/officeart/2005/8/layout/vList2"/>
    <dgm:cxn modelId="{EFBC8778-FEB5-4400-8F40-0A63F54B835D}" srcId="{A0BD2C54-7AD4-48D3-80E3-909667450887}" destId="{F45CF8C7-58E5-47C7-95AF-6248C33E66AB}" srcOrd="3" destOrd="0" parTransId="{74AE068F-4FA4-42B4-8368-26E0D0B9F552}" sibTransId="{EEF8957B-9AFF-497E-9F16-7FDB35E03527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35BDF9A3-6079-46D0-8AC2-B82534B8DCDD}" srcId="{A0BD2C54-7AD4-48D3-80E3-909667450887}" destId="{E4A4966D-59B0-4825-A39B-2B40BC3A024D}" srcOrd="1" destOrd="0" parTransId="{799B8938-E816-4559-8611-B7E391B5D722}" sibTransId="{6117C0A8-04F7-4B72-AD81-41C177367416}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34DF0CE-53A5-4077-9F07-9026557C2663}" type="presOf" srcId="{AE82B0D5-659B-41C4-B707-0F4BE02FD543}" destId="{72CE9C47-32DC-4C5C-912C-D4F99C032212}" srcOrd="0" destOrd="2" presId="urn:microsoft.com/office/officeart/2005/8/layout/vList2"/>
    <dgm:cxn modelId="{157E39D6-3742-4736-9B56-40CF1F88A4F7}" srcId="{A0BD2C54-7AD4-48D3-80E3-909667450887}" destId="{AE82B0D5-659B-41C4-B707-0F4BE02FD543}" srcOrd="2" destOrd="0" parTransId="{E13AA2AB-ECEB-4A96-A423-7D8A050BF474}" sibTransId="{508169F1-91AA-487F-A135-1E52E7301186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SOCIAL SCIENCES &amp; HUMANITIES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Challenge and Change in Society (U)</a:t>
          </a:r>
          <a:endParaRPr lang="en-US" sz="32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CB671C18-A29F-4A2E-842E-74337857C08E}">
      <dgm:prSet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Philosophy (U)</a:t>
          </a:r>
        </a:p>
      </dgm:t>
    </dgm:pt>
    <dgm:pt modelId="{A04E98F0-D275-4E55-9931-21500872E11C}" type="parTrans" cxnId="{FD66DC8D-3263-4E6E-AB9B-CD0D06930D97}">
      <dgm:prSet/>
      <dgm:spPr/>
      <dgm:t>
        <a:bodyPr/>
        <a:lstStyle/>
        <a:p>
          <a:endParaRPr lang="en-CA"/>
        </a:p>
      </dgm:t>
    </dgm:pt>
    <dgm:pt modelId="{1C259FD3-63AF-4B45-B10A-2241F80A31CF}" type="sibTrans" cxnId="{FD66DC8D-3263-4E6E-AB9B-CD0D06930D97}">
      <dgm:prSet/>
      <dgm:spPr/>
      <dgm:t>
        <a:bodyPr/>
        <a:lstStyle/>
        <a:p>
          <a:endParaRPr lang="en-CA"/>
        </a:p>
      </dgm:t>
    </dgm:pt>
    <dgm:pt modelId="{388588F7-8CC4-48BC-A5A3-E82614D31C72}">
      <dgm:prSet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Personal Life Management (O)</a:t>
          </a:r>
        </a:p>
      </dgm:t>
    </dgm:pt>
    <dgm:pt modelId="{3467E70A-86F5-4AEF-88E0-60FA1EF87945}" type="parTrans" cxnId="{F6CF460C-7C01-4128-9996-3E57D7BA3B17}">
      <dgm:prSet/>
      <dgm:spPr/>
      <dgm:t>
        <a:bodyPr/>
        <a:lstStyle/>
        <a:p>
          <a:endParaRPr lang="en-CA"/>
        </a:p>
      </dgm:t>
    </dgm:pt>
    <dgm:pt modelId="{75B9104C-86B9-4D24-9E62-768F0B634137}" type="sibTrans" cxnId="{F6CF460C-7C01-4128-9996-3E57D7BA3B17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F460C-7C01-4128-9996-3E57D7BA3B17}" srcId="{A0BD2C54-7AD4-48D3-80E3-909667450887}" destId="{388588F7-8CC4-48BC-A5A3-E82614D31C72}" srcOrd="2" destOrd="0" parTransId="{3467E70A-86F5-4AEF-88E0-60FA1EF87945}" sibTransId="{75B9104C-86B9-4D24-9E62-768F0B634137}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AF8D565E-3AAE-42AD-BE92-3A6D556C4EAD}" type="presOf" srcId="{388588F7-8CC4-48BC-A5A3-E82614D31C72}" destId="{72CE9C47-32DC-4C5C-912C-D4F99C032212}" srcOrd="0" destOrd="2" presId="urn:microsoft.com/office/officeart/2005/8/layout/vList2"/>
    <dgm:cxn modelId="{C059FC6C-5165-4D88-889E-CE7BF04C68F7}" type="presOf" srcId="{CB671C18-A29F-4A2E-842E-74337857C08E}" destId="{72CE9C47-32DC-4C5C-912C-D4F99C032212}" srcOrd="0" destOrd="1" presId="urn:microsoft.com/office/officeart/2005/8/layout/vList2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FD66DC8D-3263-4E6E-AB9B-CD0D06930D97}" srcId="{A0BD2C54-7AD4-48D3-80E3-909667450887}" destId="{CB671C18-A29F-4A2E-842E-74337857C08E}" srcOrd="1" destOrd="0" parTransId="{A04E98F0-D275-4E55-9931-21500872E11C}" sibTransId="{1C259FD3-63AF-4B45-B10A-2241F80A31CF}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INTERDISCIPLINARY STUDIES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4100"/>
            <a:t>Peer Tutoring (U) – application required</a:t>
          </a:r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F19B641D-A0E8-464D-B7F6-B9FEC9087438}">
      <dgm:prSet custT="1"/>
      <dgm:spPr/>
      <dgm:t>
        <a:bodyPr/>
        <a:lstStyle/>
        <a:p>
          <a:r>
            <a:rPr lang="en-US" sz="4100"/>
            <a:t>Grade 11 Law and Economics (E)</a:t>
          </a:r>
        </a:p>
      </dgm:t>
    </dgm:pt>
    <dgm:pt modelId="{9CC284C1-3278-49E4-9FB4-B67802177184}" type="parTrans" cxnId="{5DD44234-6C22-41DF-9420-F1046AA6A3D4}">
      <dgm:prSet/>
      <dgm:spPr/>
      <dgm:t>
        <a:bodyPr/>
        <a:lstStyle/>
        <a:p>
          <a:endParaRPr lang="en-CA"/>
        </a:p>
      </dgm:t>
    </dgm:pt>
    <dgm:pt modelId="{C012C4E6-671F-4114-A3C1-7075498C0B8A}" type="sibTrans" cxnId="{5DD44234-6C22-41DF-9420-F1046AA6A3D4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5DD44234-6C22-41DF-9420-F1046AA6A3D4}" srcId="{A0BD2C54-7AD4-48D3-80E3-909667450887}" destId="{F19B641D-A0E8-464D-B7F6-B9FEC9087438}" srcOrd="1" destOrd="0" parTransId="{9CC284C1-3278-49E4-9FB4-B67802177184}" sibTransId="{C012C4E6-671F-4114-A3C1-7075498C0B8A}"/>
    <dgm:cxn modelId="{90086871-D77C-4A67-BA8B-8A5F1276FCA7}" type="presOf" srcId="{F19B641D-A0E8-464D-B7F6-B9FEC9087438}" destId="{72CE9C47-32DC-4C5C-912C-D4F99C032212}" srcOrd="0" destOrd="1" presId="urn:microsoft.com/office/officeart/2005/8/layout/vList2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TECHNOLOGY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Communications (M)</a:t>
          </a:r>
          <a:endParaRPr lang="en-US" sz="32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74DAC816-1980-4E8C-B643-9220359E1A4D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Computer Engineering (M)</a:t>
          </a:r>
        </a:p>
      </dgm:t>
    </dgm:pt>
    <dgm:pt modelId="{D52E1A00-5798-4BAC-BA73-54EC5271D572}" type="parTrans" cxnId="{9766C34D-93B1-4BAF-8C4C-F55F4B378C01}">
      <dgm:prSet/>
      <dgm:spPr/>
      <dgm:t>
        <a:bodyPr/>
        <a:lstStyle/>
        <a:p>
          <a:endParaRPr lang="en-CA"/>
        </a:p>
      </dgm:t>
    </dgm:pt>
    <dgm:pt modelId="{E772D3C4-5447-4463-8C8B-D8A380745404}" type="sibTrans" cxnId="{9766C34D-93B1-4BAF-8C4C-F55F4B378C01}">
      <dgm:prSet/>
      <dgm:spPr/>
      <dgm:t>
        <a:bodyPr/>
        <a:lstStyle/>
        <a:p>
          <a:endParaRPr lang="en-CA"/>
        </a:p>
      </dgm:t>
    </dgm:pt>
    <dgm:pt modelId="{77292134-C179-4A33-88A2-4AB9AED0FAA5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Construction (C)</a:t>
          </a:r>
        </a:p>
      </dgm:t>
    </dgm:pt>
    <dgm:pt modelId="{9FF740E5-7120-4805-A840-31919657EED7}" type="parTrans" cxnId="{40D60D1C-4AB1-4D6B-8EA2-5B6294A04784}">
      <dgm:prSet/>
      <dgm:spPr/>
      <dgm:t>
        <a:bodyPr/>
        <a:lstStyle/>
        <a:p>
          <a:endParaRPr lang="en-CA"/>
        </a:p>
      </dgm:t>
    </dgm:pt>
    <dgm:pt modelId="{6BC58C5A-8F02-4BC3-9C1B-25A6749F8315}" type="sibTrans" cxnId="{40D60D1C-4AB1-4D6B-8EA2-5B6294A04784}">
      <dgm:prSet/>
      <dgm:spPr/>
      <dgm:t>
        <a:bodyPr/>
        <a:lstStyle/>
        <a:p>
          <a:endParaRPr lang="en-CA"/>
        </a:p>
      </dgm:t>
    </dgm:pt>
    <dgm:pt modelId="{C78A02BC-9459-4453-8E7F-DAB4377A253A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Tech Design (M)</a:t>
          </a:r>
        </a:p>
      </dgm:t>
    </dgm:pt>
    <dgm:pt modelId="{0ABC3AB8-6A83-4B65-99C6-0C1B5E0F276F}" type="parTrans" cxnId="{333271AD-76A4-4063-9DFE-7EECA6ACC3DF}">
      <dgm:prSet/>
      <dgm:spPr/>
      <dgm:t>
        <a:bodyPr/>
        <a:lstStyle/>
        <a:p>
          <a:endParaRPr lang="en-CA"/>
        </a:p>
      </dgm:t>
    </dgm:pt>
    <dgm:pt modelId="{92DD5D50-1722-4439-A1F4-20E360848F40}" type="sibTrans" cxnId="{333271AD-76A4-4063-9DFE-7EECA6ACC3DF}">
      <dgm:prSet/>
      <dgm:spPr/>
      <dgm:t>
        <a:bodyPr/>
        <a:lstStyle/>
        <a:p>
          <a:endParaRPr lang="en-CA"/>
        </a:p>
      </dgm:t>
    </dgm:pt>
    <dgm:pt modelId="{8846A24B-44F5-4787-A069-E84901F1C9B4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Architectural Design (M)</a:t>
          </a:r>
        </a:p>
      </dgm:t>
    </dgm:pt>
    <dgm:pt modelId="{E22E059E-121B-4572-B4B8-549081CB4A0F}" type="parTrans" cxnId="{8E77A530-7701-4B84-AEF3-47723E0A015A}">
      <dgm:prSet/>
      <dgm:spPr/>
      <dgm:t>
        <a:bodyPr/>
        <a:lstStyle/>
        <a:p>
          <a:endParaRPr lang="en-CA"/>
        </a:p>
      </dgm:t>
    </dgm:pt>
    <dgm:pt modelId="{C71C0A01-7533-418D-BB6D-99911BBBBE8D}" type="sibTrans" cxnId="{8E77A530-7701-4B84-AEF3-47723E0A015A}">
      <dgm:prSet/>
      <dgm:spPr/>
      <dgm:t>
        <a:bodyPr/>
        <a:lstStyle/>
        <a:p>
          <a:endParaRPr lang="en-CA"/>
        </a:p>
      </dgm:t>
    </dgm:pt>
    <dgm:pt modelId="{CE2E0190-75D4-4E0A-B704-42A0351B5D6A}">
      <dgm:prSet custT="1"/>
      <dgm:spPr/>
      <dgm:t>
        <a:bodyPr/>
        <a:lstStyle/>
        <a:p>
          <a:r>
            <a:rPr lang="en-US" sz="3200">
              <a:latin typeface="Arial" charset="0"/>
              <a:ea typeface="+mn-ea"/>
              <a:cs typeface="Arial" charset="0"/>
            </a:rPr>
            <a:t>Transportation (C)</a:t>
          </a:r>
        </a:p>
      </dgm:t>
    </dgm:pt>
    <dgm:pt modelId="{0B322E82-1D9C-46A5-BE9A-2101AD6E9289}" type="parTrans" cxnId="{F3864E17-B42A-4AC6-9E7A-019B6825B52F}">
      <dgm:prSet/>
      <dgm:spPr/>
      <dgm:t>
        <a:bodyPr/>
        <a:lstStyle/>
        <a:p>
          <a:endParaRPr lang="en-CA"/>
        </a:p>
      </dgm:t>
    </dgm:pt>
    <dgm:pt modelId="{F1D10FE9-2E74-48B3-95EF-50EDE045AD44}" type="sibTrans" cxnId="{F3864E17-B42A-4AC6-9E7A-019B6825B52F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864E17-B42A-4AC6-9E7A-019B6825B52F}" srcId="{A0BD2C54-7AD4-48D3-80E3-909667450887}" destId="{CE2E0190-75D4-4E0A-B704-42A0351B5D6A}" srcOrd="5" destOrd="0" parTransId="{0B322E82-1D9C-46A5-BE9A-2101AD6E9289}" sibTransId="{F1D10FE9-2E74-48B3-95EF-50EDE045AD44}"/>
    <dgm:cxn modelId="{40D60D1C-4AB1-4D6B-8EA2-5B6294A04784}" srcId="{A0BD2C54-7AD4-48D3-80E3-909667450887}" destId="{77292134-C179-4A33-88A2-4AB9AED0FAA5}" srcOrd="2" destOrd="0" parTransId="{9FF740E5-7120-4805-A840-31919657EED7}" sibTransId="{6BC58C5A-8F02-4BC3-9C1B-25A6749F8315}"/>
    <dgm:cxn modelId="{5E681724-B24E-4203-B344-16AF0E06113F}" type="presOf" srcId="{8846A24B-44F5-4787-A069-E84901F1C9B4}" destId="{72CE9C47-32DC-4C5C-912C-D4F99C032212}" srcOrd="0" destOrd="4" presId="urn:microsoft.com/office/officeart/2005/8/layout/vList2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8E77A530-7701-4B84-AEF3-47723E0A015A}" srcId="{A0BD2C54-7AD4-48D3-80E3-909667450887}" destId="{8846A24B-44F5-4787-A069-E84901F1C9B4}" srcOrd="4" destOrd="0" parTransId="{E22E059E-121B-4572-B4B8-549081CB4A0F}" sibTransId="{C71C0A01-7533-418D-BB6D-99911BBBBE8D}"/>
    <dgm:cxn modelId="{9766C34D-93B1-4BAF-8C4C-F55F4B378C01}" srcId="{A0BD2C54-7AD4-48D3-80E3-909667450887}" destId="{74DAC816-1980-4E8C-B643-9220359E1A4D}" srcOrd="1" destOrd="0" parTransId="{D52E1A00-5798-4BAC-BA73-54EC5271D572}" sibTransId="{E772D3C4-5447-4463-8C8B-D8A380745404}"/>
    <dgm:cxn modelId="{60F8F474-3ACA-4E6E-BBDF-72DADC7C948A}" type="presOf" srcId="{74DAC816-1980-4E8C-B643-9220359E1A4D}" destId="{72CE9C47-32DC-4C5C-912C-D4F99C032212}" srcOrd="0" destOrd="1" presId="urn:microsoft.com/office/officeart/2005/8/layout/vList2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4C3F4A8D-6FC4-44E2-8211-E00EF7D1CD97}" type="presOf" srcId="{77292134-C179-4A33-88A2-4AB9AED0FAA5}" destId="{72CE9C47-32DC-4C5C-912C-D4F99C032212}" srcOrd="0" destOrd="2" presId="urn:microsoft.com/office/officeart/2005/8/layout/vList2"/>
    <dgm:cxn modelId="{333271AD-76A4-4063-9DFE-7EECA6ACC3DF}" srcId="{A0BD2C54-7AD4-48D3-80E3-909667450887}" destId="{C78A02BC-9459-4453-8E7F-DAB4377A253A}" srcOrd="3" destOrd="0" parTransId="{0ABC3AB8-6A83-4B65-99C6-0C1B5E0F276F}" sibTransId="{92DD5D50-1722-4439-A1F4-20E360848F40}"/>
    <dgm:cxn modelId="{5D0319B7-4EC9-43E6-A4A1-02AFEBC569D2}" type="presOf" srcId="{CE2E0190-75D4-4E0A-B704-42A0351B5D6A}" destId="{72CE9C47-32DC-4C5C-912C-D4F99C032212}" srcOrd="0" destOrd="5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E2B5F8EF-C850-4FE8-892F-C71F3B90F3EF}" type="presOf" srcId="{C78A02BC-9459-4453-8E7F-DAB4377A253A}" destId="{72CE9C47-32DC-4C5C-912C-D4F99C032212}" srcOrd="0" destOrd="3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TECHNOLOGY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charset="0"/>
              <a:ea typeface="+mn-ea"/>
              <a:cs typeface="Arial" charset="0"/>
            </a:rPr>
            <a:t>Transportation (C) </a:t>
          </a:r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CE2E0190-75D4-4E0A-B704-42A0351B5D6A}">
      <dgm:prSet custT="1"/>
      <dgm:spPr/>
      <dgm:t>
        <a:bodyPr/>
        <a:lstStyle/>
        <a:p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Double credit: </a:t>
          </a:r>
          <a:r>
            <a:rPr lang="en-US" sz="3200" kern="120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NEW ½ day </a:t>
          </a:r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Transportation and Welding</a:t>
          </a:r>
          <a:endParaRPr lang="en-US" sz="3200" kern="1200">
            <a:latin typeface="Arial" charset="0"/>
            <a:ea typeface="+mn-ea"/>
            <a:cs typeface="Arial" charset="0"/>
          </a:endParaRPr>
        </a:p>
      </dgm:t>
    </dgm:pt>
    <dgm:pt modelId="{0B322E82-1D9C-46A5-BE9A-2101AD6E9289}" type="parTrans" cxnId="{F3864E17-B42A-4AC6-9E7A-019B6825B52F}">
      <dgm:prSet/>
      <dgm:spPr/>
      <dgm:t>
        <a:bodyPr/>
        <a:lstStyle/>
        <a:p>
          <a:endParaRPr lang="en-CA"/>
        </a:p>
      </dgm:t>
    </dgm:pt>
    <dgm:pt modelId="{F1D10FE9-2E74-48B3-95EF-50EDE045AD44}" type="sibTrans" cxnId="{F3864E17-B42A-4AC6-9E7A-019B6825B52F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864E17-B42A-4AC6-9E7A-019B6825B52F}" srcId="{A0BD2C54-7AD4-48D3-80E3-909667450887}" destId="{CE2E0190-75D4-4E0A-B704-42A0351B5D6A}" srcOrd="1" destOrd="0" parTransId="{0B322E82-1D9C-46A5-BE9A-2101AD6E9289}" sibTransId="{F1D10FE9-2E74-48B3-95EF-50EDE045AD44}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5D0319B7-4EC9-43E6-A4A1-02AFEBC569D2}" type="presOf" srcId="{CE2E0190-75D4-4E0A-B704-42A0351B5D6A}" destId="{72CE9C47-32DC-4C5C-912C-D4F99C032212}" srcOrd="0" destOrd="1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TECHNOLOGY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200">
              <a:latin typeface="Arial"/>
              <a:ea typeface="+mn-ea"/>
              <a:cs typeface="Arial"/>
            </a:rPr>
            <a:t>Barbering (Gr 11)</a:t>
          </a:r>
          <a:endParaRPr lang="en-US" sz="3200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38E618B7-2030-42CD-A5B4-655AA9CFEF6E}">
      <dgm:prSet custT="1"/>
      <dgm:spPr/>
      <dgm:t>
        <a:bodyPr/>
        <a:lstStyle/>
        <a:p>
          <a:r>
            <a:rPr lang="en-US" sz="3200">
              <a:latin typeface="Arial" pitchFamily="34" charset="0"/>
              <a:ea typeface="+mn-ea"/>
              <a:cs typeface="Arial" pitchFamily="34" charset="0"/>
            </a:rPr>
            <a:t>Hairstyling &amp; Aesthetics (E)</a:t>
          </a:r>
        </a:p>
      </dgm:t>
    </dgm:pt>
    <dgm:pt modelId="{7F71ED01-DF0B-4B8F-8BEF-8702AFDBF434}" type="parTrans" cxnId="{ED5ED900-85D1-4A5A-9FB4-83C9815E5947}">
      <dgm:prSet/>
      <dgm:spPr/>
      <dgm:t>
        <a:bodyPr/>
        <a:lstStyle/>
        <a:p>
          <a:endParaRPr lang="en-CA"/>
        </a:p>
      </dgm:t>
    </dgm:pt>
    <dgm:pt modelId="{33B4D3E8-569C-4FAC-BF8D-3CF545815593}" type="sibTrans" cxnId="{ED5ED900-85D1-4A5A-9FB4-83C9815E5947}">
      <dgm:prSet/>
      <dgm:spPr/>
      <dgm:t>
        <a:bodyPr/>
        <a:lstStyle/>
        <a:p>
          <a:endParaRPr lang="en-CA"/>
        </a:p>
      </dgm:t>
    </dgm:pt>
    <dgm:pt modelId="{8B556FA2-6CED-4E5A-896E-EB1EE638D67D}">
      <dgm:prSet custT="1"/>
      <dgm:spPr/>
      <dgm:t>
        <a:bodyPr/>
        <a:lstStyle/>
        <a:p>
          <a:r>
            <a:rPr lang="en-US" sz="3200">
              <a:latin typeface="Arial" pitchFamily="34" charset="0"/>
              <a:ea typeface="+mn-ea"/>
              <a:cs typeface="Arial" pitchFamily="34" charset="0"/>
            </a:rPr>
            <a:t>Cooking (E) single or double credit: Chef Training</a:t>
          </a:r>
        </a:p>
      </dgm:t>
    </dgm:pt>
    <dgm:pt modelId="{BD1E8131-E058-4FAA-A92E-1625737C5DAF}" type="parTrans" cxnId="{3DE46376-F034-46B8-AAD8-57425DDC6FD0}">
      <dgm:prSet/>
      <dgm:spPr/>
      <dgm:t>
        <a:bodyPr/>
        <a:lstStyle/>
        <a:p>
          <a:endParaRPr lang="en-CA"/>
        </a:p>
      </dgm:t>
    </dgm:pt>
    <dgm:pt modelId="{FCBF6661-5ADA-4CB6-8489-9F9F6326C5FD}" type="sibTrans" cxnId="{3DE46376-F034-46B8-AAD8-57425DDC6FD0}">
      <dgm:prSet/>
      <dgm:spPr/>
      <dgm:t>
        <a:bodyPr/>
        <a:lstStyle/>
        <a:p>
          <a:endParaRPr lang="en-CA"/>
        </a:p>
      </dgm:t>
    </dgm:pt>
    <dgm:pt modelId="{AFEFBBBE-B296-4156-8651-882489178EA0}">
      <dgm:prSet custT="1"/>
      <dgm:spPr/>
      <dgm:t>
        <a:bodyPr/>
        <a:lstStyle/>
        <a:p>
          <a:r>
            <a:rPr lang="en-US" sz="3200">
              <a:latin typeface="Arial" pitchFamily="34" charset="0"/>
              <a:ea typeface="+mn-ea"/>
              <a:cs typeface="Arial" pitchFamily="34" charset="0"/>
            </a:rPr>
            <a:t>Baking (E) single or double credit </a:t>
          </a:r>
        </a:p>
      </dgm:t>
    </dgm:pt>
    <dgm:pt modelId="{F2BEE51F-0030-42A1-BBD7-7DF5963C9490}" type="parTrans" cxnId="{10089A1A-A969-4B3B-8108-1ACD81419BE1}">
      <dgm:prSet/>
      <dgm:spPr/>
      <dgm:t>
        <a:bodyPr/>
        <a:lstStyle/>
        <a:p>
          <a:endParaRPr lang="en-CA"/>
        </a:p>
      </dgm:t>
    </dgm:pt>
    <dgm:pt modelId="{C6E9DAFF-5CE2-4234-9B55-C2FD03D23C63}" type="sibTrans" cxnId="{10089A1A-A969-4B3B-8108-1ACD81419BE1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5ED900-85D1-4A5A-9FB4-83C9815E5947}" srcId="{A0BD2C54-7AD4-48D3-80E3-909667450887}" destId="{38E618B7-2030-42CD-A5B4-655AA9CFEF6E}" srcOrd="1" destOrd="0" parTransId="{7F71ED01-DF0B-4B8F-8BEF-8702AFDBF434}" sibTransId="{33B4D3E8-569C-4FAC-BF8D-3CF545815593}"/>
    <dgm:cxn modelId="{10089A1A-A969-4B3B-8108-1ACD81419BE1}" srcId="{A0BD2C54-7AD4-48D3-80E3-909667450887}" destId="{AFEFBBBE-B296-4156-8651-882489178EA0}" srcOrd="3" destOrd="0" parTransId="{F2BEE51F-0030-42A1-BBD7-7DF5963C9490}" sibTransId="{C6E9DAFF-5CE2-4234-9B55-C2FD03D23C63}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8C352A5B-E62F-41EC-AF22-93DBD6B779B5}" type="presOf" srcId="{8B556FA2-6CED-4E5A-896E-EB1EE638D67D}" destId="{72CE9C47-32DC-4C5C-912C-D4F99C032212}" srcOrd="0" destOrd="2" presId="urn:microsoft.com/office/officeart/2005/8/layout/vList2"/>
    <dgm:cxn modelId="{3DE46376-F034-46B8-AAD8-57425DDC6FD0}" srcId="{A0BD2C54-7AD4-48D3-80E3-909667450887}" destId="{8B556FA2-6CED-4E5A-896E-EB1EE638D67D}" srcOrd="2" destOrd="0" parTransId="{BD1E8131-E058-4FAA-A92E-1625737C5DAF}" sibTransId="{FCBF6661-5ADA-4CB6-8489-9F9F6326C5FD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4F9E88B3-FDED-4A9F-8967-B18E5E9280F2}" type="presOf" srcId="{38E618B7-2030-42CD-A5B4-655AA9CFEF6E}" destId="{72CE9C47-32DC-4C5C-912C-D4F99C032212}" srcOrd="0" destOrd="1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73FD38EF-1547-463E-A764-4A214126DAC9}" type="presOf" srcId="{AFEFBBBE-B296-4156-8651-882489178EA0}" destId="{72CE9C47-32DC-4C5C-912C-D4F99C032212}" srcOrd="0" destOrd="3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A49E9-5624-4D2F-A68D-E074E20C93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343F82-9946-46E2-B4ED-B3DCCA798D50}">
      <dgm:prSet/>
      <dgm:spPr/>
      <dgm:t>
        <a:bodyPr/>
        <a:lstStyle/>
        <a:p>
          <a:r>
            <a:rPr lang="en-US"/>
            <a:t>Students who were unsuccessful on the test (completed last Fall) will meet with their Guidance Counsellor to discuss options for the Literacy course.</a:t>
          </a:r>
        </a:p>
        <a:p>
          <a:br>
            <a:rPr lang="en-US"/>
          </a:br>
          <a:r>
            <a:rPr lang="en-US"/>
            <a:t>- In school</a:t>
          </a:r>
        </a:p>
        <a:p>
          <a:r>
            <a:rPr lang="en-US"/>
            <a:t>- Summer school</a:t>
          </a:r>
        </a:p>
      </dgm:t>
    </dgm:pt>
    <dgm:pt modelId="{1A8B8EB4-2D19-4646-BD9C-C79879BE02F0}" type="parTrans" cxnId="{1F94E12F-44B1-403C-B766-8A7B3CEEF5FD}">
      <dgm:prSet/>
      <dgm:spPr/>
      <dgm:t>
        <a:bodyPr/>
        <a:lstStyle/>
        <a:p>
          <a:endParaRPr lang="en-US"/>
        </a:p>
      </dgm:t>
    </dgm:pt>
    <dgm:pt modelId="{806C873B-E637-4D1B-BF85-21AE1AE5B3D5}" type="sibTrans" cxnId="{1F94E12F-44B1-403C-B766-8A7B3CEEF5FD}">
      <dgm:prSet/>
      <dgm:spPr/>
      <dgm:t>
        <a:bodyPr/>
        <a:lstStyle/>
        <a:p>
          <a:endParaRPr lang="en-US"/>
        </a:p>
      </dgm:t>
    </dgm:pt>
    <dgm:pt modelId="{025252E0-0118-462D-A451-7C296FEE5E5C}" type="pres">
      <dgm:prSet presAssocID="{5EBA49E9-5624-4D2F-A68D-E074E20C930A}" presName="linear" presStyleCnt="0">
        <dgm:presLayoutVars>
          <dgm:animLvl val="lvl"/>
          <dgm:resizeHandles val="exact"/>
        </dgm:presLayoutVars>
      </dgm:prSet>
      <dgm:spPr/>
    </dgm:pt>
    <dgm:pt modelId="{3881AF75-CFB9-43DA-9160-B25C5D832B2C}" type="pres">
      <dgm:prSet presAssocID="{07343F82-9946-46E2-B4ED-B3DCCA798D5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1185A15-C649-4B4E-835F-D80CE4ED75FE}" type="presOf" srcId="{5EBA49E9-5624-4D2F-A68D-E074E20C930A}" destId="{025252E0-0118-462D-A451-7C296FEE5E5C}" srcOrd="0" destOrd="0" presId="urn:microsoft.com/office/officeart/2005/8/layout/vList2"/>
    <dgm:cxn modelId="{1F94E12F-44B1-403C-B766-8A7B3CEEF5FD}" srcId="{5EBA49E9-5624-4D2F-A68D-E074E20C930A}" destId="{07343F82-9946-46E2-B4ED-B3DCCA798D50}" srcOrd="0" destOrd="0" parTransId="{1A8B8EB4-2D19-4646-BD9C-C79879BE02F0}" sibTransId="{806C873B-E637-4D1B-BF85-21AE1AE5B3D5}"/>
    <dgm:cxn modelId="{F80256D1-B872-4FFD-9ED9-84B15442000C}" type="presOf" srcId="{07343F82-9946-46E2-B4ED-B3DCCA798D50}" destId="{3881AF75-CFB9-43DA-9160-B25C5D832B2C}" srcOrd="0" destOrd="0" presId="urn:microsoft.com/office/officeart/2005/8/layout/vList2"/>
    <dgm:cxn modelId="{B8A6A1DC-F31C-42D5-B285-7235A7E173D8}" type="presParOf" srcId="{025252E0-0118-462D-A451-7C296FEE5E5C}" destId="{3881AF75-CFB9-43DA-9160-B25C5D832B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65075DB-F403-4507-98A4-29C63A696B7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A00B449-A820-4240-8673-3AE4CD508FDA}">
      <dgm:prSet custT="1"/>
      <dgm:spPr/>
      <dgm:t>
        <a:bodyPr/>
        <a:lstStyle/>
        <a:p>
          <a:r>
            <a:rPr lang="en-US" sz="2700"/>
            <a:t>ENG4C – English College</a:t>
          </a:r>
        </a:p>
      </dgm:t>
    </dgm:pt>
    <dgm:pt modelId="{5438FE84-6BA7-4794-80C1-354FACCAD721}" type="parTrans" cxnId="{8C94B9C4-BDD3-4DD8-B3E7-C60D8608AD6A}">
      <dgm:prSet/>
      <dgm:spPr/>
      <dgm:t>
        <a:bodyPr/>
        <a:lstStyle/>
        <a:p>
          <a:endParaRPr lang="en-US"/>
        </a:p>
      </dgm:t>
    </dgm:pt>
    <dgm:pt modelId="{4B68413A-2024-408D-ABAE-586E04323E3F}" type="sibTrans" cxnId="{8C94B9C4-BDD3-4DD8-B3E7-C60D8608AD6A}">
      <dgm:prSet/>
      <dgm:spPr/>
      <dgm:t>
        <a:bodyPr/>
        <a:lstStyle/>
        <a:p>
          <a:endParaRPr lang="en-US"/>
        </a:p>
      </dgm:t>
    </dgm:pt>
    <dgm:pt modelId="{9F37CF54-D073-4709-A6F5-3902AE97B53C}">
      <dgm:prSet custT="1"/>
      <dgm:spPr/>
      <dgm:t>
        <a:bodyPr/>
        <a:lstStyle/>
        <a:p>
          <a:r>
            <a:rPr lang="en-US" sz="2700"/>
            <a:t>ENG4U – English University</a:t>
          </a:r>
        </a:p>
      </dgm:t>
    </dgm:pt>
    <dgm:pt modelId="{CCCC8646-E9D0-4EB0-8CD5-9EDE473044CC}" type="parTrans" cxnId="{7496A879-9B50-4846-B28D-11C32D4F08A6}">
      <dgm:prSet/>
      <dgm:spPr/>
      <dgm:t>
        <a:bodyPr/>
        <a:lstStyle/>
        <a:p>
          <a:endParaRPr lang="en-US"/>
        </a:p>
      </dgm:t>
    </dgm:pt>
    <dgm:pt modelId="{8F53C927-C1D2-4201-8FF4-953C86B99CA4}" type="sibTrans" cxnId="{7496A879-9B50-4846-B28D-11C32D4F08A6}">
      <dgm:prSet/>
      <dgm:spPr/>
      <dgm:t>
        <a:bodyPr/>
        <a:lstStyle/>
        <a:p>
          <a:endParaRPr lang="en-US"/>
        </a:p>
      </dgm:t>
    </dgm:pt>
    <dgm:pt modelId="{7E25D0E4-5A9C-40D9-B007-BD98839E413F}">
      <dgm:prSet custT="1"/>
      <dgm:spPr/>
      <dgm:t>
        <a:bodyPr/>
        <a:lstStyle/>
        <a:p>
          <a:r>
            <a:rPr lang="en-US" sz="2700"/>
            <a:t>EWC4U - </a:t>
          </a:r>
          <a:r>
            <a:rPr lang="en-CA" sz="2700"/>
            <a:t>Writer’s Craft </a:t>
          </a:r>
          <a:endParaRPr lang="en-US" sz="2700"/>
        </a:p>
      </dgm:t>
    </dgm:pt>
    <dgm:pt modelId="{96AEA9D0-759D-44F0-A8AA-2A3A924E160B}" type="parTrans" cxnId="{D6FA08B3-8E6F-448B-A3CA-CE4AD798EB8A}">
      <dgm:prSet/>
      <dgm:spPr/>
      <dgm:t>
        <a:bodyPr/>
        <a:lstStyle/>
        <a:p>
          <a:endParaRPr lang="en-US"/>
        </a:p>
      </dgm:t>
    </dgm:pt>
    <dgm:pt modelId="{1C13F56A-6E4A-4314-9098-994329D922C7}" type="sibTrans" cxnId="{D6FA08B3-8E6F-448B-A3CA-CE4AD798EB8A}">
      <dgm:prSet/>
      <dgm:spPr/>
      <dgm:t>
        <a:bodyPr/>
        <a:lstStyle/>
        <a:p>
          <a:endParaRPr lang="en-US"/>
        </a:p>
      </dgm:t>
    </dgm:pt>
    <dgm:pt modelId="{97DC41E9-629E-402A-9BB2-266728C49493}">
      <dgm:prSet custT="1"/>
      <dgm:spPr/>
      <dgm:t>
        <a:bodyPr/>
        <a:lstStyle/>
        <a:p>
          <a:r>
            <a:rPr lang="en-US" sz="2700"/>
            <a:t>HIP4O1 – Personal Life </a:t>
          </a:r>
          <a:r>
            <a:rPr lang="en-US" sz="2700" err="1"/>
            <a:t>Mgmt</a:t>
          </a:r>
          <a:r>
            <a:rPr lang="en-US" sz="2700"/>
            <a:t> </a:t>
          </a:r>
        </a:p>
      </dgm:t>
    </dgm:pt>
    <dgm:pt modelId="{076D031D-0DA2-4D54-8416-5B131FBADB76}" type="parTrans" cxnId="{662D96A6-67BD-437D-A962-C3F073C0FC9A}">
      <dgm:prSet/>
      <dgm:spPr/>
      <dgm:t>
        <a:bodyPr/>
        <a:lstStyle/>
        <a:p>
          <a:endParaRPr lang="en-US"/>
        </a:p>
      </dgm:t>
    </dgm:pt>
    <dgm:pt modelId="{63113C0F-0041-40C0-8B98-B027189E2C23}" type="sibTrans" cxnId="{662D96A6-67BD-437D-A962-C3F073C0FC9A}">
      <dgm:prSet/>
      <dgm:spPr/>
      <dgm:t>
        <a:bodyPr/>
        <a:lstStyle/>
        <a:p>
          <a:endParaRPr lang="en-US"/>
        </a:p>
      </dgm:t>
    </dgm:pt>
    <dgm:pt modelId="{3AC91334-D1EB-46F9-95AE-498ACBB202D6}">
      <dgm:prSet custT="1"/>
      <dgm:spPr/>
      <dgm:t>
        <a:bodyPr/>
        <a:lstStyle/>
        <a:p>
          <a:r>
            <a:rPr lang="en-US" sz="2700"/>
            <a:t>GLN4O – Navigating the workplace</a:t>
          </a:r>
        </a:p>
      </dgm:t>
    </dgm:pt>
    <dgm:pt modelId="{C183CD39-2390-4360-82A7-47C05135DA2A}" type="parTrans" cxnId="{11610410-7CDA-42AA-9BA8-DB938746ACBE}">
      <dgm:prSet/>
      <dgm:spPr/>
      <dgm:t>
        <a:bodyPr/>
        <a:lstStyle/>
        <a:p>
          <a:endParaRPr lang="en-US"/>
        </a:p>
      </dgm:t>
    </dgm:pt>
    <dgm:pt modelId="{C1C73DBC-60EF-470E-BD02-D4390527C755}" type="sibTrans" cxnId="{11610410-7CDA-42AA-9BA8-DB938746ACBE}">
      <dgm:prSet/>
      <dgm:spPr/>
      <dgm:t>
        <a:bodyPr/>
        <a:lstStyle/>
        <a:p>
          <a:endParaRPr lang="en-US"/>
        </a:p>
      </dgm:t>
    </dgm:pt>
    <dgm:pt modelId="{85771AD6-370B-4F1B-9A5E-2354743FFE79}">
      <dgm:prSet custT="1"/>
      <dgm:spPr/>
      <dgm:t>
        <a:bodyPr/>
        <a:lstStyle/>
        <a:p>
          <a:r>
            <a:rPr lang="en-US" sz="2700"/>
            <a:t>OLC4O</a:t>
          </a:r>
          <a:r>
            <a:rPr lang="en-CA" sz="2700"/>
            <a:t> – Literacy Course</a:t>
          </a:r>
          <a:endParaRPr lang="en-US" sz="2700"/>
        </a:p>
      </dgm:t>
    </dgm:pt>
    <dgm:pt modelId="{253275B9-4BE0-4C00-9CF2-AA16D56029CD}" type="parTrans" cxnId="{F71A0E17-5B08-4869-95E5-3A84DE14E2ED}">
      <dgm:prSet/>
      <dgm:spPr/>
      <dgm:t>
        <a:bodyPr/>
        <a:lstStyle/>
        <a:p>
          <a:endParaRPr lang="en-US"/>
        </a:p>
      </dgm:t>
    </dgm:pt>
    <dgm:pt modelId="{E1685A00-9EBB-4D93-98AE-9EB04633AC01}" type="sibTrans" cxnId="{F71A0E17-5B08-4869-95E5-3A84DE14E2ED}">
      <dgm:prSet/>
      <dgm:spPr/>
      <dgm:t>
        <a:bodyPr/>
        <a:lstStyle/>
        <a:p>
          <a:endParaRPr lang="en-US"/>
        </a:p>
      </dgm:t>
    </dgm:pt>
    <dgm:pt modelId="{24DEF0BE-EE1F-44A1-BE61-EC8C4BDBCE43}">
      <dgm:prSet custT="1"/>
      <dgm:spPr/>
      <dgm:t>
        <a:bodyPr/>
        <a:lstStyle/>
        <a:p>
          <a:r>
            <a:rPr lang="en-CA" sz="2700"/>
            <a:t>MCT4C – Math for College Technology </a:t>
          </a:r>
          <a:endParaRPr lang="en-US" sz="2700"/>
        </a:p>
      </dgm:t>
    </dgm:pt>
    <dgm:pt modelId="{359D9495-D94D-4C4B-B9D9-0A5756BAAF47}" type="parTrans" cxnId="{C2769C94-CAED-4B90-9DA0-262FFB7F218A}">
      <dgm:prSet/>
      <dgm:spPr/>
      <dgm:t>
        <a:bodyPr/>
        <a:lstStyle/>
        <a:p>
          <a:endParaRPr lang="en-US"/>
        </a:p>
      </dgm:t>
    </dgm:pt>
    <dgm:pt modelId="{E6F5A91A-3A06-4499-B68F-F471B0AFAEA2}" type="sibTrans" cxnId="{C2769C94-CAED-4B90-9DA0-262FFB7F218A}">
      <dgm:prSet/>
      <dgm:spPr/>
      <dgm:t>
        <a:bodyPr/>
        <a:lstStyle/>
        <a:p>
          <a:endParaRPr lang="en-US"/>
        </a:p>
      </dgm:t>
    </dgm:pt>
    <dgm:pt modelId="{0B8F2021-402D-44FC-854E-7E2F78244F23}">
      <dgm:prSet custT="1"/>
      <dgm:spPr/>
      <dgm:t>
        <a:bodyPr/>
        <a:lstStyle/>
        <a:p>
          <a:r>
            <a:rPr lang="en-CA" sz="2700"/>
            <a:t>Credit recovery </a:t>
          </a:r>
          <a:endParaRPr lang="en-US" sz="2700"/>
        </a:p>
      </dgm:t>
    </dgm:pt>
    <dgm:pt modelId="{DF918A78-94B5-4982-B64A-566F64968017}" type="parTrans" cxnId="{535503EE-054E-4D67-840A-666628FF3CCE}">
      <dgm:prSet/>
      <dgm:spPr/>
      <dgm:t>
        <a:bodyPr/>
        <a:lstStyle/>
        <a:p>
          <a:endParaRPr lang="en-US"/>
        </a:p>
      </dgm:t>
    </dgm:pt>
    <dgm:pt modelId="{0FA11111-59F9-4C5A-A69E-8E35DB002A74}" type="sibTrans" cxnId="{535503EE-054E-4D67-840A-666628FF3CCE}">
      <dgm:prSet/>
      <dgm:spPr/>
      <dgm:t>
        <a:bodyPr/>
        <a:lstStyle/>
        <a:p>
          <a:endParaRPr lang="en-US"/>
        </a:p>
      </dgm:t>
    </dgm:pt>
    <dgm:pt modelId="{9C82C058-A427-4EB4-8DCD-5B4645CD2EB7}" type="pres">
      <dgm:prSet presAssocID="{465075DB-F403-4507-98A4-29C63A696B7A}" presName="vert0" presStyleCnt="0">
        <dgm:presLayoutVars>
          <dgm:dir/>
          <dgm:animOne val="branch"/>
          <dgm:animLvl val="lvl"/>
        </dgm:presLayoutVars>
      </dgm:prSet>
      <dgm:spPr/>
    </dgm:pt>
    <dgm:pt modelId="{9C01AC8C-D14E-4F67-9271-07A166387781}" type="pres">
      <dgm:prSet presAssocID="{EA00B449-A820-4240-8673-3AE4CD508FDA}" presName="thickLine" presStyleLbl="alignNode1" presStyleIdx="0" presStyleCnt="8"/>
      <dgm:spPr/>
    </dgm:pt>
    <dgm:pt modelId="{E17D8FD6-4303-4B41-B903-07AF9115A113}" type="pres">
      <dgm:prSet presAssocID="{EA00B449-A820-4240-8673-3AE4CD508FDA}" presName="horz1" presStyleCnt="0"/>
      <dgm:spPr/>
    </dgm:pt>
    <dgm:pt modelId="{84BEB90D-357A-46BD-AF26-4AEE1DD8ABCE}" type="pres">
      <dgm:prSet presAssocID="{EA00B449-A820-4240-8673-3AE4CD508FDA}" presName="tx1" presStyleLbl="revTx" presStyleIdx="0" presStyleCnt="8"/>
      <dgm:spPr/>
    </dgm:pt>
    <dgm:pt modelId="{918E1109-14B4-4FD1-B666-0ABD12E6FED9}" type="pres">
      <dgm:prSet presAssocID="{EA00B449-A820-4240-8673-3AE4CD508FDA}" presName="vert1" presStyleCnt="0"/>
      <dgm:spPr/>
    </dgm:pt>
    <dgm:pt modelId="{DB4AF939-348C-4316-B4E5-47AFC0330485}" type="pres">
      <dgm:prSet presAssocID="{9F37CF54-D073-4709-A6F5-3902AE97B53C}" presName="thickLine" presStyleLbl="alignNode1" presStyleIdx="1" presStyleCnt="8"/>
      <dgm:spPr/>
    </dgm:pt>
    <dgm:pt modelId="{0ABF5770-3886-4FB2-A7EF-B1F335557999}" type="pres">
      <dgm:prSet presAssocID="{9F37CF54-D073-4709-A6F5-3902AE97B53C}" presName="horz1" presStyleCnt="0"/>
      <dgm:spPr/>
    </dgm:pt>
    <dgm:pt modelId="{5105FBCD-A67E-42B1-A46A-48122E60F4D1}" type="pres">
      <dgm:prSet presAssocID="{9F37CF54-D073-4709-A6F5-3902AE97B53C}" presName="tx1" presStyleLbl="revTx" presStyleIdx="1" presStyleCnt="8"/>
      <dgm:spPr/>
    </dgm:pt>
    <dgm:pt modelId="{E5557F5D-3D13-4335-9244-4D501430FDFC}" type="pres">
      <dgm:prSet presAssocID="{9F37CF54-D073-4709-A6F5-3902AE97B53C}" presName="vert1" presStyleCnt="0"/>
      <dgm:spPr/>
    </dgm:pt>
    <dgm:pt modelId="{46036AD1-5BEA-48CD-ADA8-9DC7535FB20C}" type="pres">
      <dgm:prSet presAssocID="{7E25D0E4-5A9C-40D9-B007-BD98839E413F}" presName="thickLine" presStyleLbl="alignNode1" presStyleIdx="2" presStyleCnt="8"/>
      <dgm:spPr/>
    </dgm:pt>
    <dgm:pt modelId="{1097809C-FCF4-465D-B409-2FF0052576F3}" type="pres">
      <dgm:prSet presAssocID="{7E25D0E4-5A9C-40D9-B007-BD98839E413F}" presName="horz1" presStyleCnt="0"/>
      <dgm:spPr/>
    </dgm:pt>
    <dgm:pt modelId="{F5956470-6DDD-4181-B0D5-661E9ED996E7}" type="pres">
      <dgm:prSet presAssocID="{7E25D0E4-5A9C-40D9-B007-BD98839E413F}" presName="tx1" presStyleLbl="revTx" presStyleIdx="2" presStyleCnt="8"/>
      <dgm:spPr/>
    </dgm:pt>
    <dgm:pt modelId="{84535ED9-9C06-412E-ABA7-22BAAB6250F5}" type="pres">
      <dgm:prSet presAssocID="{7E25D0E4-5A9C-40D9-B007-BD98839E413F}" presName="vert1" presStyleCnt="0"/>
      <dgm:spPr/>
    </dgm:pt>
    <dgm:pt modelId="{0039FFAA-B102-4275-A8F5-4CFB9D8B4480}" type="pres">
      <dgm:prSet presAssocID="{97DC41E9-629E-402A-9BB2-266728C49493}" presName="thickLine" presStyleLbl="alignNode1" presStyleIdx="3" presStyleCnt="8"/>
      <dgm:spPr/>
    </dgm:pt>
    <dgm:pt modelId="{A02BC170-E316-4110-94C6-77A08E539451}" type="pres">
      <dgm:prSet presAssocID="{97DC41E9-629E-402A-9BB2-266728C49493}" presName="horz1" presStyleCnt="0"/>
      <dgm:spPr/>
    </dgm:pt>
    <dgm:pt modelId="{6BF14C5F-41F3-478E-A209-1A109BBD6368}" type="pres">
      <dgm:prSet presAssocID="{97DC41E9-629E-402A-9BB2-266728C49493}" presName="tx1" presStyleLbl="revTx" presStyleIdx="3" presStyleCnt="8"/>
      <dgm:spPr/>
    </dgm:pt>
    <dgm:pt modelId="{372C599A-4BF3-443A-A8F7-9586588711CE}" type="pres">
      <dgm:prSet presAssocID="{97DC41E9-629E-402A-9BB2-266728C49493}" presName="vert1" presStyleCnt="0"/>
      <dgm:spPr/>
    </dgm:pt>
    <dgm:pt modelId="{2A7C98CA-523F-4A96-9FBC-4BBF77B91D55}" type="pres">
      <dgm:prSet presAssocID="{3AC91334-D1EB-46F9-95AE-498ACBB202D6}" presName="thickLine" presStyleLbl="alignNode1" presStyleIdx="4" presStyleCnt="8"/>
      <dgm:spPr/>
    </dgm:pt>
    <dgm:pt modelId="{F67DFF2B-90A8-4C5D-8F10-79E855E08928}" type="pres">
      <dgm:prSet presAssocID="{3AC91334-D1EB-46F9-95AE-498ACBB202D6}" presName="horz1" presStyleCnt="0"/>
      <dgm:spPr/>
    </dgm:pt>
    <dgm:pt modelId="{78DF4493-D6E1-4BA3-A0D5-CF15BE0DA00B}" type="pres">
      <dgm:prSet presAssocID="{3AC91334-D1EB-46F9-95AE-498ACBB202D6}" presName="tx1" presStyleLbl="revTx" presStyleIdx="4" presStyleCnt="8"/>
      <dgm:spPr/>
    </dgm:pt>
    <dgm:pt modelId="{B65A72FD-2DC6-4892-A657-7A58E637729E}" type="pres">
      <dgm:prSet presAssocID="{3AC91334-D1EB-46F9-95AE-498ACBB202D6}" presName="vert1" presStyleCnt="0"/>
      <dgm:spPr/>
    </dgm:pt>
    <dgm:pt modelId="{077508FD-5E4B-4885-81E4-C5170120CC30}" type="pres">
      <dgm:prSet presAssocID="{85771AD6-370B-4F1B-9A5E-2354743FFE79}" presName="thickLine" presStyleLbl="alignNode1" presStyleIdx="5" presStyleCnt="8"/>
      <dgm:spPr/>
    </dgm:pt>
    <dgm:pt modelId="{BBB5A906-6163-46FF-86D8-B8FE2DEE5453}" type="pres">
      <dgm:prSet presAssocID="{85771AD6-370B-4F1B-9A5E-2354743FFE79}" presName="horz1" presStyleCnt="0"/>
      <dgm:spPr/>
    </dgm:pt>
    <dgm:pt modelId="{41B09718-31A7-4337-A02D-D47A3C55BBD7}" type="pres">
      <dgm:prSet presAssocID="{85771AD6-370B-4F1B-9A5E-2354743FFE79}" presName="tx1" presStyleLbl="revTx" presStyleIdx="5" presStyleCnt="8"/>
      <dgm:spPr/>
    </dgm:pt>
    <dgm:pt modelId="{5282F0D5-1188-43A5-8039-9D39B5167AD5}" type="pres">
      <dgm:prSet presAssocID="{85771AD6-370B-4F1B-9A5E-2354743FFE79}" presName="vert1" presStyleCnt="0"/>
      <dgm:spPr/>
    </dgm:pt>
    <dgm:pt modelId="{A7B41899-F987-4A55-8404-C35F56FC0C85}" type="pres">
      <dgm:prSet presAssocID="{24DEF0BE-EE1F-44A1-BE61-EC8C4BDBCE43}" presName="thickLine" presStyleLbl="alignNode1" presStyleIdx="6" presStyleCnt="8"/>
      <dgm:spPr/>
    </dgm:pt>
    <dgm:pt modelId="{60B67202-D5E8-4426-9093-8CE8896BAD5C}" type="pres">
      <dgm:prSet presAssocID="{24DEF0BE-EE1F-44A1-BE61-EC8C4BDBCE43}" presName="horz1" presStyleCnt="0"/>
      <dgm:spPr/>
    </dgm:pt>
    <dgm:pt modelId="{4AA3BD4A-DB1F-4F74-A16E-6634C787477E}" type="pres">
      <dgm:prSet presAssocID="{24DEF0BE-EE1F-44A1-BE61-EC8C4BDBCE43}" presName="tx1" presStyleLbl="revTx" presStyleIdx="6" presStyleCnt="8"/>
      <dgm:spPr/>
    </dgm:pt>
    <dgm:pt modelId="{BC24AAC1-56C9-41E9-A36A-7A4D524CF20E}" type="pres">
      <dgm:prSet presAssocID="{24DEF0BE-EE1F-44A1-BE61-EC8C4BDBCE43}" presName="vert1" presStyleCnt="0"/>
      <dgm:spPr/>
    </dgm:pt>
    <dgm:pt modelId="{D75AF4DE-B157-4765-AEA7-E94DCBE9CDF3}" type="pres">
      <dgm:prSet presAssocID="{0B8F2021-402D-44FC-854E-7E2F78244F23}" presName="thickLine" presStyleLbl="alignNode1" presStyleIdx="7" presStyleCnt="8"/>
      <dgm:spPr/>
    </dgm:pt>
    <dgm:pt modelId="{C98E440F-5C7A-4AF7-814A-EC523457E553}" type="pres">
      <dgm:prSet presAssocID="{0B8F2021-402D-44FC-854E-7E2F78244F23}" presName="horz1" presStyleCnt="0"/>
      <dgm:spPr/>
    </dgm:pt>
    <dgm:pt modelId="{00900565-9A77-4A87-BF03-C97A23FEBA2E}" type="pres">
      <dgm:prSet presAssocID="{0B8F2021-402D-44FC-854E-7E2F78244F23}" presName="tx1" presStyleLbl="revTx" presStyleIdx="7" presStyleCnt="8"/>
      <dgm:spPr/>
    </dgm:pt>
    <dgm:pt modelId="{A5EB2BB1-CE8D-4CDC-B8CE-F29BE95147A2}" type="pres">
      <dgm:prSet presAssocID="{0B8F2021-402D-44FC-854E-7E2F78244F23}" presName="vert1" presStyleCnt="0"/>
      <dgm:spPr/>
    </dgm:pt>
  </dgm:ptLst>
  <dgm:cxnLst>
    <dgm:cxn modelId="{DB33BE06-DBC0-4D54-B315-FD19EA4A3E81}" type="presOf" srcId="{7E25D0E4-5A9C-40D9-B007-BD98839E413F}" destId="{F5956470-6DDD-4181-B0D5-661E9ED996E7}" srcOrd="0" destOrd="0" presId="urn:microsoft.com/office/officeart/2008/layout/LinedList"/>
    <dgm:cxn modelId="{11610410-7CDA-42AA-9BA8-DB938746ACBE}" srcId="{465075DB-F403-4507-98A4-29C63A696B7A}" destId="{3AC91334-D1EB-46F9-95AE-498ACBB202D6}" srcOrd="4" destOrd="0" parTransId="{C183CD39-2390-4360-82A7-47C05135DA2A}" sibTransId="{C1C73DBC-60EF-470E-BD02-D4390527C755}"/>
    <dgm:cxn modelId="{2407E916-8265-47BB-B5E7-CD7C3B4EAED4}" type="presOf" srcId="{0B8F2021-402D-44FC-854E-7E2F78244F23}" destId="{00900565-9A77-4A87-BF03-C97A23FEBA2E}" srcOrd="0" destOrd="0" presId="urn:microsoft.com/office/officeart/2008/layout/LinedList"/>
    <dgm:cxn modelId="{F71A0E17-5B08-4869-95E5-3A84DE14E2ED}" srcId="{465075DB-F403-4507-98A4-29C63A696B7A}" destId="{85771AD6-370B-4F1B-9A5E-2354743FFE79}" srcOrd="5" destOrd="0" parTransId="{253275B9-4BE0-4C00-9CF2-AA16D56029CD}" sibTransId="{E1685A00-9EBB-4D93-98AE-9EB04633AC01}"/>
    <dgm:cxn modelId="{6B484F62-D92D-4B49-9918-138984FF0C50}" type="presOf" srcId="{3AC91334-D1EB-46F9-95AE-498ACBB202D6}" destId="{78DF4493-D6E1-4BA3-A0D5-CF15BE0DA00B}" srcOrd="0" destOrd="0" presId="urn:microsoft.com/office/officeart/2008/layout/LinedList"/>
    <dgm:cxn modelId="{0C5B3943-0604-4E4A-BF69-728809E80B12}" type="presOf" srcId="{97DC41E9-629E-402A-9BB2-266728C49493}" destId="{6BF14C5F-41F3-478E-A209-1A109BBD6368}" srcOrd="0" destOrd="0" presId="urn:microsoft.com/office/officeart/2008/layout/LinedList"/>
    <dgm:cxn modelId="{51B31E4A-628A-4DE3-86D4-C53458DFE4F2}" type="presOf" srcId="{9F37CF54-D073-4709-A6F5-3902AE97B53C}" destId="{5105FBCD-A67E-42B1-A46A-48122E60F4D1}" srcOrd="0" destOrd="0" presId="urn:microsoft.com/office/officeart/2008/layout/LinedList"/>
    <dgm:cxn modelId="{7496A879-9B50-4846-B28D-11C32D4F08A6}" srcId="{465075DB-F403-4507-98A4-29C63A696B7A}" destId="{9F37CF54-D073-4709-A6F5-3902AE97B53C}" srcOrd="1" destOrd="0" parTransId="{CCCC8646-E9D0-4EB0-8CD5-9EDE473044CC}" sibTransId="{8F53C927-C1D2-4201-8FF4-953C86B99CA4}"/>
    <dgm:cxn modelId="{C2769C94-CAED-4B90-9DA0-262FFB7F218A}" srcId="{465075DB-F403-4507-98A4-29C63A696B7A}" destId="{24DEF0BE-EE1F-44A1-BE61-EC8C4BDBCE43}" srcOrd="6" destOrd="0" parTransId="{359D9495-D94D-4C4B-B9D9-0A5756BAAF47}" sibTransId="{E6F5A91A-3A06-4499-B68F-F471B0AFAEA2}"/>
    <dgm:cxn modelId="{662D96A6-67BD-437D-A962-C3F073C0FC9A}" srcId="{465075DB-F403-4507-98A4-29C63A696B7A}" destId="{97DC41E9-629E-402A-9BB2-266728C49493}" srcOrd="3" destOrd="0" parTransId="{076D031D-0DA2-4D54-8416-5B131FBADB76}" sibTransId="{63113C0F-0041-40C0-8B98-B027189E2C23}"/>
    <dgm:cxn modelId="{D6FA08B3-8E6F-448B-A3CA-CE4AD798EB8A}" srcId="{465075DB-F403-4507-98A4-29C63A696B7A}" destId="{7E25D0E4-5A9C-40D9-B007-BD98839E413F}" srcOrd="2" destOrd="0" parTransId="{96AEA9D0-759D-44F0-A8AA-2A3A924E160B}" sibTransId="{1C13F56A-6E4A-4314-9098-994329D922C7}"/>
    <dgm:cxn modelId="{08A68CB4-C329-4258-A05F-6AE1046D6F21}" type="presOf" srcId="{85771AD6-370B-4F1B-9A5E-2354743FFE79}" destId="{41B09718-31A7-4337-A02D-D47A3C55BBD7}" srcOrd="0" destOrd="0" presId="urn:microsoft.com/office/officeart/2008/layout/LinedList"/>
    <dgm:cxn modelId="{EBB616BB-C018-44AF-A8D0-25C162250DC0}" type="presOf" srcId="{EA00B449-A820-4240-8673-3AE4CD508FDA}" destId="{84BEB90D-357A-46BD-AF26-4AEE1DD8ABCE}" srcOrd="0" destOrd="0" presId="urn:microsoft.com/office/officeart/2008/layout/LinedList"/>
    <dgm:cxn modelId="{13A7B2C3-F21C-43C2-BE03-AA2BDBE88CA1}" type="presOf" srcId="{465075DB-F403-4507-98A4-29C63A696B7A}" destId="{9C82C058-A427-4EB4-8DCD-5B4645CD2EB7}" srcOrd="0" destOrd="0" presId="urn:microsoft.com/office/officeart/2008/layout/LinedList"/>
    <dgm:cxn modelId="{8C94B9C4-BDD3-4DD8-B3E7-C60D8608AD6A}" srcId="{465075DB-F403-4507-98A4-29C63A696B7A}" destId="{EA00B449-A820-4240-8673-3AE4CD508FDA}" srcOrd="0" destOrd="0" parTransId="{5438FE84-6BA7-4794-80C1-354FACCAD721}" sibTransId="{4B68413A-2024-408D-ABAE-586E04323E3F}"/>
    <dgm:cxn modelId="{535503EE-054E-4D67-840A-666628FF3CCE}" srcId="{465075DB-F403-4507-98A4-29C63A696B7A}" destId="{0B8F2021-402D-44FC-854E-7E2F78244F23}" srcOrd="7" destOrd="0" parTransId="{DF918A78-94B5-4982-B64A-566F64968017}" sibTransId="{0FA11111-59F9-4C5A-A69E-8E35DB002A74}"/>
    <dgm:cxn modelId="{EA78B2F4-A5D9-4D98-B3D9-8560F302CFC8}" type="presOf" srcId="{24DEF0BE-EE1F-44A1-BE61-EC8C4BDBCE43}" destId="{4AA3BD4A-DB1F-4F74-A16E-6634C787477E}" srcOrd="0" destOrd="0" presId="urn:microsoft.com/office/officeart/2008/layout/LinedList"/>
    <dgm:cxn modelId="{CC40BCE3-F531-423F-85D0-519E05B1BDFE}" type="presParOf" srcId="{9C82C058-A427-4EB4-8DCD-5B4645CD2EB7}" destId="{9C01AC8C-D14E-4F67-9271-07A166387781}" srcOrd="0" destOrd="0" presId="urn:microsoft.com/office/officeart/2008/layout/LinedList"/>
    <dgm:cxn modelId="{F75DD5B3-5A7F-444B-92BA-F04AB751966F}" type="presParOf" srcId="{9C82C058-A427-4EB4-8DCD-5B4645CD2EB7}" destId="{E17D8FD6-4303-4B41-B903-07AF9115A113}" srcOrd="1" destOrd="0" presId="urn:microsoft.com/office/officeart/2008/layout/LinedList"/>
    <dgm:cxn modelId="{5A4A1B17-290C-4B5A-8A68-A427753F666F}" type="presParOf" srcId="{E17D8FD6-4303-4B41-B903-07AF9115A113}" destId="{84BEB90D-357A-46BD-AF26-4AEE1DD8ABCE}" srcOrd="0" destOrd="0" presId="urn:microsoft.com/office/officeart/2008/layout/LinedList"/>
    <dgm:cxn modelId="{12EF91A6-ACFA-4AFB-9A2A-88887FAE858C}" type="presParOf" srcId="{E17D8FD6-4303-4B41-B903-07AF9115A113}" destId="{918E1109-14B4-4FD1-B666-0ABD12E6FED9}" srcOrd="1" destOrd="0" presId="urn:microsoft.com/office/officeart/2008/layout/LinedList"/>
    <dgm:cxn modelId="{8B871C41-1F81-4A6F-9835-270173493483}" type="presParOf" srcId="{9C82C058-A427-4EB4-8DCD-5B4645CD2EB7}" destId="{DB4AF939-348C-4316-B4E5-47AFC0330485}" srcOrd="2" destOrd="0" presId="urn:microsoft.com/office/officeart/2008/layout/LinedList"/>
    <dgm:cxn modelId="{09C2ACC0-C20E-49CB-AAB4-9B2FE557498F}" type="presParOf" srcId="{9C82C058-A427-4EB4-8DCD-5B4645CD2EB7}" destId="{0ABF5770-3886-4FB2-A7EF-B1F335557999}" srcOrd="3" destOrd="0" presId="urn:microsoft.com/office/officeart/2008/layout/LinedList"/>
    <dgm:cxn modelId="{6EDBBC0D-2BB6-4A05-9A0D-00FEE6320444}" type="presParOf" srcId="{0ABF5770-3886-4FB2-A7EF-B1F335557999}" destId="{5105FBCD-A67E-42B1-A46A-48122E60F4D1}" srcOrd="0" destOrd="0" presId="urn:microsoft.com/office/officeart/2008/layout/LinedList"/>
    <dgm:cxn modelId="{10B82668-5CF5-424F-A6F1-203DECA61C78}" type="presParOf" srcId="{0ABF5770-3886-4FB2-A7EF-B1F335557999}" destId="{E5557F5D-3D13-4335-9244-4D501430FDFC}" srcOrd="1" destOrd="0" presId="urn:microsoft.com/office/officeart/2008/layout/LinedList"/>
    <dgm:cxn modelId="{1730B3EA-67B7-40EB-A8DB-5057C67AC7AD}" type="presParOf" srcId="{9C82C058-A427-4EB4-8DCD-5B4645CD2EB7}" destId="{46036AD1-5BEA-48CD-ADA8-9DC7535FB20C}" srcOrd="4" destOrd="0" presId="urn:microsoft.com/office/officeart/2008/layout/LinedList"/>
    <dgm:cxn modelId="{8A58390F-316D-4203-AEAF-E78D43B698C9}" type="presParOf" srcId="{9C82C058-A427-4EB4-8DCD-5B4645CD2EB7}" destId="{1097809C-FCF4-465D-B409-2FF0052576F3}" srcOrd="5" destOrd="0" presId="urn:microsoft.com/office/officeart/2008/layout/LinedList"/>
    <dgm:cxn modelId="{9EED8D10-6EFA-4447-87F9-940DE3E730B8}" type="presParOf" srcId="{1097809C-FCF4-465D-B409-2FF0052576F3}" destId="{F5956470-6DDD-4181-B0D5-661E9ED996E7}" srcOrd="0" destOrd="0" presId="urn:microsoft.com/office/officeart/2008/layout/LinedList"/>
    <dgm:cxn modelId="{CD566A1F-3A35-43C9-AD9F-B5DE28C808A6}" type="presParOf" srcId="{1097809C-FCF4-465D-B409-2FF0052576F3}" destId="{84535ED9-9C06-412E-ABA7-22BAAB6250F5}" srcOrd="1" destOrd="0" presId="urn:microsoft.com/office/officeart/2008/layout/LinedList"/>
    <dgm:cxn modelId="{26C52A9D-928C-4B1E-8D84-88D107D08E8E}" type="presParOf" srcId="{9C82C058-A427-4EB4-8DCD-5B4645CD2EB7}" destId="{0039FFAA-B102-4275-A8F5-4CFB9D8B4480}" srcOrd="6" destOrd="0" presId="urn:microsoft.com/office/officeart/2008/layout/LinedList"/>
    <dgm:cxn modelId="{5091BCC4-8DF2-48DA-A20F-115CA9EB08E3}" type="presParOf" srcId="{9C82C058-A427-4EB4-8DCD-5B4645CD2EB7}" destId="{A02BC170-E316-4110-94C6-77A08E539451}" srcOrd="7" destOrd="0" presId="urn:microsoft.com/office/officeart/2008/layout/LinedList"/>
    <dgm:cxn modelId="{EF37C6F4-8324-44C1-8DB7-65C609F500B6}" type="presParOf" srcId="{A02BC170-E316-4110-94C6-77A08E539451}" destId="{6BF14C5F-41F3-478E-A209-1A109BBD6368}" srcOrd="0" destOrd="0" presId="urn:microsoft.com/office/officeart/2008/layout/LinedList"/>
    <dgm:cxn modelId="{E90155E6-C744-48C7-BE51-7575F157194D}" type="presParOf" srcId="{A02BC170-E316-4110-94C6-77A08E539451}" destId="{372C599A-4BF3-443A-A8F7-9586588711CE}" srcOrd="1" destOrd="0" presId="urn:microsoft.com/office/officeart/2008/layout/LinedList"/>
    <dgm:cxn modelId="{C0D15B97-0E22-4B96-8B50-342E6410A990}" type="presParOf" srcId="{9C82C058-A427-4EB4-8DCD-5B4645CD2EB7}" destId="{2A7C98CA-523F-4A96-9FBC-4BBF77B91D55}" srcOrd="8" destOrd="0" presId="urn:microsoft.com/office/officeart/2008/layout/LinedList"/>
    <dgm:cxn modelId="{AE744F9D-B468-40F7-802D-A035FE6D9BF2}" type="presParOf" srcId="{9C82C058-A427-4EB4-8DCD-5B4645CD2EB7}" destId="{F67DFF2B-90A8-4C5D-8F10-79E855E08928}" srcOrd="9" destOrd="0" presId="urn:microsoft.com/office/officeart/2008/layout/LinedList"/>
    <dgm:cxn modelId="{8D7B215C-F7D8-469A-8F42-CA7A4E6F72E8}" type="presParOf" srcId="{F67DFF2B-90A8-4C5D-8F10-79E855E08928}" destId="{78DF4493-D6E1-4BA3-A0D5-CF15BE0DA00B}" srcOrd="0" destOrd="0" presId="urn:microsoft.com/office/officeart/2008/layout/LinedList"/>
    <dgm:cxn modelId="{F016F77D-013B-4A74-9A15-653E9B912C9F}" type="presParOf" srcId="{F67DFF2B-90A8-4C5D-8F10-79E855E08928}" destId="{B65A72FD-2DC6-4892-A657-7A58E637729E}" srcOrd="1" destOrd="0" presId="urn:microsoft.com/office/officeart/2008/layout/LinedList"/>
    <dgm:cxn modelId="{E9001482-A71A-4CEF-BA77-CF6523324887}" type="presParOf" srcId="{9C82C058-A427-4EB4-8DCD-5B4645CD2EB7}" destId="{077508FD-5E4B-4885-81E4-C5170120CC30}" srcOrd="10" destOrd="0" presId="urn:microsoft.com/office/officeart/2008/layout/LinedList"/>
    <dgm:cxn modelId="{963DFB65-1503-4A69-AD5C-4DB53F1A1963}" type="presParOf" srcId="{9C82C058-A427-4EB4-8DCD-5B4645CD2EB7}" destId="{BBB5A906-6163-46FF-86D8-B8FE2DEE5453}" srcOrd="11" destOrd="0" presId="urn:microsoft.com/office/officeart/2008/layout/LinedList"/>
    <dgm:cxn modelId="{BC7385FE-90E8-435C-8ED9-B029CA0B4E48}" type="presParOf" srcId="{BBB5A906-6163-46FF-86D8-B8FE2DEE5453}" destId="{41B09718-31A7-4337-A02D-D47A3C55BBD7}" srcOrd="0" destOrd="0" presId="urn:microsoft.com/office/officeart/2008/layout/LinedList"/>
    <dgm:cxn modelId="{17AD42CB-36CB-4CFE-AA37-FC9389CC4971}" type="presParOf" srcId="{BBB5A906-6163-46FF-86D8-B8FE2DEE5453}" destId="{5282F0D5-1188-43A5-8039-9D39B5167AD5}" srcOrd="1" destOrd="0" presId="urn:microsoft.com/office/officeart/2008/layout/LinedList"/>
    <dgm:cxn modelId="{31332667-DEB8-4C69-87B7-FAE6B4548758}" type="presParOf" srcId="{9C82C058-A427-4EB4-8DCD-5B4645CD2EB7}" destId="{A7B41899-F987-4A55-8404-C35F56FC0C85}" srcOrd="12" destOrd="0" presId="urn:microsoft.com/office/officeart/2008/layout/LinedList"/>
    <dgm:cxn modelId="{003DA943-17CE-4C60-BEB4-3985A5AB68EC}" type="presParOf" srcId="{9C82C058-A427-4EB4-8DCD-5B4645CD2EB7}" destId="{60B67202-D5E8-4426-9093-8CE8896BAD5C}" srcOrd="13" destOrd="0" presId="urn:microsoft.com/office/officeart/2008/layout/LinedList"/>
    <dgm:cxn modelId="{8BD8091F-A623-4552-9E2C-A04A1F055877}" type="presParOf" srcId="{60B67202-D5E8-4426-9093-8CE8896BAD5C}" destId="{4AA3BD4A-DB1F-4F74-A16E-6634C787477E}" srcOrd="0" destOrd="0" presId="urn:microsoft.com/office/officeart/2008/layout/LinedList"/>
    <dgm:cxn modelId="{E7687B77-AE82-4C4E-AA71-3532BCD9EFB9}" type="presParOf" srcId="{60B67202-D5E8-4426-9093-8CE8896BAD5C}" destId="{BC24AAC1-56C9-41E9-A36A-7A4D524CF20E}" srcOrd="1" destOrd="0" presId="urn:microsoft.com/office/officeart/2008/layout/LinedList"/>
    <dgm:cxn modelId="{A7D18610-AAA0-4AA1-AC9E-5F8B14BDC86C}" type="presParOf" srcId="{9C82C058-A427-4EB4-8DCD-5B4645CD2EB7}" destId="{D75AF4DE-B157-4765-AEA7-E94DCBE9CDF3}" srcOrd="14" destOrd="0" presId="urn:microsoft.com/office/officeart/2008/layout/LinedList"/>
    <dgm:cxn modelId="{86EDF464-3C0A-4D91-ABA6-6C36938EF095}" type="presParOf" srcId="{9C82C058-A427-4EB4-8DCD-5B4645CD2EB7}" destId="{C98E440F-5C7A-4AF7-814A-EC523457E553}" srcOrd="15" destOrd="0" presId="urn:microsoft.com/office/officeart/2008/layout/LinedList"/>
    <dgm:cxn modelId="{7E61956C-306F-4CD8-B19E-AD456F8B0EBF}" type="presParOf" srcId="{C98E440F-5C7A-4AF7-814A-EC523457E553}" destId="{00900565-9A77-4A87-BF03-C97A23FEBA2E}" srcOrd="0" destOrd="0" presId="urn:microsoft.com/office/officeart/2008/layout/LinedList"/>
    <dgm:cxn modelId="{E965B4E0-5804-4F14-A888-8189A0B55887}" type="presParOf" srcId="{C98E440F-5C7A-4AF7-814A-EC523457E553}" destId="{A5EB2BB1-CE8D-4CDC-B8CE-F29BE95147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B83D592-2BBE-4A3D-8B45-F4D7121C353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02D054-1E88-4221-9A80-4E9F51C35486}">
      <dgm:prSet/>
      <dgm:spPr/>
      <dgm:t>
        <a:bodyPr/>
        <a:lstStyle/>
        <a:p>
          <a:r>
            <a:rPr lang="en-US"/>
            <a:t>HRT3M –Religion</a:t>
          </a:r>
        </a:p>
      </dgm:t>
    </dgm:pt>
    <dgm:pt modelId="{B130472E-4877-4966-9CAB-A1DD2D72FECE}" type="parTrans" cxnId="{C9C69E0D-D326-4EE4-B532-B79A8C0D9F54}">
      <dgm:prSet/>
      <dgm:spPr/>
      <dgm:t>
        <a:bodyPr/>
        <a:lstStyle/>
        <a:p>
          <a:endParaRPr lang="en-US"/>
        </a:p>
      </dgm:t>
    </dgm:pt>
    <dgm:pt modelId="{12A66504-8533-43A0-9F3D-D9F6B452E076}" type="sibTrans" cxnId="{C9C69E0D-D326-4EE4-B532-B79A8C0D9F54}">
      <dgm:prSet/>
      <dgm:spPr/>
      <dgm:t>
        <a:bodyPr/>
        <a:lstStyle/>
        <a:p>
          <a:endParaRPr lang="en-US"/>
        </a:p>
      </dgm:t>
    </dgm:pt>
    <dgm:pt modelId="{5D158FAC-2048-48E7-BDAA-C75419C6863D}">
      <dgm:prSet/>
      <dgm:spPr/>
      <dgm:t>
        <a:bodyPr/>
        <a:lstStyle/>
        <a:p>
          <a:r>
            <a:rPr lang="en-US"/>
            <a:t>HRF3O –Religion </a:t>
          </a:r>
        </a:p>
      </dgm:t>
    </dgm:pt>
    <dgm:pt modelId="{22987F78-EE04-4F4C-9306-DD6B9A3F265D}" type="parTrans" cxnId="{C790332A-6217-458F-9144-65ECC98D8E35}">
      <dgm:prSet/>
      <dgm:spPr/>
      <dgm:t>
        <a:bodyPr/>
        <a:lstStyle/>
        <a:p>
          <a:endParaRPr lang="en-US"/>
        </a:p>
      </dgm:t>
    </dgm:pt>
    <dgm:pt modelId="{CE80EF35-DBA4-4E54-A003-B1BBE5746CDC}" type="sibTrans" cxnId="{C790332A-6217-458F-9144-65ECC98D8E35}">
      <dgm:prSet/>
      <dgm:spPr/>
      <dgm:t>
        <a:bodyPr/>
        <a:lstStyle/>
        <a:p>
          <a:endParaRPr lang="en-US"/>
        </a:p>
      </dgm:t>
    </dgm:pt>
    <dgm:pt modelId="{5C3E0599-E8DA-44AA-A235-90CFEE8008A7}">
      <dgm:prSet/>
      <dgm:spPr/>
      <dgm:t>
        <a:bodyPr/>
        <a:lstStyle/>
        <a:p>
          <a:r>
            <a:rPr lang="en-US"/>
            <a:t>PPZ3C – Health for Life</a:t>
          </a:r>
        </a:p>
      </dgm:t>
    </dgm:pt>
    <dgm:pt modelId="{13AD5FEA-5099-4940-825C-89B196BB9D68}" type="parTrans" cxnId="{853E1E11-7FF5-413C-8EEF-B6CC343CBBD7}">
      <dgm:prSet/>
      <dgm:spPr/>
      <dgm:t>
        <a:bodyPr/>
        <a:lstStyle/>
        <a:p>
          <a:endParaRPr lang="en-US"/>
        </a:p>
      </dgm:t>
    </dgm:pt>
    <dgm:pt modelId="{F24C7CA8-07ED-45ED-9881-A2D7C132EE0B}" type="sibTrans" cxnId="{853E1E11-7FF5-413C-8EEF-B6CC343CBBD7}">
      <dgm:prSet/>
      <dgm:spPr/>
      <dgm:t>
        <a:bodyPr/>
        <a:lstStyle/>
        <a:p>
          <a:endParaRPr lang="en-US"/>
        </a:p>
      </dgm:t>
    </dgm:pt>
    <dgm:pt modelId="{478A65A3-A0AE-44F2-9EE6-8485BF04A0EF}">
      <dgm:prSet/>
      <dgm:spPr/>
      <dgm:t>
        <a:bodyPr/>
        <a:lstStyle/>
        <a:p>
          <a:r>
            <a:rPr lang="en-US"/>
            <a:t>SVN3E – Environ. Science</a:t>
          </a:r>
        </a:p>
      </dgm:t>
    </dgm:pt>
    <dgm:pt modelId="{EEDBB4BB-C1E0-47E9-963A-0BB01C039FAD}" type="parTrans" cxnId="{A48B9D81-FC8D-407D-9D43-0CBF874BC30A}">
      <dgm:prSet/>
      <dgm:spPr/>
      <dgm:t>
        <a:bodyPr/>
        <a:lstStyle/>
        <a:p>
          <a:endParaRPr lang="en-US"/>
        </a:p>
      </dgm:t>
    </dgm:pt>
    <dgm:pt modelId="{C11AFB19-20EB-4FCF-A309-F7A8231717FE}" type="sibTrans" cxnId="{A48B9D81-FC8D-407D-9D43-0CBF874BC30A}">
      <dgm:prSet/>
      <dgm:spPr/>
      <dgm:t>
        <a:bodyPr/>
        <a:lstStyle/>
        <a:p>
          <a:endParaRPr lang="en-US"/>
        </a:p>
      </dgm:t>
    </dgm:pt>
    <dgm:pt modelId="{61BBA474-FD9C-465D-9AEE-C0E30F8DB14A}">
      <dgm:prSet/>
      <dgm:spPr/>
      <dgm:t>
        <a:bodyPr/>
        <a:lstStyle/>
        <a:p>
          <a:r>
            <a:rPr lang="en-US"/>
            <a:t>GPP3O – Leadership </a:t>
          </a:r>
        </a:p>
      </dgm:t>
    </dgm:pt>
    <dgm:pt modelId="{7F5AF1E2-6F0C-47BA-8280-99CA080086C9}" type="parTrans" cxnId="{869FB93C-AE46-439A-8B0B-DBD3A0D8E8D4}">
      <dgm:prSet/>
      <dgm:spPr/>
      <dgm:t>
        <a:bodyPr/>
        <a:lstStyle/>
        <a:p>
          <a:endParaRPr lang="en-US"/>
        </a:p>
      </dgm:t>
    </dgm:pt>
    <dgm:pt modelId="{3A0A3B23-EEB5-45F3-984D-6C3235010CB2}" type="sibTrans" cxnId="{869FB93C-AE46-439A-8B0B-DBD3A0D8E8D4}">
      <dgm:prSet/>
      <dgm:spPr/>
      <dgm:t>
        <a:bodyPr/>
        <a:lstStyle/>
        <a:p>
          <a:endParaRPr lang="en-US"/>
        </a:p>
      </dgm:t>
    </dgm:pt>
    <dgm:pt modelId="{4AAE7E72-389A-4DB2-AD26-7F2B04354DD2}">
      <dgm:prSet/>
      <dgm:spPr/>
      <dgm:t>
        <a:bodyPr/>
        <a:lstStyle/>
        <a:p>
          <a:r>
            <a:rPr lang="en-US"/>
            <a:t>MCF3M – Mixed Math </a:t>
          </a:r>
        </a:p>
      </dgm:t>
    </dgm:pt>
    <dgm:pt modelId="{DDD3138A-42B2-42CF-96A2-02655D863E84}" type="parTrans" cxnId="{7691512F-5770-4A50-B3E2-EECB3394BA21}">
      <dgm:prSet/>
      <dgm:spPr/>
      <dgm:t>
        <a:bodyPr/>
        <a:lstStyle/>
        <a:p>
          <a:endParaRPr lang="en-US"/>
        </a:p>
      </dgm:t>
    </dgm:pt>
    <dgm:pt modelId="{2D75E93E-7F0A-4BED-85C7-F20F23A944CD}" type="sibTrans" cxnId="{7691512F-5770-4A50-B3E2-EECB3394BA21}">
      <dgm:prSet/>
      <dgm:spPr/>
      <dgm:t>
        <a:bodyPr/>
        <a:lstStyle/>
        <a:p>
          <a:endParaRPr lang="en-US"/>
        </a:p>
      </dgm:t>
    </dgm:pt>
    <dgm:pt modelId="{2FFDE8F4-FD22-412F-8AFE-FCD5903AF854}">
      <dgm:prSet/>
      <dgm:spPr/>
      <dgm:t>
        <a:bodyPr/>
        <a:lstStyle/>
        <a:p>
          <a:r>
            <a:rPr lang="en-US"/>
            <a:t>EMS3O – Media Studies </a:t>
          </a:r>
        </a:p>
      </dgm:t>
    </dgm:pt>
    <dgm:pt modelId="{8EBE0C30-D890-4788-8092-5D76D7020E6F}" type="parTrans" cxnId="{04688BBB-AE06-4D0E-A32B-E9FF045BB99B}">
      <dgm:prSet/>
      <dgm:spPr/>
      <dgm:t>
        <a:bodyPr/>
        <a:lstStyle/>
        <a:p>
          <a:endParaRPr lang="en-US"/>
        </a:p>
      </dgm:t>
    </dgm:pt>
    <dgm:pt modelId="{2392AD11-E110-42DB-A04C-50DBFA7EBFBE}" type="sibTrans" cxnId="{04688BBB-AE06-4D0E-A32B-E9FF045BB99B}">
      <dgm:prSet/>
      <dgm:spPr/>
      <dgm:t>
        <a:bodyPr/>
        <a:lstStyle/>
        <a:p>
          <a:endParaRPr lang="en-US"/>
        </a:p>
      </dgm:t>
    </dgm:pt>
    <dgm:pt modelId="{960E88F3-8F46-4FAA-AF5D-DEF1A47F4D90}">
      <dgm:prSet/>
      <dgm:spPr/>
      <dgm:t>
        <a:bodyPr/>
        <a:lstStyle/>
        <a:p>
          <a:r>
            <a:rPr lang="en-US"/>
            <a:t>SBI3C – Biology NEW</a:t>
          </a:r>
        </a:p>
      </dgm:t>
    </dgm:pt>
    <dgm:pt modelId="{95A99583-CB64-4179-BEB8-53A80DED5241}" type="parTrans" cxnId="{98F74896-87D9-43A6-96EF-64B7D9802A2E}">
      <dgm:prSet/>
      <dgm:spPr/>
      <dgm:t>
        <a:bodyPr/>
        <a:lstStyle/>
        <a:p>
          <a:endParaRPr lang="en-US"/>
        </a:p>
      </dgm:t>
    </dgm:pt>
    <dgm:pt modelId="{493EF5B6-8435-44A3-9892-7E40162BDDA5}" type="sibTrans" cxnId="{98F74896-87D9-43A6-96EF-64B7D9802A2E}">
      <dgm:prSet/>
      <dgm:spPr/>
      <dgm:t>
        <a:bodyPr/>
        <a:lstStyle/>
        <a:p>
          <a:endParaRPr lang="en-US"/>
        </a:p>
      </dgm:t>
    </dgm:pt>
    <dgm:pt modelId="{B2240F4B-E20C-4EA6-B4BA-6DFF532545C3}">
      <dgm:prSet/>
      <dgm:spPr/>
      <dgm:t>
        <a:bodyPr/>
        <a:lstStyle/>
        <a:p>
          <a:r>
            <a:rPr lang="en-US"/>
            <a:t>HSE3M – Social Justice </a:t>
          </a:r>
          <a:r>
            <a:rPr lang="en-US">
              <a:solidFill>
                <a:srgbClr val="FF0000"/>
              </a:solidFill>
            </a:rPr>
            <a:t>NEW</a:t>
          </a:r>
        </a:p>
      </dgm:t>
    </dgm:pt>
    <dgm:pt modelId="{2D156F80-5F1C-4D26-A79C-D4BB86F11D6A}" type="parTrans" cxnId="{BEC1338F-8BFD-440B-A132-2B774A28A77C}">
      <dgm:prSet/>
      <dgm:spPr/>
      <dgm:t>
        <a:bodyPr/>
        <a:lstStyle/>
        <a:p>
          <a:endParaRPr lang="en-US"/>
        </a:p>
      </dgm:t>
    </dgm:pt>
    <dgm:pt modelId="{FE0211A1-A417-45FA-B501-DAB95E8840C8}" type="sibTrans" cxnId="{BEC1338F-8BFD-440B-A132-2B774A28A77C}">
      <dgm:prSet/>
      <dgm:spPr/>
      <dgm:t>
        <a:bodyPr/>
        <a:lstStyle/>
        <a:p>
          <a:endParaRPr lang="en-US"/>
        </a:p>
      </dgm:t>
    </dgm:pt>
    <dgm:pt modelId="{B2C029DB-813E-4F92-8FD8-CA82821F8125}">
      <dgm:prSet/>
      <dgm:spPr/>
      <dgm:t>
        <a:bodyPr/>
        <a:lstStyle/>
        <a:p>
          <a:r>
            <a:rPr lang="en-US"/>
            <a:t>DCO3O2 – COOP</a:t>
          </a:r>
        </a:p>
      </dgm:t>
    </dgm:pt>
    <dgm:pt modelId="{654E3913-D23D-4E21-A409-CA619DDDE7A7}" type="parTrans" cxnId="{3C70ABFC-4C54-4948-88F0-E962C7E9E5C7}">
      <dgm:prSet/>
      <dgm:spPr/>
      <dgm:t>
        <a:bodyPr/>
        <a:lstStyle/>
        <a:p>
          <a:endParaRPr lang="en-US"/>
        </a:p>
      </dgm:t>
    </dgm:pt>
    <dgm:pt modelId="{10D2055C-36C6-423C-9B1A-7A08ECB5A1F2}" type="sibTrans" cxnId="{3C70ABFC-4C54-4948-88F0-E962C7E9E5C7}">
      <dgm:prSet/>
      <dgm:spPr/>
      <dgm:t>
        <a:bodyPr/>
        <a:lstStyle/>
        <a:p>
          <a:endParaRPr lang="en-US"/>
        </a:p>
      </dgm:t>
    </dgm:pt>
    <dgm:pt modelId="{FD0FAA39-F570-416B-BBE4-18D251D8B00D}">
      <dgm:prSet/>
      <dgm:spPr/>
      <dgm:t>
        <a:bodyPr/>
        <a:lstStyle/>
        <a:p>
          <a:r>
            <a:rPr lang="en-US"/>
            <a:t>Credit Recovery</a:t>
          </a:r>
        </a:p>
      </dgm:t>
    </dgm:pt>
    <dgm:pt modelId="{26ABD6D6-CF72-43A9-ABAD-E564646DEDF7}" type="parTrans" cxnId="{49BA98D4-68FC-4BC7-9CC3-16945D2F4DC8}">
      <dgm:prSet/>
      <dgm:spPr/>
      <dgm:t>
        <a:bodyPr/>
        <a:lstStyle/>
        <a:p>
          <a:endParaRPr lang="en-US"/>
        </a:p>
      </dgm:t>
    </dgm:pt>
    <dgm:pt modelId="{BAC39266-D317-4881-99DA-532DCA6B8499}" type="sibTrans" cxnId="{49BA98D4-68FC-4BC7-9CC3-16945D2F4DC8}">
      <dgm:prSet/>
      <dgm:spPr/>
      <dgm:t>
        <a:bodyPr/>
        <a:lstStyle/>
        <a:p>
          <a:endParaRPr lang="en-US"/>
        </a:p>
      </dgm:t>
    </dgm:pt>
    <dgm:pt modelId="{76674494-E45D-4FEC-80D4-869AE0C97395}" type="pres">
      <dgm:prSet presAssocID="{9B83D592-2BBE-4A3D-8B45-F4D7121C353E}" presName="vert0" presStyleCnt="0">
        <dgm:presLayoutVars>
          <dgm:dir/>
          <dgm:animOne val="branch"/>
          <dgm:animLvl val="lvl"/>
        </dgm:presLayoutVars>
      </dgm:prSet>
      <dgm:spPr/>
    </dgm:pt>
    <dgm:pt modelId="{CFE568C3-6B22-461E-879F-DCED99D0163A}" type="pres">
      <dgm:prSet presAssocID="{6B02D054-1E88-4221-9A80-4E9F51C35486}" presName="thickLine" presStyleLbl="alignNode1" presStyleIdx="0" presStyleCnt="11"/>
      <dgm:spPr/>
    </dgm:pt>
    <dgm:pt modelId="{F96998B1-C57A-4E1F-A834-C9C12CA1F56F}" type="pres">
      <dgm:prSet presAssocID="{6B02D054-1E88-4221-9A80-4E9F51C35486}" presName="horz1" presStyleCnt="0"/>
      <dgm:spPr/>
    </dgm:pt>
    <dgm:pt modelId="{ECD1CE66-02E6-4DBD-B00C-80513C4AED26}" type="pres">
      <dgm:prSet presAssocID="{6B02D054-1E88-4221-9A80-4E9F51C35486}" presName="tx1" presStyleLbl="revTx" presStyleIdx="0" presStyleCnt="11"/>
      <dgm:spPr/>
    </dgm:pt>
    <dgm:pt modelId="{982D9108-1BA3-4F15-82E7-F779E9C3181D}" type="pres">
      <dgm:prSet presAssocID="{6B02D054-1E88-4221-9A80-4E9F51C35486}" presName="vert1" presStyleCnt="0"/>
      <dgm:spPr/>
    </dgm:pt>
    <dgm:pt modelId="{4C6DAE4D-06CB-42E1-8F05-05FC7C4F2711}" type="pres">
      <dgm:prSet presAssocID="{5D158FAC-2048-48E7-BDAA-C75419C6863D}" presName="thickLine" presStyleLbl="alignNode1" presStyleIdx="1" presStyleCnt="11"/>
      <dgm:spPr/>
    </dgm:pt>
    <dgm:pt modelId="{E9E82E19-D8A0-477D-8692-F4C7094B2E59}" type="pres">
      <dgm:prSet presAssocID="{5D158FAC-2048-48E7-BDAA-C75419C6863D}" presName="horz1" presStyleCnt="0"/>
      <dgm:spPr/>
    </dgm:pt>
    <dgm:pt modelId="{B6DB3654-3EC1-442E-843B-9288FDFDCDC0}" type="pres">
      <dgm:prSet presAssocID="{5D158FAC-2048-48E7-BDAA-C75419C6863D}" presName="tx1" presStyleLbl="revTx" presStyleIdx="1" presStyleCnt="11"/>
      <dgm:spPr/>
    </dgm:pt>
    <dgm:pt modelId="{01E7CEC6-5425-49E8-BFD3-2C1B3076D399}" type="pres">
      <dgm:prSet presAssocID="{5D158FAC-2048-48E7-BDAA-C75419C6863D}" presName="vert1" presStyleCnt="0"/>
      <dgm:spPr/>
    </dgm:pt>
    <dgm:pt modelId="{D2083892-CC3F-4BC7-B35D-E6C47D0ED54B}" type="pres">
      <dgm:prSet presAssocID="{5C3E0599-E8DA-44AA-A235-90CFEE8008A7}" presName="thickLine" presStyleLbl="alignNode1" presStyleIdx="2" presStyleCnt="11"/>
      <dgm:spPr/>
    </dgm:pt>
    <dgm:pt modelId="{6BF34A36-9C1E-4099-B090-FD74E979F588}" type="pres">
      <dgm:prSet presAssocID="{5C3E0599-E8DA-44AA-A235-90CFEE8008A7}" presName="horz1" presStyleCnt="0"/>
      <dgm:spPr/>
    </dgm:pt>
    <dgm:pt modelId="{9AEEDFE3-DA6A-48D5-8D01-95173CA433A9}" type="pres">
      <dgm:prSet presAssocID="{5C3E0599-E8DA-44AA-A235-90CFEE8008A7}" presName="tx1" presStyleLbl="revTx" presStyleIdx="2" presStyleCnt="11"/>
      <dgm:spPr/>
    </dgm:pt>
    <dgm:pt modelId="{BA0679C6-DFE2-4831-B894-BD49EA154C5E}" type="pres">
      <dgm:prSet presAssocID="{5C3E0599-E8DA-44AA-A235-90CFEE8008A7}" presName="vert1" presStyleCnt="0"/>
      <dgm:spPr/>
    </dgm:pt>
    <dgm:pt modelId="{F5FA7EF6-DDAE-4A21-98E4-52457D1A9633}" type="pres">
      <dgm:prSet presAssocID="{478A65A3-A0AE-44F2-9EE6-8485BF04A0EF}" presName="thickLine" presStyleLbl="alignNode1" presStyleIdx="3" presStyleCnt="11"/>
      <dgm:spPr/>
    </dgm:pt>
    <dgm:pt modelId="{7B5A56DF-49F8-4FEE-BC37-F98A9425952D}" type="pres">
      <dgm:prSet presAssocID="{478A65A3-A0AE-44F2-9EE6-8485BF04A0EF}" presName="horz1" presStyleCnt="0"/>
      <dgm:spPr/>
    </dgm:pt>
    <dgm:pt modelId="{BD43CABA-6D7A-444C-ABBA-C73AAF206699}" type="pres">
      <dgm:prSet presAssocID="{478A65A3-A0AE-44F2-9EE6-8485BF04A0EF}" presName="tx1" presStyleLbl="revTx" presStyleIdx="3" presStyleCnt="11"/>
      <dgm:spPr/>
    </dgm:pt>
    <dgm:pt modelId="{0DCD5562-FEAE-46EA-ADCD-09F782CFE1A6}" type="pres">
      <dgm:prSet presAssocID="{478A65A3-A0AE-44F2-9EE6-8485BF04A0EF}" presName="vert1" presStyleCnt="0"/>
      <dgm:spPr/>
    </dgm:pt>
    <dgm:pt modelId="{B5E1A2D7-3794-4C1C-8B05-0BA0B1AAD000}" type="pres">
      <dgm:prSet presAssocID="{61BBA474-FD9C-465D-9AEE-C0E30F8DB14A}" presName="thickLine" presStyleLbl="alignNode1" presStyleIdx="4" presStyleCnt="11"/>
      <dgm:spPr/>
    </dgm:pt>
    <dgm:pt modelId="{4FA2247E-1E87-4424-9484-2EF3E12AE77A}" type="pres">
      <dgm:prSet presAssocID="{61BBA474-FD9C-465D-9AEE-C0E30F8DB14A}" presName="horz1" presStyleCnt="0"/>
      <dgm:spPr/>
    </dgm:pt>
    <dgm:pt modelId="{51E3592D-DF77-4BBD-BE90-F1EBDAC95754}" type="pres">
      <dgm:prSet presAssocID="{61BBA474-FD9C-465D-9AEE-C0E30F8DB14A}" presName="tx1" presStyleLbl="revTx" presStyleIdx="4" presStyleCnt="11"/>
      <dgm:spPr/>
    </dgm:pt>
    <dgm:pt modelId="{8356C055-6E4D-4708-9B23-006903A7C5C3}" type="pres">
      <dgm:prSet presAssocID="{61BBA474-FD9C-465D-9AEE-C0E30F8DB14A}" presName="vert1" presStyleCnt="0"/>
      <dgm:spPr/>
    </dgm:pt>
    <dgm:pt modelId="{485D2EF0-1CA6-447C-B96F-4246582EF2A5}" type="pres">
      <dgm:prSet presAssocID="{4AAE7E72-389A-4DB2-AD26-7F2B04354DD2}" presName="thickLine" presStyleLbl="alignNode1" presStyleIdx="5" presStyleCnt="11"/>
      <dgm:spPr/>
    </dgm:pt>
    <dgm:pt modelId="{58598014-D20F-4C41-B2B1-18F416D1A89B}" type="pres">
      <dgm:prSet presAssocID="{4AAE7E72-389A-4DB2-AD26-7F2B04354DD2}" presName="horz1" presStyleCnt="0"/>
      <dgm:spPr/>
    </dgm:pt>
    <dgm:pt modelId="{E20881F2-C457-4896-AF9F-F4E1C7950DB0}" type="pres">
      <dgm:prSet presAssocID="{4AAE7E72-389A-4DB2-AD26-7F2B04354DD2}" presName="tx1" presStyleLbl="revTx" presStyleIdx="5" presStyleCnt="11"/>
      <dgm:spPr/>
    </dgm:pt>
    <dgm:pt modelId="{3C05AFFC-282F-4C96-9D3D-7D93737251FB}" type="pres">
      <dgm:prSet presAssocID="{4AAE7E72-389A-4DB2-AD26-7F2B04354DD2}" presName="vert1" presStyleCnt="0"/>
      <dgm:spPr/>
    </dgm:pt>
    <dgm:pt modelId="{6AD4D3C0-2A7D-4D16-ABE4-70D8C0DC1CAA}" type="pres">
      <dgm:prSet presAssocID="{2FFDE8F4-FD22-412F-8AFE-FCD5903AF854}" presName="thickLine" presStyleLbl="alignNode1" presStyleIdx="6" presStyleCnt="11"/>
      <dgm:spPr/>
    </dgm:pt>
    <dgm:pt modelId="{FCA3DA93-E863-44F3-A80C-ADA9837C4349}" type="pres">
      <dgm:prSet presAssocID="{2FFDE8F4-FD22-412F-8AFE-FCD5903AF854}" presName="horz1" presStyleCnt="0"/>
      <dgm:spPr/>
    </dgm:pt>
    <dgm:pt modelId="{07D9441C-4D76-474A-905A-78DDB10AAAEF}" type="pres">
      <dgm:prSet presAssocID="{2FFDE8F4-FD22-412F-8AFE-FCD5903AF854}" presName="tx1" presStyleLbl="revTx" presStyleIdx="6" presStyleCnt="11"/>
      <dgm:spPr/>
    </dgm:pt>
    <dgm:pt modelId="{3AD0921C-7022-42F0-A4F6-DA2E43ADF4A4}" type="pres">
      <dgm:prSet presAssocID="{2FFDE8F4-FD22-412F-8AFE-FCD5903AF854}" presName="vert1" presStyleCnt="0"/>
      <dgm:spPr/>
    </dgm:pt>
    <dgm:pt modelId="{EE8F61D9-FAED-4FD6-A5CA-95ABC7245447}" type="pres">
      <dgm:prSet presAssocID="{960E88F3-8F46-4FAA-AF5D-DEF1A47F4D90}" presName="thickLine" presStyleLbl="alignNode1" presStyleIdx="7" presStyleCnt="11"/>
      <dgm:spPr/>
    </dgm:pt>
    <dgm:pt modelId="{6313978C-9B69-46B2-B95F-56964ABC473A}" type="pres">
      <dgm:prSet presAssocID="{960E88F3-8F46-4FAA-AF5D-DEF1A47F4D90}" presName="horz1" presStyleCnt="0"/>
      <dgm:spPr/>
    </dgm:pt>
    <dgm:pt modelId="{7702D078-DF3B-40BB-8386-283F041844EB}" type="pres">
      <dgm:prSet presAssocID="{960E88F3-8F46-4FAA-AF5D-DEF1A47F4D90}" presName="tx1" presStyleLbl="revTx" presStyleIdx="7" presStyleCnt="11"/>
      <dgm:spPr/>
    </dgm:pt>
    <dgm:pt modelId="{BA54180F-B5E1-43C0-BA17-7B38E0188944}" type="pres">
      <dgm:prSet presAssocID="{960E88F3-8F46-4FAA-AF5D-DEF1A47F4D90}" presName="vert1" presStyleCnt="0"/>
      <dgm:spPr/>
    </dgm:pt>
    <dgm:pt modelId="{5EC94C2D-AE58-4914-B8E1-67B31DAA1DFD}" type="pres">
      <dgm:prSet presAssocID="{B2240F4B-E20C-4EA6-B4BA-6DFF532545C3}" presName="thickLine" presStyleLbl="alignNode1" presStyleIdx="8" presStyleCnt="11"/>
      <dgm:spPr/>
    </dgm:pt>
    <dgm:pt modelId="{EFA48A2F-87F2-4AA9-8D3F-01E8C4EF099B}" type="pres">
      <dgm:prSet presAssocID="{B2240F4B-E20C-4EA6-B4BA-6DFF532545C3}" presName="horz1" presStyleCnt="0"/>
      <dgm:spPr/>
    </dgm:pt>
    <dgm:pt modelId="{84A6CA2D-9598-48B0-893B-6DA093841281}" type="pres">
      <dgm:prSet presAssocID="{B2240F4B-E20C-4EA6-B4BA-6DFF532545C3}" presName="tx1" presStyleLbl="revTx" presStyleIdx="8" presStyleCnt="11"/>
      <dgm:spPr/>
    </dgm:pt>
    <dgm:pt modelId="{7F6792C8-CEDE-4172-9F0B-FADCE4C6E865}" type="pres">
      <dgm:prSet presAssocID="{B2240F4B-E20C-4EA6-B4BA-6DFF532545C3}" presName="vert1" presStyleCnt="0"/>
      <dgm:spPr/>
    </dgm:pt>
    <dgm:pt modelId="{6C20BECD-D16E-484D-B4FF-8169A3EDC1E3}" type="pres">
      <dgm:prSet presAssocID="{B2C029DB-813E-4F92-8FD8-CA82821F8125}" presName="thickLine" presStyleLbl="alignNode1" presStyleIdx="9" presStyleCnt="11"/>
      <dgm:spPr/>
    </dgm:pt>
    <dgm:pt modelId="{67F7BB4C-02CE-4783-A15F-8E17572B2F77}" type="pres">
      <dgm:prSet presAssocID="{B2C029DB-813E-4F92-8FD8-CA82821F8125}" presName="horz1" presStyleCnt="0"/>
      <dgm:spPr/>
    </dgm:pt>
    <dgm:pt modelId="{5B22F479-B39D-4037-93D1-0568B9B31161}" type="pres">
      <dgm:prSet presAssocID="{B2C029DB-813E-4F92-8FD8-CA82821F8125}" presName="tx1" presStyleLbl="revTx" presStyleIdx="9" presStyleCnt="11"/>
      <dgm:spPr/>
    </dgm:pt>
    <dgm:pt modelId="{C375B74C-83E5-4290-B803-714FCCB96865}" type="pres">
      <dgm:prSet presAssocID="{B2C029DB-813E-4F92-8FD8-CA82821F8125}" presName="vert1" presStyleCnt="0"/>
      <dgm:spPr/>
    </dgm:pt>
    <dgm:pt modelId="{7FEB3802-8DB2-468F-A429-C659B3A06BA1}" type="pres">
      <dgm:prSet presAssocID="{FD0FAA39-F570-416B-BBE4-18D251D8B00D}" presName="thickLine" presStyleLbl="alignNode1" presStyleIdx="10" presStyleCnt="11"/>
      <dgm:spPr/>
    </dgm:pt>
    <dgm:pt modelId="{09099A48-2251-42C2-9CE8-67E593BA34A6}" type="pres">
      <dgm:prSet presAssocID="{FD0FAA39-F570-416B-BBE4-18D251D8B00D}" presName="horz1" presStyleCnt="0"/>
      <dgm:spPr/>
    </dgm:pt>
    <dgm:pt modelId="{4B7143DB-4A28-4B65-A475-765DEE9E5619}" type="pres">
      <dgm:prSet presAssocID="{FD0FAA39-F570-416B-BBE4-18D251D8B00D}" presName="tx1" presStyleLbl="revTx" presStyleIdx="10" presStyleCnt="11"/>
      <dgm:spPr/>
    </dgm:pt>
    <dgm:pt modelId="{141513B6-0050-46D1-9D44-36A846889463}" type="pres">
      <dgm:prSet presAssocID="{FD0FAA39-F570-416B-BBE4-18D251D8B00D}" presName="vert1" presStyleCnt="0"/>
      <dgm:spPr/>
    </dgm:pt>
  </dgm:ptLst>
  <dgm:cxnLst>
    <dgm:cxn modelId="{C9C69E0D-D326-4EE4-B532-B79A8C0D9F54}" srcId="{9B83D592-2BBE-4A3D-8B45-F4D7121C353E}" destId="{6B02D054-1E88-4221-9A80-4E9F51C35486}" srcOrd="0" destOrd="0" parTransId="{B130472E-4877-4966-9CAB-A1DD2D72FECE}" sibTransId="{12A66504-8533-43A0-9F3D-D9F6B452E076}"/>
    <dgm:cxn modelId="{853E1E11-7FF5-413C-8EEF-B6CC343CBBD7}" srcId="{9B83D592-2BBE-4A3D-8B45-F4D7121C353E}" destId="{5C3E0599-E8DA-44AA-A235-90CFEE8008A7}" srcOrd="2" destOrd="0" parTransId="{13AD5FEA-5099-4940-825C-89B196BB9D68}" sibTransId="{F24C7CA8-07ED-45ED-9881-A2D7C132EE0B}"/>
    <dgm:cxn modelId="{5F266F15-8D06-4719-91C3-5032772620A0}" type="presOf" srcId="{B2C029DB-813E-4F92-8FD8-CA82821F8125}" destId="{5B22F479-B39D-4037-93D1-0568B9B31161}" srcOrd="0" destOrd="0" presId="urn:microsoft.com/office/officeart/2008/layout/LinedList"/>
    <dgm:cxn modelId="{8089B61C-988A-4F00-8E22-DC616A422434}" type="presOf" srcId="{2FFDE8F4-FD22-412F-8AFE-FCD5903AF854}" destId="{07D9441C-4D76-474A-905A-78DDB10AAAEF}" srcOrd="0" destOrd="0" presId="urn:microsoft.com/office/officeart/2008/layout/LinedList"/>
    <dgm:cxn modelId="{ACEACC20-CDEC-4A42-A9DC-534B36A911D3}" type="presOf" srcId="{4AAE7E72-389A-4DB2-AD26-7F2B04354DD2}" destId="{E20881F2-C457-4896-AF9F-F4E1C7950DB0}" srcOrd="0" destOrd="0" presId="urn:microsoft.com/office/officeart/2008/layout/LinedList"/>
    <dgm:cxn modelId="{C790332A-6217-458F-9144-65ECC98D8E35}" srcId="{9B83D592-2BBE-4A3D-8B45-F4D7121C353E}" destId="{5D158FAC-2048-48E7-BDAA-C75419C6863D}" srcOrd="1" destOrd="0" parTransId="{22987F78-EE04-4F4C-9306-DD6B9A3F265D}" sibTransId="{CE80EF35-DBA4-4E54-A003-B1BBE5746CDC}"/>
    <dgm:cxn modelId="{7691512F-5770-4A50-B3E2-EECB3394BA21}" srcId="{9B83D592-2BBE-4A3D-8B45-F4D7121C353E}" destId="{4AAE7E72-389A-4DB2-AD26-7F2B04354DD2}" srcOrd="5" destOrd="0" parTransId="{DDD3138A-42B2-42CF-96A2-02655D863E84}" sibTransId="{2D75E93E-7F0A-4BED-85C7-F20F23A944CD}"/>
    <dgm:cxn modelId="{869FB93C-AE46-439A-8B0B-DBD3A0D8E8D4}" srcId="{9B83D592-2BBE-4A3D-8B45-F4D7121C353E}" destId="{61BBA474-FD9C-465D-9AEE-C0E30F8DB14A}" srcOrd="4" destOrd="0" parTransId="{7F5AF1E2-6F0C-47BA-8280-99CA080086C9}" sibTransId="{3A0A3B23-EEB5-45F3-984D-6C3235010CB2}"/>
    <dgm:cxn modelId="{2B92486A-5212-4AE1-8009-A4E29F540FB2}" type="presOf" srcId="{61BBA474-FD9C-465D-9AEE-C0E30F8DB14A}" destId="{51E3592D-DF77-4BBD-BE90-F1EBDAC95754}" srcOrd="0" destOrd="0" presId="urn:microsoft.com/office/officeart/2008/layout/LinedList"/>
    <dgm:cxn modelId="{C70AAD4B-85BD-4085-AB4C-C267D85E0805}" type="presOf" srcId="{6B02D054-1E88-4221-9A80-4E9F51C35486}" destId="{ECD1CE66-02E6-4DBD-B00C-80513C4AED26}" srcOrd="0" destOrd="0" presId="urn:microsoft.com/office/officeart/2008/layout/LinedList"/>
    <dgm:cxn modelId="{77BD156D-694F-4E63-941E-ED9E648A1188}" type="presOf" srcId="{960E88F3-8F46-4FAA-AF5D-DEF1A47F4D90}" destId="{7702D078-DF3B-40BB-8386-283F041844EB}" srcOrd="0" destOrd="0" presId="urn:microsoft.com/office/officeart/2008/layout/LinedList"/>
    <dgm:cxn modelId="{C330867F-2AEE-46E2-AEA8-7B38C2F3AE6D}" type="presOf" srcId="{5C3E0599-E8DA-44AA-A235-90CFEE8008A7}" destId="{9AEEDFE3-DA6A-48D5-8D01-95173CA433A9}" srcOrd="0" destOrd="0" presId="urn:microsoft.com/office/officeart/2008/layout/LinedList"/>
    <dgm:cxn modelId="{A48B9D81-FC8D-407D-9D43-0CBF874BC30A}" srcId="{9B83D592-2BBE-4A3D-8B45-F4D7121C353E}" destId="{478A65A3-A0AE-44F2-9EE6-8485BF04A0EF}" srcOrd="3" destOrd="0" parTransId="{EEDBB4BB-C1E0-47E9-963A-0BB01C039FAD}" sibTransId="{C11AFB19-20EB-4FCF-A309-F7A8231717FE}"/>
    <dgm:cxn modelId="{D72AEE8C-D703-4C90-9EFE-4534D53D1F93}" type="presOf" srcId="{B2240F4B-E20C-4EA6-B4BA-6DFF532545C3}" destId="{84A6CA2D-9598-48B0-893B-6DA093841281}" srcOrd="0" destOrd="0" presId="urn:microsoft.com/office/officeart/2008/layout/LinedList"/>
    <dgm:cxn modelId="{BEC1338F-8BFD-440B-A132-2B774A28A77C}" srcId="{9B83D592-2BBE-4A3D-8B45-F4D7121C353E}" destId="{B2240F4B-E20C-4EA6-B4BA-6DFF532545C3}" srcOrd="8" destOrd="0" parTransId="{2D156F80-5F1C-4D26-A79C-D4BB86F11D6A}" sibTransId="{FE0211A1-A417-45FA-B501-DAB95E8840C8}"/>
    <dgm:cxn modelId="{B1BF6390-927B-4B09-B40E-24268776086E}" type="presOf" srcId="{FD0FAA39-F570-416B-BBE4-18D251D8B00D}" destId="{4B7143DB-4A28-4B65-A475-765DEE9E5619}" srcOrd="0" destOrd="0" presId="urn:microsoft.com/office/officeart/2008/layout/LinedList"/>
    <dgm:cxn modelId="{98F74896-87D9-43A6-96EF-64B7D9802A2E}" srcId="{9B83D592-2BBE-4A3D-8B45-F4D7121C353E}" destId="{960E88F3-8F46-4FAA-AF5D-DEF1A47F4D90}" srcOrd="7" destOrd="0" parTransId="{95A99583-CB64-4179-BEB8-53A80DED5241}" sibTransId="{493EF5B6-8435-44A3-9892-7E40162BDDA5}"/>
    <dgm:cxn modelId="{FE1849A1-6DEE-4816-9933-D98278B4907D}" type="presOf" srcId="{9B83D592-2BBE-4A3D-8B45-F4D7121C353E}" destId="{76674494-E45D-4FEC-80D4-869AE0C97395}" srcOrd="0" destOrd="0" presId="urn:microsoft.com/office/officeart/2008/layout/LinedList"/>
    <dgm:cxn modelId="{F07087BA-4908-4E7D-AE21-3BFEC81DF358}" type="presOf" srcId="{5D158FAC-2048-48E7-BDAA-C75419C6863D}" destId="{B6DB3654-3EC1-442E-843B-9288FDFDCDC0}" srcOrd="0" destOrd="0" presId="urn:microsoft.com/office/officeart/2008/layout/LinedList"/>
    <dgm:cxn modelId="{04688BBB-AE06-4D0E-A32B-E9FF045BB99B}" srcId="{9B83D592-2BBE-4A3D-8B45-F4D7121C353E}" destId="{2FFDE8F4-FD22-412F-8AFE-FCD5903AF854}" srcOrd="6" destOrd="0" parTransId="{8EBE0C30-D890-4788-8092-5D76D7020E6F}" sibTransId="{2392AD11-E110-42DB-A04C-50DBFA7EBFBE}"/>
    <dgm:cxn modelId="{A1DEA6C0-3DE6-4203-9610-B51D8A3490D3}" type="presOf" srcId="{478A65A3-A0AE-44F2-9EE6-8485BF04A0EF}" destId="{BD43CABA-6D7A-444C-ABBA-C73AAF206699}" srcOrd="0" destOrd="0" presId="urn:microsoft.com/office/officeart/2008/layout/LinedList"/>
    <dgm:cxn modelId="{49BA98D4-68FC-4BC7-9CC3-16945D2F4DC8}" srcId="{9B83D592-2BBE-4A3D-8B45-F4D7121C353E}" destId="{FD0FAA39-F570-416B-BBE4-18D251D8B00D}" srcOrd="10" destOrd="0" parTransId="{26ABD6D6-CF72-43A9-ABAD-E564646DEDF7}" sibTransId="{BAC39266-D317-4881-99DA-532DCA6B8499}"/>
    <dgm:cxn modelId="{3C70ABFC-4C54-4948-88F0-E962C7E9E5C7}" srcId="{9B83D592-2BBE-4A3D-8B45-F4D7121C353E}" destId="{B2C029DB-813E-4F92-8FD8-CA82821F8125}" srcOrd="9" destOrd="0" parTransId="{654E3913-D23D-4E21-A409-CA619DDDE7A7}" sibTransId="{10D2055C-36C6-423C-9B1A-7A08ECB5A1F2}"/>
    <dgm:cxn modelId="{79198FA7-1DF0-438B-B5B5-45524872DA42}" type="presParOf" srcId="{76674494-E45D-4FEC-80D4-869AE0C97395}" destId="{CFE568C3-6B22-461E-879F-DCED99D0163A}" srcOrd="0" destOrd="0" presId="urn:microsoft.com/office/officeart/2008/layout/LinedList"/>
    <dgm:cxn modelId="{F4CD5BA4-FFBB-4E0F-8BDF-542E838407BF}" type="presParOf" srcId="{76674494-E45D-4FEC-80D4-869AE0C97395}" destId="{F96998B1-C57A-4E1F-A834-C9C12CA1F56F}" srcOrd="1" destOrd="0" presId="urn:microsoft.com/office/officeart/2008/layout/LinedList"/>
    <dgm:cxn modelId="{5F753C2A-CBCF-4F52-891D-90D8609BB85D}" type="presParOf" srcId="{F96998B1-C57A-4E1F-A834-C9C12CA1F56F}" destId="{ECD1CE66-02E6-4DBD-B00C-80513C4AED26}" srcOrd="0" destOrd="0" presId="urn:microsoft.com/office/officeart/2008/layout/LinedList"/>
    <dgm:cxn modelId="{1112E137-96E1-48EC-8277-23AD940DA890}" type="presParOf" srcId="{F96998B1-C57A-4E1F-A834-C9C12CA1F56F}" destId="{982D9108-1BA3-4F15-82E7-F779E9C3181D}" srcOrd="1" destOrd="0" presId="urn:microsoft.com/office/officeart/2008/layout/LinedList"/>
    <dgm:cxn modelId="{1237DB12-04FB-4D82-A4EB-9B4A8C9E906E}" type="presParOf" srcId="{76674494-E45D-4FEC-80D4-869AE0C97395}" destId="{4C6DAE4D-06CB-42E1-8F05-05FC7C4F2711}" srcOrd="2" destOrd="0" presId="urn:microsoft.com/office/officeart/2008/layout/LinedList"/>
    <dgm:cxn modelId="{B344E7E5-DB2B-428B-B4EB-E39BA45AF544}" type="presParOf" srcId="{76674494-E45D-4FEC-80D4-869AE0C97395}" destId="{E9E82E19-D8A0-477D-8692-F4C7094B2E59}" srcOrd="3" destOrd="0" presId="urn:microsoft.com/office/officeart/2008/layout/LinedList"/>
    <dgm:cxn modelId="{446CD688-24DD-4A3F-88A7-51398636D156}" type="presParOf" srcId="{E9E82E19-D8A0-477D-8692-F4C7094B2E59}" destId="{B6DB3654-3EC1-442E-843B-9288FDFDCDC0}" srcOrd="0" destOrd="0" presId="urn:microsoft.com/office/officeart/2008/layout/LinedList"/>
    <dgm:cxn modelId="{1AC26262-AF7F-4845-A260-9A0535806935}" type="presParOf" srcId="{E9E82E19-D8A0-477D-8692-F4C7094B2E59}" destId="{01E7CEC6-5425-49E8-BFD3-2C1B3076D399}" srcOrd="1" destOrd="0" presId="urn:microsoft.com/office/officeart/2008/layout/LinedList"/>
    <dgm:cxn modelId="{AC295617-E164-49A8-9B7C-E66EE6ED595A}" type="presParOf" srcId="{76674494-E45D-4FEC-80D4-869AE0C97395}" destId="{D2083892-CC3F-4BC7-B35D-E6C47D0ED54B}" srcOrd="4" destOrd="0" presId="urn:microsoft.com/office/officeart/2008/layout/LinedList"/>
    <dgm:cxn modelId="{20811CFF-22F7-47F7-9887-41197AC58C8E}" type="presParOf" srcId="{76674494-E45D-4FEC-80D4-869AE0C97395}" destId="{6BF34A36-9C1E-4099-B090-FD74E979F588}" srcOrd="5" destOrd="0" presId="urn:microsoft.com/office/officeart/2008/layout/LinedList"/>
    <dgm:cxn modelId="{4B64EEB4-EC5D-4018-B194-97190A25F940}" type="presParOf" srcId="{6BF34A36-9C1E-4099-B090-FD74E979F588}" destId="{9AEEDFE3-DA6A-48D5-8D01-95173CA433A9}" srcOrd="0" destOrd="0" presId="urn:microsoft.com/office/officeart/2008/layout/LinedList"/>
    <dgm:cxn modelId="{67460316-341E-459C-AAEC-ECD88CE54BD3}" type="presParOf" srcId="{6BF34A36-9C1E-4099-B090-FD74E979F588}" destId="{BA0679C6-DFE2-4831-B894-BD49EA154C5E}" srcOrd="1" destOrd="0" presId="urn:microsoft.com/office/officeart/2008/layout/LinedList"/>
    <dgm:cxn modelId="{BD68470E-3072-4DA4-A3C4-B8E6C6590E4C}" type="presParOf" srcId="{76674494-E45D-4FEC-80D4-869AE0C97395}" destId="{F5FA7EF6-DDAE-4A21-98E4-52457D1A9633}" srcOrd="6" destOrd="0" presId="urn:microsoft.com/office/officeart/2008/layout/LinedList"/>
    <dgm:cxn modelId="{84B2A150-B7ED-4D11-BAAB-4BB1F1F34C14}" type="presParOf" srcId="{76674494-E45D-4FEC-80D4-869AE0C97395}" destId="{7B5A56DF-49F8-4FEE-BC37-F98A9425952D}" srcOrd="7" destOrd="0" presId="urn:microsoft.com/office/officeart/2008/layout/LinedList"/>
    <dgm:cxn modelId="{17172D32-ACE5-4F73-9A54-F7778E7F44AF}" type="presParOf" srcId="{7B5A56DF-49F8-4FEE-BC37-F98A9425952D}" destId="{BD43CABA-6D7A-444C-ABBA-C73AAF206699}" srcOrd="0" destOrd="0" presId="urn:microsoft.com/office/officeart/2008/layout/LinedList"/>
    <dgm:cxn modelId="{EBC34AE2-F779-4FB6-AD2D-BF801407050F}" type="presParOf" srcId="{7B5A56DF-49F8-4FEE-BC37-F98A9425952D}" destId="{0DCD5562-FEAE-46EA-ADCD-09F782CFE1A6}" srcOrd="1" destOrd="0" presId="urn:microsoft.com/office/officeart/2008/layout/LinedList"/>
    <dgm:cxn modelId="{8296C024-DC76-47B9-93AC-F92BC3ED0535}" type="presParOf" srcId="{76674494-E45D-4FEC-80D4-869AE0C97395}" destId="{B5E1A2D7-3794-4C1C-8B05-0BA0B1AAD000}" srcOrd="8" destOrd="0" presId="urn:microsoft.com/office/officeart/2008/layout/LinedList"/>
    <dgm:cxn modelId="{A2885A38-870E-40CF-A773-A278A4B49AD6}" type="presParOf" srcId="{76674494-E45D-4FEC-80D4-869AE0C97395}" destId="{4FA2247E-1E87-4424-9484-2EF3E12AE77A}" srcOrd="9" destOrd="0" presId="urn:microsoft.com/office/officeart/2008/layout/LinedList"/>
    <dgm:cxn modelId="{36FF1F3D-F5A3-4927-B1AC-E50BBFEAA2EA}" type="presParOf" srcId="{4FA2247E-1E87-4424-9484-2EF3E12AE77A}" destId="{51E3592D-DF77-4BBD-BE90-F1EBDAC95754}" srcOrd="0" destOrd="0" presId="urn:microsoft.com/office/officeart/2008/layout/LinedList"/>
    <dgm:cxn modelId="{9FD48D3C-69FA-43E2-A114-1CB1B19695F9}" type="presParOf" srcId="{4FA2247E-1E87-4424-9484-2EF3E12AE77A}" destId="{8356C055-6E4D-4708-9B23-006903A7C5C3}" srcOrd="1" destOrd="0" presId="urn:microsoft.com/office/officeart/2008/layout/LinedList"/>
    <dgm:cxn modelId="{03EF9037-1F5B-4740-9569-91C4B71C39B9}" type="presParOf" srcId="{76674494-E45D-4FEC-80D4-869AE0C97395}" destId="{485D2EF0-1CA6-447C-B96F-4246582EF2A5}" srcOrd="10" destOrd="0" presId="urn:microsoft.com/office/officeart/2008/layout/LinedList"/>
    <dgm:cxn modelId="{C72E9973-F89A-4E66-9908-F5DD95D207E5}" type="presParOf" srcId="{76674494-E45D-4FEC-80D4-869AE0C97395}" destId="{58598014-D20F-4C41-B2B1-18F416D1A89B}" srcOrd="11" destOrd="0" presId="urn:microsoft.com/office/officeart/2008/layout/LinedList"/>
    <dgm:cxn modelId="{5F48CEB9-CF39-4B3B-AF27-5C33753AB656}" type="presParOf" srcId="{58598014-D20F-4C41-B2B1-18F416D1A89B}" destId="{E20881F2-C457-4896-AF9F-F4E1C7950DB0}" srcOrd="0" destOrd="0" presId="urn:microsoft.com/office/officeart/2008/layout/LinedList"/>
    <dgm:cxn modelId="{7D563504-E4D2-4FE6-A208-4DCD1B29FF6B}" type="presParOf" srcId="{58598014-D20F-4C41-B2B1-18F416D1A89B}" destId="{3C05AFFC-282F-4C96-9D3D-7D93737251FB}" srcOrd="1" destOrd="0" presId="urn:microsoft.com/office/officeart/2008/layout/LinedList"/>
    <dgm:cxn modelId="{0DC14D94-4878-484B-9191-984D695A87A4}" type="presParOf" srcId="{76674494-E45D-4FEC-80D4-869AE0C97395}" destId="{6AD4D3C0-2A7D-4D16-ABE4-70D8C0DC1CAA}" srcOrd="12" destOrd="0" presId="urn:microsoft.com/office/officeart/2008/layout/LinedList"/>
    <dgm:cxn modelId="{ECE15C2E-6168-4A18-8A73-DD438C772AFE}" type="presParOf" srcId="{76674494-E45D-4FEC-80D4-869AE0C97395}" destId="{FCA3DA93-E863-44F3-A80C-ADA9837C4349}" srcOrd="13" destOrd="0" presId="urn:microsoft.com/office/officeart/2008/layout/LinedList"/>
    <dgm:cxn modelId="{42756BE0-FF88-4989-A149-62B098B2DE2D}" type="presParOf" srcId="{FCA3DA93-E863-44F3-A80C-ADA9837C4349}" destId="{07D9441C-4D76-474A-905A-78DDB10AAAEF}" srcOrd="0" destOrd="0" presId="urn:microsoft.com/office/officeart/2008/layout/LinedList"/>
    <dgm:cxn modelId="{4E040CAF-B34D-4A96-BA35-4ABA398F4C76}" type="presParOf" srcId="{FCA3DA93-E863-44F3-A80C-ADA9837C4349}" destId="{3AD0921C-7022-42F0-A4F6-DA2E43ADF4A4}" srcOrd="1" destOrd="0" presId="urn:microsoft.com/office/officeart/2008/layout/LinedList"/>
    <dgm:cxn modelId="{4AE8CC8A-D301-46ED-9000-F039EC9A84E9}" type="presParOf" srcId="{76674494-E45D-4FEC-80D4-869AE0C97395}" destId="{EE8F61D9-FAED-4FD6-A5CA-95ABC7245447}" srcOrd="14" destOrd="0" presId="urn:microsoft.com/office/officeart/2008/layout/LinedList"/>
    <dgm:cxn modelId="{3638DF46-FC5E-43D8-9736-E9EABAC2BAED}" type="presParOf" srcId="{76674494-E45D-4FEC-80D4-869AE0C97395}" destId="{6313978C-9B69-46B2-B95F-56964ABC473A}" srcOrd="15" destOrd="0" presId="urn:microsoft.com/office/officeart/2008/layout/LinedList"/>
    <dgm:cxn modelId="{4961E15E-7DE8-442D-B67B-197B4399AF08}" type="presParOf" srcId="{6313978C-9B69-46B2-B95F-56964ABC473A}" destId="{7702D078-DF3B-40BB-8386-283F041844EB}" srcOrd="0" destOrd="0" presId="urn:microsoft.com/office/officeart/2008/layout/LinedList"/>
    <dgm:cxn modelId="{924462FF-30FC-403C-93B3-4C439E643A40}" type="presParOf" srcId="{6313978C-9B69-46B2-B95F-56964ABC473A}" destId="{BA54180F-B5E1-43C0-BA17-7B38E0188944}" srcOrd="1" destOrd="0" presId="urn:microsoft.com/office/officeart/2008/layout/LinedList"/>
    <dgm:cxn modelId="{A6C82EA8-86E2-4D9E-912F-15CE1582B179}" type="presParOf" srcId="{76674494-E45D-4FEC-80D4-869AE0C97395}" destId="{5EC94C2D-AE58-4914-B8E1-67B31DAA1DFD}" srcOrd="16" destOrd="0" presId="urn:microsoft.com/office/officeart/2008/layout/LinedList"/>
    <dgm:cxn modelId="{9646444A-3440-46B7-AF39-BA62DD8B202F}" type="presParOf" srcId="{76674494-E45D-4FEC-80D4-869AE0C97395}" destId="{EFA48A2F-87F2-4AA9-8D3F-01E8C4EF099B}" srcOrd="17" destOrd="0" presId="urn:microsoft.com/office/officeart/2008/layout/LinedList"/>
    <dgm:cxn modelId="{7328D1F6-2804-46C2-937B-A90E467DCEA3}" type="presParOf" srcId="{EFA48A2F-87F2-4AA9-8D3F-01E8C4EF099B}" destId="{84A6CA2D-9598-48B0-893B-6DA093841281}" srcOrd="0" destOrd="0" presId="urn:microsoft.com/office/officeart/2008/layout/LinedList"/>
    <dgm:cxn modelId="{B3CE885E-9C76-4E0E-88FB-00A9C47E0381}" type="presParOf" srcId="{EFA48A2F-87F2-4AA9-8D3F-01E8C4EF099B}" destId="{7F6792C8-CEDE-4172-9F0B-FADCE4C6E865}" srcOrd="1" destOrd="0" presId="urn:microsoft.com/office/officeart/2008/layout/LinedList"/>
    <dgm:cxn modelId="{FF03B840-0717-4C51-A8BB-CA5F3FAD0540}" type="presParOf" srcId="{76674494-E45D-4FEC-80D4-869AE0C97395}" destId="{6C20BECD-D16E-484D-B4FF-8169A3EDC1E3}" srcOrd="18" destOrd="0" presId="urn:microsoft.com/office/officeart/2008/layout/LinedList"/>
    <dgm:cxn modelId="{AB0D0B0A-0FF7-4CCA-BCCD-BDAAD66838F6}" type="presParOf" srcId="{76674494-E45D-4FEC-80D4-869AE0C97395}" destId="{67F7BB4C-02CE-4783-A15F-8E17572B2F77}" srcOrd="19" destOrd="0" presId="urn:microsoft.com/office/officeart/2008/layout/LinedList"/>
    <dgm:cxn modelId="{4E2D9C63-C1FC-4B9B-9569-EF999B19132C}" type="presParOf" srcId="{67F7BB4C-02CE-4783-A15F-8E17572B2F77}" destId="{5B22F479-B39D-4037-93D1-0568B9B31161}" srcOrd="0" destOrd="0" presId="urn:microsoft.com/office/officeart/2008/layout/LinedList"/>
    <dgm:cxn modelId="{9FE8EBE1-6152-46DF-BB20-0B4DA4BD913D}" type="presParOf" srcId="{67F7BB4C-02CE-4783-A15F-8E17572B2F77}" destId="{C375B74C-83E5-4290-B803-714FCCB96865}" srcOrd="1" destOrd="0" presId="urn:microsoft.com/office/officeart/2008/layout/LinedList"/>
    <dgm:cxn modelId="{E8145B0D-4F55-4BA3-965F-B434C1FC6A94}" type="presParOf" srcId="{76674494-E45D-4FEC-80D4-869AE0C97395}" destId="{7FEB3802-8DB2-468F-A429-C659B3A06BA1}" srcOrd="20" destOrd="0" presId="urn:microsoft.com/office/officeart/2008/layout/LinedList"/>
    <dgm:cxn modelId="{A1F24EBA-CB8E-4E10-8E8D-072B5236490B}" type="presParOf" srcId="{76674494-E45D-4FEC-80D4-869AE0C97395}" destId="{09099A48-2251-42C2-9CE8-67E593BA34A6}" srcOrd="21" destOrd="0" presId="urn:microsoft.com/office/officeart/2008/layout/LinedList"/>
    <dgm:cxn modelId="{7D4ED6FC-4D11-412A-8A48-C399EDFC9B43}" type="presParOf" srcId="{09099A48-2251-42C2-9CE8-67E593BA34A6}" destId="{4B7143DB-4A28-4B65-A475-765DEE9E5619}" srcOrd="0" destOrd="0" presId="urn:microsoft.com/office/officeart/2008/layout/LinedList"/>
    <dgm:cxn modelId="{B920218E-22D5-4148-8249-F96AB6CE4C83}" type="presParOf" srcId="{09099A48-2251-42C2-9CE8-67E593BA34A6}" destId="{141513B6-0050-46D1-9D44-36A8468894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6255F24-22C9-4898-A43C-4FE111D779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31595B-2550-4FC1-B3D7-54B5466ADCA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CA"/>
            <a:t>Customize your education to suit your interests and career plan</a:t>
          </a:r>
        </a:p>
      </dgm:t>
    </dgm:pt>
    <dgm:pt modelId="{A262F2E5-B697-4226-AF2E-4E9046286E50}" type="parTrans" cxnId="{EF628844-2CAE-4190-B667-804F82A51FF6}">
      <dgm:prSet/>
      <dgm:spPr/>
      <dgm:t>
        <a:bodyPr/>
        <a:lstStyle/>
        <a:p>
          <a:endParaRPr lang="en-CA"/>
        </a:p>
      </dgm:t>
    </dgm:pt>
    <dgm:pt modelId="{E14A79F6-A9D7-404D-B87A-288CF9AD10A0}" type="sibTrans" cxnId="{EF628844-2CAE-4190-B667-804F82A51FF6}">
      <dgm:prSet/>
      <dgm:spPr/>
      <dgm:t>
        <a:bodyPr/>
        <a:lstStyle/>
        <a:p>
          <a:endParaRPr lang="en-CA"/>
        </a:p>
      </dgm:t>
    </dgm:pt>
    <dgm:pt modelId="{BB405AD0-073D-485D-8175-89AF452666D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Learn sector specific skills and knowledge</a:t>
          </a:r>
          <a:endParaRPr lang="en-CA"/>
        </a:p>
      </dgm:t>
    </dgm:pt>
    <dgm:pt modelId="{1C1688F9-454A-4062-8B4B-9874F72FDADC}" type="parTrans" cxnId="{9B616845-DFCF-4999-AAB8-128F70EED8A5}">
      <dgm:prSet/>
      <dgm:spPr/>
      <dgm:t>
        <a:bodyPr/>
        <a:lstStyle/>
        <a:p>
          <a:endParaRPr lang="en-CA"/>
        </a:p>
      </dgm:t>
    </dgm:pt>
    <dgm:pt modelId="{2B4262FF-9997-4FD5-AA63-9469EABE7FE9}" type="sibTrans" cxnId="{9B616845-DFCF-4999-AAB8-128F70EED8A5}">
      <dgm:prSet/>
      <dgm:spPr/>
      <dgm:t>
        <a:bodyPr/>
        <a:lstStyle/>
        <a:p>
          <a:endParaRPr lang="en-CA"/>
        </a:p>
      </dgm:t>
    </dgm:pt>
    <dgm:pt modelId="{9D394ADE-A722-4A8E-A927-ECDA7738558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Gain valuable work experience by completing a two-credit coop in your field</a:t>
          </a:r>
          <a:endParaRPr lang="en-CA"/>
        </a:p>
      </dgm:t>
    </dgm:pt>
    <dgm:pt modelId="{1E639954-08A1-4727-908D-0784FE007192}" type="parTrans" cxnId="{26ABA476-CF59-416C-A578-3E4211147184}">
      <dgm:prSet/>
      <dgm:spPr/>
      <dgm:t>
        <a:bodyPr/>
        <a:lstStyle/>
        <a:p>
          <a:endParaRPr lang="en-CA"/>
        </a:p>
      </dgm:t>
    </dgm:pt>
    <dgm:pt modelId="{89C7E755-3554-4323-8DD9-065754614DAD}" type="sibTrans" cxnId="{26ABA476-CF59-416C-A578-3E4211147184}">
      <dgm:prSet/>
      <dgm:spPr/>
      <dgm:t>
        <a:bodyPr/>
        <a:lstStyle/>
        <a:p>
          <a:endParaRPr lang="en-CA"/>
        </a:p>
      </dgm:t>
    </dgm:pt>
    <dgm:pt modelId="{66912632-3B1C-4439-BE81-CD95A78BA97F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Acquire certifications that are specific to your field</a:t>
          </a:r>
          <a:endParaRPr lang="en-CA"/>
        </a:p>
      </dgm:t>
    </dgm:pt>
    <dgm:pt modelId="{C8EBF0E1-D62D-4B56-BE99-282F0B92C079}" type="parTrans" cxnId="{CF5290F0-DFEC-4CCE-BBD6-454A686BCE1E}">
      <dgm:prSet/>
      <dgm:spPr/>
      <dgm:t>
        <a:bodyPr/>
        <a:lstStyle/>
        <a:p>
          <a:endParaRPr lang="en-CA"/>
        </a:p>
      </dgm:t>
    </dgm:pt>
    <dgm:pt modelId="{3F3BB57A-B9DE-46F0-88FA-56250963519F}" type="sibTrans" cxnId="{CF5290F0-DFEC-4CCE-BBD6-454A686BCE1E}">
      <dgm:prSet/>
      <dgm:spPr/>
      <dgm:t>
        <a:bodyPr/>
        <a:lstStyle/>
        <a:p>
          <a:endParaRPr lang="en-CA"/>
        </a:p>
      </dgm:t>
    </dgm:pt>
    <dgm:pt modelId="{E4FBF448-E7C6-4F9D-B1C9-026BB183F730}" type="pres">
      <dgm:prSet presAssocID="{26255F24-22C9-4898-A43C-4FE111D7799F}" presName="linear" presStyleCnt="0">
        <dgm:presLayoutVars>
          <dgm:animLvl val="lvl"/>
          <dgm:resizeHandles val="exact"/>
        </dgm:presLayoutVars>
      </dgm:prSet>
      <dgm:spPr/>
    </dgm:pt>
    <dgm:pt modelId="{2CD744EA-6883-43F5-B076-918E8077F9AE}" type="pres">
      <dgm:prSet presAssocID="{DD31595B-2550-4FC1-B3D7-54B5466ADC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C34655-DE73-4D39-BD33-1548FF075F95}" type="pres">
      <dgm:prSet presAssocID="{E14A79F6-A9D7-404D-B87A-288CF9AD10A0}" presName="spacer" presStyleCnt="0"/>
      <dgm:spPr/>
    </dgm:pt>
    <dgm:pt modelId="{E6907301-CD79-41BF-AC39-6ADAFE592C77}" type="pres">
      <dgm:prSet presAssocID="{BB405AD0-073D-485D-8175-89AF452666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53E33F-E34F-4382-9272-16A5B3067EC4}" type="pres">
      <dgm:prSet presAssocID="{2B4262FF-9997-4FD5-AA63-9469EABE7FE9}" presName="spacer" presStyleCnt="0"/>
      <dgm:spPr/>
    </dgm:pt>
    <dgm:pt modelId="{EBCE3F92-7BA8-4CDF-BF76-B838B88DA9D9}" type="pres">
      <dgm:prSet presAssocID="{9D394ADE-A722-4A8E-A927-ECDA773855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15F727-E3A0-4464-8DF2-89F19ED388F0}" type="pres">
      <dgm:prSet presAssocID="{89C7E755-3554-4323-8DD9-065754614DAD}" presName="spacer" presStyleCnt="0"/>
      <dgm:spPr/>
    </dgm:pt>
    <dgm:pt modelId="{E3DE3FDA-BFCE-41ED-88D5-3507DAB1616D}" type="pres">
      <dgm:prSet presAssocID="{66912632-3B1C-4439-BE81-CD95A78BA9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486821-0F41-4089-BDEB-B700F815B7A8}" type="presOf" srcId="{DD31595B-2550-4FC1-B3D7-54B5466ADCAC}" destId="{2CD744EA-6883-43F5-B076-918E8077F9AE}" srcOrd="0" destOrd="0" presId="urn:microsoft.com/office/officeart/2005/8/layout/vList2"/>
    <dgm:cxn modelId="{EF628844-2CAE-4190-B667-804F82A51FF6}" srcId="{26255F24-22C9-4898-A43C-4FE111D7799F}" destId="{DD31595B-2550-4FC1-B3D7-54B5466ADCAC}" srcOrd="0" destOrd="0" parTransId="{A262F2E5-B697-4226-AF2E-4E9046286E50}" sibTransId="{E14A79F6-A9D7-404D-B87A-288CF9AD10A0}"/>
    <dgm:cxn modelId="{9B616845-DFCF-4999-AAB8-128F70EED8A5}" srcId="{26255F24-22C9-4898-A43C-4FE111D7799F}" destId="{BB405AD0-073D-485D-8175-89AF452666D6}" srcOrd="1" destOrd="0" parTransId="{1C1688F9-454A-4062-8B4B-9874F72FDADC}" sibTransId="{2B4262FF-9997-4FD5-AA63-9469EABE7FE9}"/>
    <dgm:cxn modelId="{26ABA476-CF59-416C-A578-3E4211147184}" srcId="{26255F24-22C9-4898-A43C-4FE111D7799F}" destId="{9D394ADE-A722-4A8E-A927-ECDA77385589}" srcOrd="2" destOrd="0" parTransId="{1E639954-08A1-4727-908D-0784FE007192}" sibTransId="{89C7E755-3554-4323-8DD9-065754614DAD}"/>
    <dgm:cxn modelId="{64AF1A9B-91C6-4736-8F86-E0830FC3085D}" type="presOf" srcId="{BB405AD0-073D-485D-8175-89AF452666D6}" destId="{E6907301-CD79-41BF-AC39-6ADAFE592C77}" srcOrd="0" destOrd="0" presId="urn:microsoft.com/office/officeart/2005/8/layout/vList2"/>
    <dgm:cxn modelId="{1C28FCCC-7835-4396-8C40-0E1109A22610}" type="presOf" srcId="{66912632-3B1C-4439-BE81-CD95A78BA97F}" destId="{E3DE3FDA-BFCE-41ED-88D5-3507DAB1616D}" srcOrd="0" destOrd="0" presId="urn:microsoft.com/office/officeart/2005/8/layout/vList2"/>
    <dgm:cxn modelId="{287C0FD2-7503-45CF-A812-3E5EAF4CC13F}" type="presOf" srcId="{26255F24-22C9-4898-A43C-4FE111D7799F}" destId="{E4FBF448-E7C6-4F9D-B1C9-026BB183F730}" srcOrd="0" destOrd="0" presId="urn:microsoft.com/office/officeart/2005/8/layout/vList2"/>
    <dgm:cxn modelId="{EDA4F5E7-FE14-4927-A982-ACE0CAD50A4D}" type="presOf" srcId="{9D394ADE-A722-4A8E-A927-ECDA77385589}" destId="{EBCE3F92-7BA8-4CDF-BF76-B838B88DA9D9}" srcOrd="0" destOrd="0" presId="urn:microsoft.com/office/officeart/2005/8/layout/vList2"/>
    <dgm:cxn modelId="{CF5290F0-DFEC-4CCE-BBD6-454A686BCE1E}" srcId="{26255F24-22C9-4898-A43C-4FE111D7799F}" destId="{66912632-3B1C-4439-BE81-CD95A78BA97F}" srcOrd="3" destOrd="0" parTransId="{C8EBF0E1-D62D-4B56-BE99-282F0B92C079}" sibTransId="{3F3BB57A-B9DE-46F0-88FA-56250963519F}"/>
    <dgm:cxn modelId="{421165F3-1CE3-4620-827C-29D9E426BF97}" type="presParOf" srcId="{E4FBF448-E7C6-4F9D-B1C9-026BB183F730}" destId="{2CD744EA-6883-43F5-B076-918E8077F9AE}" srcOrd="0" destOrd="0" presId="urn:microsoft.com/office/officeart/2005/8/layout/vList2"/>
    <dgm:cxn modelId="{9AFE9972-8B25-4FBA-96D0-6145F9A44DC5}" type="presParOf" srcId="{E4FBF448-E7C6-4F9D-B1C9-026BB183F730}" destId="{F1C34655-DE73-4D39-BD33-1548FF075F95}" srcOrd="1" destOrd="0" presId="urn:microsoft.com/office/officeart/2005/8/layout/vList2"/>
    <dgm:cxn modelId="{16F23C4E-9C19-4B5A-9A82-A78B48219FD7}" type="presParOf" srcId="{E4FBF448-E7C6-4F9D-B1C9-026BB183F730}" destId="{E6907301-CD79-41BF-AC39-6ADAFE592C77}" srcOrd="2" destOrd="0" presId="urn:microsoft.com/office/officeart/2005/8/layout/vList2"/>
    <dgm:cxn modelId="{645136FB-3BB8-44B0-A48F-52A9154A9F05}" type="presParOf" srcId="{E4FBF448-E7C6-4F9D-B1C9-026BB183F730}" destId="{F553E33F-E34F-4382-9272-16A5B3067EC4}" srcOrd="3" destOrd="0" presId="urn:microsoft.com/office/officeart/2005/8/layout/vList2"/>
    <dgm:cxn modelId="{7FC9FD6A-C10C-48D8-B887-3CF8AC0602E6}" type="presParOf" srcId="{E4FBF448-E7C6-4F9D-B1C9-026BB183F730}" destId="{EBCE3F92-7BA8-4CDF-BF76-B838B88DA9D9}" srcOrd="4" destOrd="0" presId="urn:microsoft.com/office/officeart/2005/8/layout/vList2"/>
    <dgm:cxn modelId="{33EDF2F3-60F5-40B0-BDDE-BCF4EBEEC495}" type="presParOf" srcId="{E4FBF448-E7C6-4F9D-B1C9-026BB183F730}" destId="{4515F727-E3A0-4464-8DF2-89F19ED388F0}" srcOrd="5" destOrd="0" presId="urn:microsoft.com/office/officeart/2005/8/layout/vList2"/>
    <dgm:cxn modelId="{5307FB66-BFDB-4D98-8E28-7C48DEE129C9}" type="presParOf" srcId="{E4FBF448-E7C6-4F9D-B1C9-026BB183F730}" destId="{E3DE3FDA-BFCE-41ED-88D5-3507DAB161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65075DB-F403-4507-98A4-29C63A696B7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7AD6844-449D-4601-8CA0-93208E9FE187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Agriculture (Green Industries)</a:t>
          </a:r>
        </a:p>
      </dgm:t>
    </dgm:pt>
    <dgm:pt modelId="{FAC0A141-F5B0-4A2B-94D8-2AE3EC68731D}" type="parTrans" cxnId="{49C5134B-8A82-4626-A011-DB656CE1F0DB}">
      <dgm:prSet/>
      <dgm:spPr/>
      <dgm:t>
        <a:bodyPr/>
        <a:lstStyle/>
        <a:p>
          <a:endParaRPr lang="en-CA"/>
        </a:p>
      </dgm:t>
    </dgm:pt>
    <dgm:pt modelId="{D998201A-285F-4F0D-A057-F34CD8111A47}" type="sibTrans" cxnId="{49C5134B-8A82-4626-A011-DB656CE1F0DB}">
      <dgm:prSet/>
      <dgm:spPr/>
      <dgm:t>
        <a:bodyPr/>
        <a:lstStyle/>
        <a:p>
          <a:endParaRPr lang="en-CA"/>
        </a:p>
      </dgm:t>
    </dgm:pt>
    <dgm:pt modelId="{E82FB10F-5AFE-4AF6-8C01-7D828717A543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Health and Wellness</a:t>
          </a:r>
        </a:p>
      </dgm:t>
    </dgm:pt>
    <dgm:pt modelId="{0CDB74E4-95F7-47E5-AF78-BEE864B3A222}" type="parTrans" cxnId="{497D0B58-B32E-440F-B2E8-29DF1AEFEBAF}">
      <dgm:prSet/>
      <dgm:spPr/>
      <dgm:t>
        <a:bodyPr/>
        <a:lstStyle/>
        <a:p>
          <a:endParaRPr lang="en-CA"/>
        </a:p>
      </dgm:t>
    </dgm:pt>
    <dgm:pt modelId="{0B97AC7D-6A8C-4B88-98B5-7B5E4830C78A}" type="sibTrans" cxnId="{497D0B58-B32E-440F-B2E8-29DF1AEFEBAF}">
      <dgm:prSet/>
      <dgm:spPr/>
      <dgm:t>
        <a:bodyPr/>
        <a:lstStyle/>
        <a:p>
          <a:endParaRPr lang="en-CA"/>
        </a:p>
      </dgm:t>
    </dgm:pt>
    <dgm:pt modelId="{1D2D0474-0293-47B8-A88C-E4D602A97C15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Hospitality and Tourism</a:t>
          </a:r>
        </a:p>
      </dgm:t>
    </dgm:pt>
    <dgm:pt modelId="{DE6602CE-3F8F-4739-AD02-6ABAB85D6375}" type="parTrans" cxnId="{D94C76FA-10E5-48B1-B84E-ED94469499E8}">
      <dgm:prSet/>
      <dgm:spPr/>
      <dgm:t>
        <a:bodyPr/>
        <a:lstStyle/>
        <a:p>
          <a:endParaRPr lang="en-CA"/>
        </a:p>
      </dgm:t>
    </dgm:pt>
    <dgm:pt modelId="{BF481EEF-F726-4583-9B64-8A30C451EE28}" type="sibTrans" cxnId="{D94C76FA-10E5-48B1-B84E-ED94469499E8}">
      <dgm:prSet/>
      <dgm:spPr/>
      <dgm:t>
        <a:bodyPr/>
        <a:lstStyle/>
        <a:p>
          <a:endParaRPr lang="en-CA"/>
        </a:p>
      </dgm:t>
    </dgm:pt>
    <dgm:pt modelId="{9FCC6D54-6A4F-488C-9D90-38CB7279250F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Transportation </a:t>
          </a:r>
        </a:p>
      </dgm:t>
    </dgm:pt>
    <dgm:pt modelId="{58A467EE-DA19-4F5F-A0C4-2609DF3CA0E1}" type="parTrans" cxnId="{28909B91-0B32-4B53-9CE3-32A10F9EAC23}">
      <dgm:prSet/>
      <dgm:spPr/>
      <dgm:t>
        <a:bodyPr/>
        <a:lstStyle/>
        <a:p>
          <a:endParaRPr lang="en-CA"/>
        </a:p>
      </dgm:t>
    </dgm:pt>
    <dgm:pt modelId="{B0BAB7F0-5C10-4174-913C-F3526B7E1D30}" type="sibTrans" cxnId="{28909B91-0B32-4B53-9CE3-32A10F9EAC23}">
      <dgm:prSet/>
      <dgm:spPr/>
      <dgm:t>
        <a:bodyPr/>
        <a:lstStyle/>
        <a:p>
          <a:endParaRPr lang="en-CA"/>
        </a:p>
      </dgm:t>
    </dgm:pt>
    <dgm:pt modelId="{CC862708-8754-4A89-9C1F-830C581598AD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Sport</a:t>
          </a:r>
        </a:p>
      </dgm:t>
    </dgm:pt>
    <dgm:pt modelId="{889EA89C-9DA3-4E33-92DA-A3DE4A4E424E}" type="parTrans" cxnId="{3B4B5C29-7C70-4045-ABDF-FE28B5A0A6C8}">
      <dgm:prSet/>
      <dgm:spPr/>
      <dgm:t>
        <a:bodyPr/>
        <a:lstStyle/>
        <a:p>
          <a:endParaRPr lang="en-CA"/>
        </a:p>
      </dgm:t>
    </dgm:pt>
    <dgm:pt modelId="{1F0E3DB0-AD2C-4C7C-9E93-B9AFD0C34E07}" type="sibTrans" cxnId="{3B4B5C29-7C70-4045-ABDF-FE28B5A0A6C8}">
      <dgm:prSet/>
      <dgm:spPr/>
      <dgm:t>
        <a:bodyPr/>
        <a:lstStyle/>
        <a:p>
          <a:endParaRPr lang="en-CA"/>
        </a:p>
      </dgm:t>
    </dgm:pt>
    <dgm:pt modelId="{0AB89E0E-4C0E-4747-A3AD-59FFFA7688D8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CHARTS – </a:t>
          </a:r>
          <a:r>
            <a:rPr lang="en-US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Click Here</a:t>
          </a: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!</a:t>
          </a:r>
        </a:p>
      </dgm:t>
    </dgm:pt>
    <dgm:pt modelId="{77FEEA18-8741-4DAD-8B6B-6BB89A46E997}" type="parTrans" cxnId="{709ED862-06F6-41A2-8256-F2B02BFDDF48}">
      <dgm:prSet/>
      <dgm:spPr/>
      <dgm:t>
        <a:bodyPr/>
        <a:lstStyle/>
        <a:p>
          <a:endParaRPr lang="en-CA"/>
        </a:p>
      </dgm:t>
    </dgm:pt>
    <dgm:pt modelId="{2A60EC83-AA6B-4952-AB7D-6EFC09F1FF01}" type="sibTrans" cxnId="{709ED862-06F6-41A2-8256-F2B02BFDDF48}">
      <dgm:prSet/>
      <dgm:spPr/>
      <dgm:t>
        <a:bodyPr/>
        <a:lstStyle/>
        <a:p>
          <a:endParaRPr lang="en-CA"/>
        </a:p>
      </dgm:t>
    </dgm:pt>
    <dgm:pt modelId="{9C82C058-A427-4EB4-8DCD-5B4645CD2EB7}" type="pres">
      <dgm:prSet presAssocID="{465075DB-F403-4507-98A4-29C63A696B7A}" presName="vert0" presStyleCnt="0">
        <dgm:presLayoutVars>
          <dgm:dir/>
          <dgm:animOne val="branch"/>
          <dgm:animLvl val="lvl"/>
        </dgm:presLayoutVars>
      </dgm:prSet>
      <dgm:spPr/>
    </dgm:pt>
    <dgm:pt modelId="{DCE4FEE3-19FD-478D-A851-BE4081FB0319}" type="pres">
      <dgm:prSet presAssocID="{47AD6844-449D-4601-8CA0-93208E9FE187}" presName="thickLine" presStyleLbl="alignNode1" presStyleIdx="0" presStyleCnt="6"/>
      <dgm:spPr/>
    </dgm:pt>
    <dgm:pt modelId="{15AF65E9-36B8-451E-B19E-D9B78D5A4520}" type="pres">
      <dgm:prSet presAssocID="{47AD6844-449D-4601-8CA0-93208E9FE187}" presName="horz1" presStyleCnt="0"/>
      <dgm:spPr/>
    </dgm:pt>
    <dgm:pt modelId="{B15D4481-80D5-4FD6-ACDC-75E3912F44C7}" type="pres">
      <dgm:prSet presAssocID="{47AD6844-449D-4601-8CA0-93208E9FE187}" presName="tx1" presStyleLbl="revTx" presStyleIdx="0" presStyleCnt="6"/>
      <dgm:spPr/>
    </dgm:pt>
    <dgm:pt modelId="{F5A21494-4C82-4B42-827C-F6BF6FE4D196}" type="pres">
      <dgm:prSet presAssocID="{47AD6844-449D-4601-8CA0-93208E9FE187}" presName="vert1" presStyleCnt="0"/>
      <dgm:spPr/>
    </dgm:pt>
    <dgm:pt modelId="{1D149D64-E75D-46C9-8D32-144DCDC35837}" type="pres">
      <dgm:prSet presAssocID="{E82FB10F-5AFE-4AF6-8C01-7D828717A543}" presName="thickLine" presStyleLbl="alignNode1" presStyleIdx="1" presStyleCnt="6"/>
      <dgm:spPr/>
    </dgm:pt>
    <dgm:pt modelId="{314CEDF9-FC55-4A30-A027-634CFE9333DF}" type="pres">
      <dgm:prSet presAssocID="{E82FB10F-5AFE-4AF6-8C01-7D828717A543}" presName="horz1" presStyleCnt="0"/>
      <dgm:spPr/>
    </dgm:pt>
    <dgm:pt modelId="{EC0A877A-A691-43D6-8645-5076A6187187}" type="pres">
      <dgm:prSet presAssocID="{E82FB10F-5AFE-4AF6-8C01-7D828717A543}" presName="tx1" presStyleLbl="revTx" presStyleIdx="1" presStyleCnt="6"/>
      <dgm:spPr/>
    </dgm:pt>
    <dgm:pt modelId="{B69E8A6E-13F6-4DE5-8098-379FD4099BE5}" type="pres">
      <dgm:prSet presAssocID="{E82FB10F-5AFE-4AF6-8C01-7D828717A543}" presName="vert1" presStyleCnt="0"/>
      <dgm:spPr/>
    </dgm:pt>
    <dgm:pt modelId="{695FFC2E-A13A-4D6A-9272-9B05734276EC}" type="pres">
      <dgm:prSet presAssocID="{1D2D0474-0293-47B8-A88C-E4D602A97C15}" presName="thickLine" presStyleLbl="alignNode1" presStyleIdx="2" presStyleCnt="6"/>
      <dgm:spPr/>
    </dgm:pt>
    <dgm:pt modelId="{C624EFF5-8F2C-4971-922E-175CC0EBC1E0}" type="pres">
      <dgm:prSet presAssocID="{1D2D0474-0293-47B8-A88C-E4D602A97C15}" presName="horz1" presStyleCnt="0"/>
      <dgm:spPr/>
    </dgm:pt>
    <dgm:pt modelId="{8D6FE06F-2F61-453C-A8AF-DE94CA9F0003}" type="pres">
      <dgm:prSet presAssocID="{1D2D0474-0293-47B8-A88C-E4D602A97C15}" presName="tx1" presStyleLbl="revTx" presStyleIdx="2" presStyleCnt="6"/>
      <dgm:spPr/>
    </dgm:pt>
    <dgm:pt modelId="{FDF0489C-B1C4-4A6D-ACA2-5E1B9A57EE64}" type="pres">
      <dgm:prSet presAssocID="{1D2D0474-0293-47B8-A88C-E4D602A97C15}" presName="vert1" presStyleCnt="0"/>
      <dgm:spPr/>
    </dgm:pt>
    <dgm:pt modelId="{193E042F-F01C-4B95-9968-1CC3A330EDB8}" type="pres">
      <dgm:prSet presAssocID="{CC862708-8754-4A89-9C1F-830C581598AD}" presName="thickLine" presStyleLbl="alignNode1" presStyleIdx="3" presStyleCnt="6"/>
      <dgm:spPr/>
    </dgm:pt>
    <dgm:pt modelId="{4C18698B-EB88-4087-82C9-8E8E4782AD63}" type="pres">
      <dgm:prSet presAssocID="{CC862708-8754-4A89-9C1F-830C581598AD}" presName="horz1" presStyleCnt="0"/>
      <dgm:spPr/>
    </dgm:pt>
    <dgm:pt modelId="{0862102F-B44C-49F6-9AC6-B8B8D9149E94}" type="pres">
      <dgm:prSet presAssocID="{CC862708-8754-4A89-9C1F-830C581598AD}" presName="tx1" presStyleLbl="revTx" presStyleIdx="3" presStyleCnt="6"/>
      <dgm:spPr/>
    </dgm:pt>
    <dgm:pt modelId="{7F233F52-30DB-4C25-844A-3A33033300BA}" type="pres">
      <dgm:prSet presAssocID="{CC862708-8754-4A89-9C1F-830C581598AD}" presName="vert1" presStyleCnt="0"/>
      <dgm:spPr/>
    </dgm:pt>
    <dgm:pt modelId="{1230DD8D-A6FC-4CDC-9B72-E6BA3EF62DCC}" type="pres">
      <dgm:prSet presAssocID="{9FCC6D54-6A4F-488C-9D90-38CB7279250F}" presName="thickLine" presStyleLbl="alignNode1" presStyleIdx="4" presStyleCnt="6"/>
      <dgm:spPr/>
    </dgm:pt>
    <dgm:pt modelId="{E7EE2D1C-E23E-48E1-8078-9D64019E4B79}" type="pres">
      <dgm:prSet presAssocID="{9FCC6D54-6A4F-488C-9D90-38CB7279250F}" presName="horz1" presStyleCnt="0"/>
      <dgm:spPr/>
    </dgm:pt>
    <dgm:pt modelId="{CFC1D414-839F-493E-AD7D-EC4818857D17}" type="pres">
      <dgm:prSet presAssocID="{9FCC6D54-6A4F-488C-9D90-38CB7279250F}" presName="tx1" presStyleLbl="revTx" presStyleIdx="4" presStyleCnt="6"/>
      <dgm:spPr/>
    </dgm:pt>
    <dgm:pt modelId="{E277A3DB-F40F-4579-A08A-3DB2B96B6290}" type="pres">
      <dgm:prSet presAssocID="{9FCC6D54-6A4F-488C-9D90-38CB7279250F}" presName="vert1" presStyleCnt="0"/>
      <dgm:spPr/>
    </dgm:pt>
    <dgm:pt modelId="{EDBE17AC-B4E6-495C-A5B2-75853C74394E}" type="pres">
      <dgm:prSet presAssocID="{0AB89E0E-4C0E-4747-A3AD-59FFFA7688D8}" presName="thickLine" presStyleLbl="alignNode1" presStyleIdx="5" presStyleCnt="6"/>
      <dgm:spPr/>
    </dgm:pt>
    <dgm:pt modelId="{A649CC53-ED80-43C0-B2DD-800E0E8A8B66}" type="pres">
      <dgm:prSet presAssocID="{0AB89E0E-4C0E-4747-A3AD-59FFFA7688D8}" presName="horz1" presStyleCnt="0"/>
      <dgm:spPr/>
    </dgm:pt>
    <dgm:pt modelId="{5D1610C1-A111-4F2C-A7CA-7B116DF2455D}" type="pres">
      <dgm:prSet presAssocID="{0AB89E0E-4C0E-4747-A3AD-59FFFA7688D8}" presName="tx1" presStyleLbl="revTx" presStyleIdx="5" presStyleCnt="6"/>
      <dgm:spPr/>
    </dgm:pt>
    <dgm:pt modelId="{C2BF5743-1D5F-4634-BD66-A3FCCA5E870F}" type="pres">
      <dgm:prSet presAssocID="{0AB89E0E-4C0E-4747-A3AD-59FFFA7688D8}" presName="vert1" presStyleCnt="0"/>
      <dgm:spPr/>
    </dgm:pt>
  </dgm:ptLst>
  <dgm:cxnLst>
    <dgm:cxn modelId="{3B4B5C29-7C70-4045-ABDF-FE28B5A0A6C8}" srcId="{465075DB-F403-4507-98A4-29C63A696B7A}" destId="{CC862708-8754-4A89-9C1F-830C581598AD}" srcOrd="3" destOrd="0" parTransId="{889EA89C-9DA3-4E33-92DA-A3DE4A4E424E}" sibTransId="{1F0E3DB0-AD2C-4C7C-9E93-B9AFD0C34E07}"/>
    <dgm:cxn modelId="{0F60FC31-F464-443C-9DC0-565F99A272BC}" type="presOf" srcId="{0AB89E0E-4C0E-4747-A3AD-59FFFA7688D8}" destId="{5D1610C1-A111-4F2C-A7CA-7B116DF2455D}" srcOrd="0" destOrd="0" presId="urn:microsoft.com/office/officeart/2008/layout/LinedList"/>
    <dgm:cxn modelId="{709ED862-06F6-41A2-8256-F2B02BFDDF48}" srcId="{465075DB-F403-4507-98A4-29C63A696B7A}" destId="{0AB89E0E-4C0E-4747-A3AD-59FFFA7688D8}" srcOrd="5" destOrd="0" parTransId="{77FEEA18-8741-4DAD-8B6B-6BB89A46E997}" sibTransId="{2A60EC83-AA6B-4952-AB7D-6EFC09F1FF01}"/>
    <dgm:cxn modelId="{49C5134B-8A82-4626-A011-DB656CE1F0DB}" srcId="{465075DB-F403-4507-98A4-29C63A696B7A}" destId="{47AD6844-449D-4601-8CA0-93208E9FE187}" srcOrd="0" destOrd="0" parTransId="{FAC0A141-F5B0-4A2B-94D8-2AE3EC68731D}" sibTransId="{D998201A-285F-4F0D-A057-F34CD8111A47}"/>
    <dgm:cxn modelId="{497D0B58-B32E-440F-B2E8-29DF1AEFEBAF}" srcId="{465075DB-F403-4507-98A4-29C63A696B7A}" destId="{E82FB10F-5AFE-4AF6-8C01-7D828717A543}" srcOrd="1" destOrd="0" parTransId="{0CDB74E4-95F7-47E5-AF78-BEE864B3A222}" sibTransId="{0B97AC7D-6A8C-4B88-98B5-7B5E4830C78A}"/>
    <dgm:cxn modelId="{4B9FD37A-B1E0-461E-BE5F-E196521E4E18}" type="presOf" srcId="{47AD6844-449D-4601-8CA0-93208E9FE187}" destId="{B15D4481-80D5-4FD6-ACDC-75E3912F44C7}" srcOrd="0" destOrd="0" presId="urn:microsoft.com/office/officeart/2008/layout/LinedList"/>
    <dgm:cxn modelId="{B9B3D385-5519-43BA-BCCF-3E6587661139}" type="presOf" srcId="{E82FB10F-5AFE-4AF6-8C01-7D828717A543}" destId="{EC0A877A-A691-43D6-8645-5076A6187187}" srcOrd="0" destOrd="0" presId="urn:microsoft.com/office/officeart/2008/layout/LinedList"/>
    <dgm:cxn modelId="{28909B91-0B32-4B53-9CE3-32A10F9EAC23}" srcId="{465075DB-F403-4507-98A4-29C63A696B7A}" destId="{9FCC6D54-6A4F-488C-9D90-38CB7279250F}" srcOrd="4" destOrd="0" parTransId="{58A467EE-DA19-4F5F-A0C4-2609DF3CA0E1}" sibTransId="{B0BAB7F0-5C10-4174-913C-F3526B7E1D30}"/>
    <dgm:cxn modelId="{A388B2A3-C43D-4713-AF8D-7313F654F7FF}" type="presOf" srcId="{1D2D0474-0293-47B8-A88C-E4D602A97C15}" destId="{8D6FE06F-2F61-453C-A8AF-DE94CA9F0003}" srcOrd="0" destOrd="0" presId="urn:microsoft.com/office/officeart/2008/layout/LinedList"/>
    <dgm:cxn modelId="{2D7B57AD-29DD-482A-B6C4-51FBE93AF7D2}" type="presOf" srcId="{CC862708-8754-4A89-9C1F-830C581598AD}" destId="{0862102F-B44C-49F6-9AC6-B8B8D9149E94}" srcOrd="0" destOrd="0" presId="urn:microsoft.com/office/officeart/2008/layout/LinedList"/>
    <dgm:cxn modelId="{13A7B2C3-F21C-43C2-BE03-AA2BDBE88CA1}" type="presOf" srcId="{465075DB-F403-4507-98A4-29C63A696B7A}" destId="{9C82C058-A427-4EB4-8DCD-5B4645CD2EB7}" srcOrd="0" destOrd="0" presId="urn:microsoft.com/office/officeart/2008/layout/LinedList"/>
    <dgm:cxn modelId="{70F764F1-B994-40E8-A38B-66A4284C7A8F}" type="presOf" srcId="{9FCC6D54-6A4F-488C-9D90-38CB7279250F}" destId="{CFC1D414-839F-493E-AD7D-EC4818857D17}" srcOrd="0" destOrd="0" presId="urn:microsoft.com/office/officeart/2008/layout/LinedList"/>
    <dgm:cxn modelId="{D94C76FA-10E5-48B1-B84E-ED94469499E8}" srcId="{465075DB-F403-4507-98A4-29C63A696B7A}" destId="{1D2D0474-0293-47B8-A88C-E4D602A97C15}" srcOrd="2" destOrd="0" parTransId="{DE6602CE-3F8F-4739-AD02-6ABAB85D6375}" sibTransId="{BF481EEF-F726-4583-9B64-8A30C451EE28}"/>
    <dgm:cxn modelId="{3DF0A071-0E2D-4D0B-AFB3-5C20EFDC9281}" type="presParOf" srcId="{9C82C058-A427-4EB4-8DCD-5B4645CD2EB7}" destId="{DCE4FEE3-19FD-478D-A851-BE4081FB0319}" srcOrd="0" destOrd="0" presId="urn:microsoft.com/office/officeart/2008/layout/LinedList"/>
    <dgm:cxn modelId="{2E7D3083-246F-4B76-9E22-F8B361041267}" type="presParOf" srcId="{9C82C058-A427-4EB4-8DCD-5B4645CD2EB7}" destId="{15AF65E9-36B8-451E-B19E-D9B78D5A4520}" srcOrd="1" destOrd="0" presId="urn:microsoft.com/office/officeart/2008/layout/LinedList"/>
    <dgm:cxn modelId="{7EC97B1F-C8BC-418A-8BB7-5BF9326FF078}" type="presParOf" srcId="{15AF65E9-36B8-451E-B19E-D9B78D5A4520}" destId="{B15D4481-80D5-4FD6-ACDC-75E3912F44C7}" srcOrd="0" destOrd="0" presId="urn:microsoft.com/office/officeart/2008/layout/LinedList"/>
    <dgm:cxn modelId="{DEA4B7E4-57D0-4264-9A3C-6832D0974F51}" type="presParOf" srcId="{15AF65E9-36B8-451E-B19E-D9B78D5A4520}" destId="{F5A21494-4C82-4B42-827C-F6BF6FE4D196}" srcOrd="1" destOrd="0" presId="urn:microsoft.com/office/officeart/2008/layout/LinedList"/>
    <dgm:cxn modelId="{41A49C21-D5AE-4CAA-AAE0-5811802B2DB8}" type="presParOf" srcId="{9C82C058-A427-4EB4-8DCD-5B4645CD2EB7}" destId="{1D149D64-E75D-46C9-8D32-144DCDC35837}" srcOrd="2" destOrd="0" presId="urn:microsoft.com/office/officeart/2008/layout/LinedList"/>
    <dgm:cxn modelId="{D866DFFF-ECD1-4C69-B44B-871BE367D9AB}" type="presParOf" srcId="{9C82C058-A427-4EB4-8DCD-5B4645CD2EB7}" destId="{314CEDF9-FC55-4A30-A027-634CFE9333DF}" srcOrd="3" destOrd="0" presId="urn:microsoft.com/office/officeart/2008/layout/LinedList"/>
    <dgm:cxn modelId="{30F4D678-F30F-451A-B625-B1F3022EDCF1}" type="presParOf" srcId="{314CEDF9-FC55-4A30-A027-634CFE9333DF}" destId="{EC0A877A-A691-43D6-8645-5076A6187187}" srcOrd="0" destOrd="0" presId="urn:microsoft.com/office/officeart/2008/layout/LinedList"/>
    <dgm:cxn modelId="{7037263C-212F-4022-A549-CC1D1913CA9D}" type="presParOf" srcId="{314CEDF9-FC55-4A30-A027-634CFE9333DF}" destId="{B69E8A6E-13F6-4DE5-8098-379FD4099BE5}" srcOrd="1" destOrd="0" presId="urn:microsoft.com/office/officeart/2008/layout/LinedList"/>
    <dgm:cxn modelId="{34C72D8B-17FD-4664-8F60-3B218C6AD184}" type="presParOf" srcId="{9C82C058-A427-4EB4-8DCD-5B4645CD2EB7}" destId="{695FFC2E-A13A-4D6A-9272-9B05734276EC}" srcOrd="4" destOrd="0" presId="urn:microsoft.com/office/officeart/2008/layout/LinedList"/>
    <dgm:cxn modelId="{D863433A-A111-415E-BB44-6B025405DC8A}" type="presParOf" srcId="{9C82C058-A427-4EB4-8DCD-5B4645CD2EB7}" destId="{C624EFF5-8F2C-4971-922E-175CC0EBC1E0}" srcOrd="5" destOrd="0" presId="urn:microsoft.com/office/officeart/2008/layout/LinedList"/>
    <dgm:cxn modelId="{76D01680-CE5F-4CAB-AC30-9B31D1AFF27D}" type="presParOf" srcId="{C624EFF5-8F2C-4971-922E-175CC0EBC1E0}" destId="{8D6FE06F-2F61-453C-A8AF-DE94CA9F0003}" srcOrd="0" destOrd="0" presId="urn:microsoft.com/office/officeart/2008/layout/LinedList"/>
    <dgm:cxn modelId="{4F7873DF-465F-4BDF-A23D-A5117075D2DA}" type="presParOf" srcId="{C624EFF5-8F2C-4971-922E-175CC0EBC1E0}" destId="{FDF0489C-B1C4-4A6D-ACA2-5E1B9A57EE64}" srcOrd="1" destOrd="0" presId="urn:microsoft.com/office/officeart/2008/layout/LinedList"/>
    <dgm:cxn modelId="{2143B50C-287E-4B87-91EE-60289802C024}" type="presParOf" srcId="{9C82C058-A427-4EB4-8DCD-5B4645CD2EB7}" destId="{193E042F-F01C-4B95-9968-1CC3A330EDB8}" srcOrd="6" destOrd="0" presId="urn:microsoft.com/office/officeart/2008/layout/LinedList"/>
    <dgm:cxn modelId="{47F9BDDB-5432-4819-A4B0-F195FF85E396}" type="presParOf" srcId="{9C82C058-A427-4EB4-8DCD-5B4645CD2EB7}" destId="{4C18698B-EB88-4087-82C9-8E8E4782AD63}" srcOrd="7" destOrd="0" presId="urn:microsoft.com/office/officeart/2008/layout/LinedList"/>
    <dgm:cxn modelId="{E497FD4D-E297-4BD3-8873-E5289299265D}" type="presParOf" srcId="{4C18698B-EB88-4087-82C9-8E8E4782AD63}" destId="{0862102F-B44C-49F6-9AC6-B8B8D9149E94}" srcOrd="0" destOrd="0" presId="urn:microsoft.com/office/officeart/2008/layout/LinedList"/>
    <dgm:cxn modelId="{26643195-0589-43B5-B107-776B94B1A0E2}" type="presParOf" srcId="{4C18698B-EB88-4087-82C9-8E8E4782AD63}" destId="{7F233F52-30DB-4C25-844A-3A33033300BA}" srcOrd="1" destOrd="0" presId="urn:microsoft.com/office/officeart/2008/layout/LinedList"/>
    <dgm:cxn modelId="{39B86F4D-5840-4E9A-9822-0A64D63616A8}" type="presParOf" srcId="{9C82C058-A427-4EB4-8DCD-5B4645CD2EB7}" destId="{1230DD8D-A6FC-4CDC-9B72-E6BA3EF62DCC}" srcOrd="8" destOrd="0" presId="urn:microsoft.com/office/officeart/2008/layout/LinedList"/>
    <dgm:cxn modelId="{AAF05F67-0A71-4A51-B25B-99D621A4B720}" type="presParOf" srcId="{9C82C058-A427-4EB4-8DCD-5B4645CD2EB7}" destId="{E7EE2D1C-E23E-48E1-8078-9D64019E4B79}" srcOrd="9" destOrd="0" presId="urn:microsoft.com/office/officeart/2008/layout/LinedList"/>
    <dgm:cxn modelId="{FDB1FC63-3FDF-49E9-957D-61E1051D33F8}" type="presParOf" srcId="{E7EE2D1C-E23E-48E1-8078-9D64019E4B79}" destId="{CFC1D414-839F-493E-AD7D-EC4818857D17}" srcOrd="0" destOrd="0" presId="urn:microsoft.com/office/officeart/2008/layout/LinedList"/>
    <dgm:cxn modelId="{852D5AC3-9EFA-4E49-AAE7-FD449255762D}" type="presParOf" srcId="{E7EE2D1C-E23E-48E1-8078-9D64019E4B79}" destId="{E277A3DB-F40F-4579-A08A-3DB2B96B6290}" srcOrd="1" destOrd="0" presId="urn:microsoft.com/office/officeart/2008/layout/LinedList"/>
    <dgm:cxn modelId="{B79CB9F4-632C-4304-974D-F8CFC8400C26}" type="presParOf" srcId="{9C82C058-A427-4EB4-8DCD-5B4645CD2EB7}" destId="{EDBE17AC-B4E6-495C-A5B2-75853C74394E}" srcOrd="10" destOrd="0" presId="urn:microsoft.com/office/officeart/2008/layout/LinedList"/>
    <dgm:cxn modelId="{A486B956-9F4E-4FC6-91D2-CDD1E528BBF0}" type="presParOf" srcId="{9C82C058-A427-4EB4-8DCD-5B4645CD2EB7}" destId="{A649CC53-ED80-43C0-B2DD-800E0E8A8B66}" srcOrd="11" destOrd="0" presId="urn:microsoft.com/office/officeart/2008/layout/LinedList"/>
    <dgm:cxn modelId="{6438486E-8E86-4C9B-BDA3-EE5619D62589}" type="presParOf" srcId="{A649CC53-ED80-43C0-B2DD-800E0E8A8B66}" destId="{5D1610C1-A111-4F2C-A7CA-7B116DF2455D}" srcOrd="0" destOrd="0" presId="urn:microsoft.com/office/officeart/2008/layout/LinedList"/>
    <dgm:cxn modelId="{47A3AA2B-C512-4DB0-A6E2-4568E1CBD046}" type="presParOf" srcId="{A649CC53-ED80-43C0-B2DD-800E0E8A8B66}" destId="{C2BF5743-1D5F-4634-BD66-A3FCCA5E87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6255F24-22C9-4898-A43C-4FE111D779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31595B-2550-4FC1-B3D7-54B5466ADCA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CA"/>
            <a:t>Courses are first come, first served. Don’t miss the deadline!</a:t>
          </a:r>
        </a:p>
      </dgm:t>
    </dgm:pt>
    <dgm:pt modelId="{A262F2E5-B697-4226-AF2E-4E9046286E50}" type="parTrans" cxnId="{EF628844-2CAE-4190-B667-804F82A51FF6}">
      <dgm:prSet/>
      <dgm:spPr/>
      <dgm:t>
        <a:bodyPr/>
        <a:lstStyle/>
        <a:p>
          <a:endParaRPr lang="en-CA"/>
        </a:p>
      </dgm:t>
    </dgm:pt>
    <dgm:pt modelId="{E14A79F6-A9D7-404D-B87A-288CF9AD10A0}" type="sibTrans" cxnId="{EF628844-2CAE-4190-B667-804F82A51FF6}">
      <dgm:prSet/>
      <dgm:spPr/>
      <dgm:t>
        <a:bodyPr/>
        <a:lstStyle/>
        <a:p>
          <a:endParaRPr lang="en-CA"/>
        </a:p>
      </dgm:t>
    </dgm:pt>
    <dgm:pt modelId="{9D394ADE-A722-4A8E-A927-ECDA77385589}">
      <dgm:prSet/>
      <dgm:spPr/>
      <dgm:t>
        <a:bodyPr/>
        <a:lstStyle/>
        <a:p>
          <a:pPr rtl="0">
            <a:buFont typeface="Times New Roman" panose="02020603050405020304" pitchFamily="18" charset="0"/>
            <a:buChar char="•"/>
          </a:pPr>
          <a:r>
            <a:rPr lang="en-US"/>
            <a:t>Collecting on Feb. 22</a:t>
          </a:r>
          <a:r>
            <a:rPr lang="en-US" baseline="30000"/>
            <a:t>nd</a:t>
          </a:r>
          <a:r>
            <a:rPr lang="en-US"/>
            <a:t> &amp; 23</a:t>
          </a:r>
          <a:r>
            <a:rPr lang="en-US" baseline="30000"/>
            <a:t>rd</a:t>
          </a:r>
          <a:r>
            <a:rPr lang="en-US"/>
            <a:t> in homerooms.</a:t>
          </a:r>
          <a:r>
            <a:rPr lang="en-US">
              <a:latin typeface="Tw Cen MT Condensed" panose="020B0606020104020203"/>
            </a:rPr>
            <a:t>  </a:t>
          </a:r>
          <a:endParaRPr lang="en-CA"/>
        </a:p>
      </dgm:t>
    </dgm:pt>
    <dgm:pt modelId="{1E639954-08A1-4727-908D-0784FE007192}" type="parTrans" cxnId="{26ABA476-CF59-416C-A578-3E4211147184}">
      <dgm:prSet/>
      <dgm:spPr/>
      <dgm:t>
        <a:bodyPr/>
        <a:lstStyle/>
        <a:p>
          <a:endParaRPr lang="en-CA"/>
        </a:p>
      </dgm:t>
    </dgm:pt>
    <dgm:pt modelId="{89C7E755-3554-4323-8DD9-065754614DAD}" type="sibTrans" cxnId="{26ABA476-CF59-416C-A578-3E4211147184}">
      <dgm:prSet/>
      <dgm:spPr/>
      <dgm:t>
        <a:bodyPr/>
        <a:lstStyle/>
        <a:p>
          <a:endParaRPr lang="en-CA"/>
        </a:p>
      </dgm:t>
    </dgm:pt>
    <dgm:pt modelId="{8DC190FF-BF22-47BE-BBB4-D176616D433E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Sign Off Forms with parent signature &amp; $</a:t>
          </a:r>
          <a:r>
            <a:rPr lang="en-US">
              <a:latin typeface="Tw Cen MT Condensed" panose="020B0606020104020203"/>
            </a:rPr>
            <a:t>35</a:t>
          </a:r>
          <a:r>
            <a:rPr lang="en-US"/>
            <a:t> Activity Fee</a:t>
          </a:r>
          <a:endParaRPr lang="en-CA"/>
        </a:p>
      </dgm:t>
    </dgm:pt>
    <dgm:pt modelId="{1042EF74-652B-4DFA-B4B0-791293860F02}" type="parTrans" cxnId="{D73BD9F9-2C0C-4015-93DC-105BCA667E0C}">
      <dgm:prSet/>
      <dgm:spPr/>
    </dgm:pt>
    <dgm:pt modelId="{78968B1D-DF20-4108-A4F0-D822F33E1EA7}" type="sibTrans" cxnId="{D73BD9F9-2C0C-4015-93DC-105BCA667E0C}">
      <dgm:prSet/>
      <dgm:spPr/>
    </dgm:pt>
    <dgm:pt modelId="{E4FBF448-E7C6-4F9D-B1C9-026BB183F730}" type="pres">
      <dgm:prSet presAssocID="{26255F24-22C9-4898-A43C-4FE111D7799F}" presName="linear" presStyleCnt="0">
        <dgm:presLayoutVars>
          <dgm:animLvl val="lvl"/>
          <dgm:resizeHandles val="exact"/>
        </dgm:presLayoutVars>
      </dgm:prSet>
      <dgm:spPr/>
    </dgm:pt>
    <dgm:pt modelId="{2CD744EA-6883-43F5-B076-918E8077F9AE}" type="pres">
      <dgm:prSet presAssocID="{DD31595B-2550-4FC1-B3D7-54B5466ADC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C34655-DE73-4D39-BD33-1548FF075F95}" type="pres">
      <dgm:prSet presAssocID="{E14A79F6-A9D7-404D-B87A-288CF9AD10A0}" presName="spacer" presStyleCnt="0"/>
      <dgm:spPr/>
    </dgm:pt>
    <dgm:pt modelId="{EBCE3F92-7BA8-4CDF-BF76-B838B88DA9D9}" type="pres">
      <dgm:prSet presAssocID="{9D394ADE-A722-4A8E-A927-ECDA773855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349731-5AF8-4F5D-9F9B-3BCEB926A956}" type="pres">
      <dgm:prSet presAssocID="{89C7E755-3554-4323-8DD9-065754614DAD}" presName="spacer" presStyleCnt="0"/>
      <dgm:spPr/>
    </dgm:pt>
    <dgm:pt modelId="{8E670555-7AAA-459D-BC23-47AC3B615C13}" type="pres">
      <dgm:prSet presAssocID="{8DC190FF-BF22-47BE-BBB4-D176616D43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C486821-0F41-4089-BDEB-B700F815B7A8}" type="presOf" srcId="{DD31595B-2550-4FC1-B3D7-54B5466ADCAC}" destId="{2CD744EA-6883-43F5-B076-918E8077F9AE}" srcOrd="0" destOrd="0" presId="urn:microsoft.com/office/officeart/2005/8/layout/vList2"/>
    <dgm:cxn modelId="{EF628844-2CAE-4190-B667-804F82A51FF6}" srcId="{26255F24-22C9-4898-A43C-4FE111D7799F}" destId="{DD31595B-2550-4FC1-B3D7-54B5466ADCAC}" srcOrd="0" destOrd="0" parTransId="{A262F2E5-B697-4226-AF2E-4E9046286E50}" sibTransId="{E14A79F6-A9D7-404D-B87A-288CF9AD10A0}"/>
    <dgm:cxn modelId="{26ABA476-CF59-416C-A578-3E4211147184}" srcId="{26255F24-22C9-4898-A43C-4FE111D7799F}" destId="{9D394ADE-A722-4A8E-A927-ECDA77385589}" srcOrd="1" destOrd="0" parTransId="{1E639954-08A1-4727-908D-0784FE007192}" sibTransId="{89C7E755-3554-4323-8DD9-065754614DAD}"/>
    <dgm:cxn modelId="{1C1EEC9A-2520-4B70-8348-A15048D32B91}" type="presOf" srcId="{8DC190FF-BF22-47BE-BBB4-D176616D433E}" destId="{8E670555-7AAA-459D-BC23-47AC3B615C13}" srcOrd="0" destOrd="0" presId="urn:microsoft.com/office/officeart/2005/8/layout/vList2"/>
    <dgm:cxn modelId="{287C0FD2-7503-45CF-A812-3E5EAF4CC13F}" type="presOf" srcId="{26255F24-22C9-4898-A43C-4FE111D7799F}" destId="{E4FBF448-E7C6-4F9D-B1C9-026BB183F730}" srcOrd="0" destOrd="0" presId="urn:microsoft.com/office/officeart/2005/8/layout/vList2"/>
    <dgm:cxn modelId="{EDA4F5E7-FE14-4927-A982-ACE0CAD50A4D}" type="presOf" srcId="{9D394ADE-A722-4A8E-A927-ECDA77385589}" destId="{EBCE3F92-7BA8-4CDF-BF76-B838B88DA9D9}" srcOrd="0" destOrd="0" presId="urn:microsoft.com/office/officeart/2005/8/layout/vList2"/>
    <dgm:cxn modelId="{D73BD9F9-2C0C-4015-93DC-105BCA667E0C}" srcId="{26255F24-22C9-4898-A43C-4FE111D7799F}" destId="{8DC190FF-BF22-47BE-BBB4-D176616D433E}" srcOrd="2" destOrd="0" parTransId="{1042EF74-652B-4DFA-B4B0-791293860F02}" sibTransId="{78968B1D-DF20-4108-A4F0-D822F33E1EA7}"/>
    <dgm:cxn modelId="{421165F3-1CE3-4620-827C-29D9E426BF97}" type="presParOf" srcId="{E4FBF448-E7C6-4F9D-B1C9-026BB183F730}" destId="{2CD744EA-6883-43F5-B076-918E8077F9AE}" srcOrd="0" destOrd="0" presId="urn:microsoft.com/office/officeart/2005/8/layout/vList2"/>
    <dgm:cxn modelId="{9AFE9972-8B25-4FBA-96D0-6145F9A44DC5}" type="presParOf" srcId="{E4FBF448-E7C6-4F9D-B1C9-026BB183F730}" destId="{F1C34655-DE73-4D39-BD33-1548FF075F95}" srcOrd="1" destOrd="0" presId="urn:microsoft.com/office/officeart/2005/8/layout/vList2"/>
    <dgm:cxn modelId="{7FC9FD6A-C10C-48D8-B887-3CF8AC0602E6}" type="presParOf" srcId="{E4FBF448-E7C6-4F9D-B1C9-026BB183F730}" destId="{EBCE3F92-7BA8-4CDF-BF76-B838B88DA9D9}" srcOrd="2" destOrd="0" presId="urn:microsoft.com/office/officeart/2005/8/layout/vList2"/>
    <dgm:cxn modelId="{D91CEE17-F7CF-40F5-833D-8733795B812D}" type="presParOf" srcId="{E4FBF448-E7C6-4F9D-B1C9-026BB183F730}" destId="{BD349731-5AF8-4F5D-9F9B-3BCEB926A956}" srcOrd="3" destOrd="0" presId="urn:microsoft.com/office/officeart/2005/8/layout/vList2"/>
    <dgm:cxn modelId="{B6A5A642-EDBE-4007-B07C-15288DCC6018}" type="presParOf" srcId="{E4FBF448-E7C6-4F9D-B1C9-026BB183F730}" destId="{8E670555-7AAA-459D-BC23-47AC3B615C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9E585FF-5E5C-4B3E-87CC-B10F9B40481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D205D8-AF6C-4B47-999A-404AB579B587}">
      <dgm:prSet custT="1"/>
      <dgm:spPr/>
      <dgm:t>
        <a:bodyPr/>
        <a:lstStyle/>
        <a:p>
          <a:r>
            <a:rPr lang="en-US" sz="2800"/>
            <a:t>Log In</a:t>
          </a:r>
        </a:p>
      </dgm:t>
    </dgm:pt>
    <dgm:pt modelId="{5E86E11A-E969-4747-B11F-2D8F2FC5AF0F}" type="parTrans" cxnId="{943FBC09-4E9F-4E0B-BCDF-EC0E8124F6B0}">
      <dgm:prSet/>
      <dgm:spPr/>
      <dgm:t>
        <a:bodyPr/>
        <a:lstStyle/>
        <a:p>
          <a:endParaRPr lang="en-US"/>
        </a:p>
      </dgm:t>
    </dgm:pt>
    <dgm:pt modelId="{36CFE792-7365-4406-A8D8-07FF6B061ADB}" type="sibTrans" cxnId="{943FBC09-4E9F-4E0B-BCDF-EC0E8124F6B0}">
      <dgm:prSet/>
      <dgm:spPr/>
      <dgm:t>
        <a:bodyPr/>
        <a:lstStyle/>
        <a:p>
          <a:endParaRPr lang="en-US"/>
        </a:p>
      </dgm:t>
    </dgm:pt>
    <dgm:pt modelId="{D28D609A-F53E-44BF-ABC1-D86918640E4E}">
      <dgm:prSet custT="1"/>
      <dgm:spPr/>
      <dgm:t>
        <a:bodyPr/>
        <a:lstStyle/>
        <a:p>
          <a:r>
            <a:rPr lang="en-US" sz="2800"/>
            <a:t>Log into </a:t>
          </a:r>
          <a:r>
            <a:rPr lang="en-US" sz="2800" err="1"/>
            <a:t>MyBlueprint</a:t>
          </a:r>
          <a:r>
            <a:rPr lang="en-US" sz="2800"/>
            <a:t> to make grade 12 course selections.</a:t>
          </a:r>
        </a:p>
      </dgm:t>
    </dgm:pt>
    <dgm:pt modelId="{07B6A65C-F086-44A8-9B06-FFA3BD368F3F}" type="parTrans" cxnId="{71F25152-AD52-42ED-8298-75F410A5A785}">
      <dgm:prSet/>
      <dgm:spPr/>
      <dgm:t>
        <a:bodyPr/>
        <a:lstStyle/>
        <a:p>
          <a:endParaRPr lang="en-US"/>
        </a:p>
      </dgm:t>
    </dgm:pt>
    <dgm:pt modelId="{56A52F16-6F7F-46B1-B5BA-F3B2EC81F439}" type="sibTrans" cxnId="{71F25152-AD52-42ED-8298-75F410A5A785}">
      <dgm:prSet/>
      <dgm:spPr/>
      <dgm:t>
        <a:bodyPr/>
        <a:lstStyle/>
        <a:p>
          <a:endParaRPr lang="en-US"/>
        </a:p>
      </dgm:t>
    </dgm:pt>
    <dgm:pt modelId="{5FE30E39-9F39-42AB-88AF-3005453FC413}">
      <dgm:prSet custT="1"/>
      <dgm:spPr/>
      <dgm:t>
        <a:bodyPr/>
        <a:lstStyle/>
        <a:p>
          <a:r>
            <a:rPr lang="en-US" sz="2800"/>
            <a:t>Choose</a:t>
          </a:r>
        </a:p>
      </dgm:t>
    </dgm:pt>
    <dgm:pt modelId="{761C4FC1-58C7-4B68-8B8C-F4379B59C7A9}" type="parTrans" cxnId="{88F6EE60-C7D6-4B33-AE23-975A2B1FC69B}">
      <dgm:prSet/>
      <dgm:spPr/>
      <dgm:t>
        <a:bodyPr/>
        <a:lstStyle/>
        <a:p>
          <a:endParaRPr lang="en-US"/>
        </a:p>
      </dgm:t>
    </dgm:pt>
    <dgm:pt modelId="{A8ECD401-2DC5-4BFE-92FB-3CFAE7D04CFD}" type="sibTrans" cxnId="{88F6EE60-C7D6-4B33-AE23-975A2B1FC69B}">
      <dgm:prSet/>
      <dgm:spPr/>
      <dgm:t>
        <a:bodyPr/>
        <a:lstStyle/>
        <a:p>
          <a:endParaRPr lang="en-US"/>
        </a:p>
      </dgm:t>
    </dgm:pt>
    <dgm:pt modelId="{8C0B129D-7C82-4EA2-B9BE-F7BF634638F7}">
      <dgm:prSet custT="1"/>
      <dgm:spPr/>
      <dgm:t>
        <a:bodyPr/>
        <a:lstStyle/>
        <a:p>
          <a:r>
            <a:rPr lang="en-US" sz="2800"/>
            <a:t>Choose summer school option first (IF applicable)</a:t>
          </a:r>
        </a:p>
      </dgm:t>
    </dgm:pt>
    <dgm:pt modelId="{B5AD38CA-C398-47B0-A415-E1593C3BB4E8}" type="parTrans" cxnId="{26E85CAC-459A-4FB1-9CCF-B55D5506AF6E}">
      <dgm:prSet/>
      <dgm:spPr/>
      <dgm:t>
        <a:bodyPr/>
        <a:lstStyle/>
        <a:p>
          <a:endParaRPr lang="en-US"/>
        </a:p>
      </dgm:t>
    </dgm:pt>
    <dgm:pt modelId="{06A585B0-ED9F-48E7-BA3A-1B6A5170335D}" type="sibTrans" cxnId="{26E85CAC-459A-4FB1-9CCF-B55D5506AF6E}">
      <dgm:prSet/>
      <dgm:spPr/>
      <dgm:t>
        <a:bodyPr/>
        <a:lstStyle/>
        <a:p>
          <a:endParaRPr lang="en-US"/>
        </a:p>
      </dgm:t>
    </dgm:pt>
    <dgm:pt modelId="{25F51D0B-D5B6-41CC-A6C2-A2BF3C8E2DE7}">
      <dgm:prSet custT="1"/>
      <dgm:spPr/>
      <dgm:t>
        <a:bodyPr/>
        <a:lstStyle/>
        <a:p>
          <a:r>
            <a:rPr lang="en-US" sz="2800"/>
            <a:t>Pick</a:t>
          </a:r>
        </a:p>
      </dgm:t>
    </dgm:pt>
    <dgm:pt modelId="{58573E04-0765-4627-ACCE-4CB4A176D18B}" type="parTrans" cxnId="{E272F3B1-8A6A-47C4-B8D4-420BEF1D0054}">
      <dgm:prSet/>
      <dgm:spPr/>
      <dgm:t>
        <a:bodyPr/>
        <a:lstStyle/>
        <a:p>
          <a:endParaRPr lang="en-US"/>
        </a:p>
      </dgm:t>
    </dgm:pt>
    <dgm:pt modelId="{2CBC81D5-E1C4-4290-A036-705293D9380A}" type="sibTrans" cxnId="{E272F3B1-8A6A-47C4-B8D4-420BEF1D0054}">
      <dgm:prSet/>
      <dgm:spPr/>
      <dgm:t>
        <a:bodyPr/>
        <a:lstStyle/>
        <a:p>
          <a:endParaRPr lang="en-US"/>
        </a:p>
      </dgm:t>
    </dgm:pt>
    <dgm:pt modelId="{354E6477-3BF3-45ED-B67D-8FC53AE29411}">
      <dgm:prSet custT="1"/>
      <dgm:spPr/>
      <dgm:t>
        <a:bodyPr/>
        <a:lstStyle/>
        <a:p>
          <a:r>
            <a:rPr lang="en-US" sz="2800"/>
            <a:t>Make all course selections</a:t>
          </a:r>
        </a:p>
      </dgm:t>
    </dgm:pt>
    <dgm:pt modelId="{3A0B84CB-BC92-401F-808D-93202CAE68F2}" type="parTrans" cxnId="{1EEBDEA3-1A60-41FE-880A-347AFF1117B8}">
      <dgm:prSet/>
      <dgm:spPr/>
      <dgm:t>
        <a:bodyPr/>
        <a:lstStyle/>
        <a:p>
          <a:endParaRPr lang="en-US"/>
        </a:p>
      </dgm:t>
    </dgm:pt>
    <dgm:pt modelId="{304EA322-0726-47B8-8938-25FB1E15ED77}" type="sibTrans" cxnId="{1EEBDEA3-1A60-41FE-880A-347AFF1117B8}">
      <dgm:prSet/>
      <dgm:spPr/>
      <dgm:t>
        <a:bodyPr/>
        <a:lstStyle/>
        <a:p>
          <a:endParaRPr lang="en-US"/>
        </a:p>
      </dgm:t>
    </dgm:pt>
    <dgm:pt modelId="{C67D2D6B-B16D-4C76-8C12-344F5B4436B1}">
      <dgm:prSet custT="1"/>
      <dgm:spPr/>
      <dgm:t>
        <a:bodyPr/>
        <a:lstStyle/>
        <a:p>
          <a:r>
            <a:rPr lang="en-US" sz="2800"/>
            <a:t>Remember</a:t>
          </a:r>
        </a:p>
      </dgm:t>
    </dgm:pt>
    <dgm:pt modelId="{DCA1CFDB-F178-43EF-B0D2-DCDCC93BA65F}" type="parTrans" cxnId="{D208028B-87F6-4721-832C-4E90539AFE9A}">
      <dgm:prSet/>
      <dgm:spPr/>
      <dgm:t>
        <a:bodyPr/>
        <a:lstStyle/>
        <a:p>
          <a:endParaRPr lang="en-US"/>
        </a:p>
      </dgm:t>
    </dgm:pt>
    <dgm:pt modelId="{606DB032-8B11-4E7E-9C03-390CAC58565C}" type="sibTrans" cxnId="{D208028B-87F6-4721-832C-4E90539AFE9A}">
      <dgm:prSet/>
      <dgm:spPr/>
      <dgm:t>
        <a:bodyPr/>
        <a:lstStyle/>
        <a:p>
          <a:endParaRPr lang="en-US"/>
        </a:p>
      </dgm:t>
    </dgm:pt>
    <dgm:pt modelId="{A16CC58C-7177-4353-82EE-E2D924FBCEB8}">
      <dgm:prSet custT="1"/>
      <dgm:spPr/>
      <dgm:t>
        <a:bodyPr/>
        <a:lstStyle/>
        <a:p>
          <a:r>
            <a:rPr lang="en-US" sz="2800"/>
            <a:t>Once you hit submit, course selections will be locked in!</a:t>
          </a:r>
        </a:p>
      </dgm:t>
    </dgm:pt>
    <dgm:pt modelId="{734846C1-9E8E-4A57-A317-C96EC0E973C8}" type="parTrans" cxnId="{4056C386-D296-413C-9ECE-98AD7E1B864F}">
      <dgm:prSet/>
      <dgm:spPr/>
      <dgm:t>
        <a:bodyPr/>
        <a:lstStyle/>
        <a:p>
          <a:endParaRPr lang="en-US"/>
        </a:p>
      </dgm:t>
    </dgm:pt>
    <dgm:pt modelId="{7324216D-5279-462A-8338-6B4ED2A97D42}" type="sibTrans" cxnId="{4056C386-D296-413C-9ECE-98AD7E1B864F}">
      <dgm:prSet/>
      <dgm:spPr/>
      <dgm:t>
        <a:bodyPr/>
        <a:lstStyle/>
        <a:p>
          <a:endParaRPr lang="en-US"/>
        </a:p>
      </dgm:t>
    </dgm:pt>
    <dgm:pt modelId="{E063A0C5-A0D0-4CBC-BBE7-9C0C5F04C2C4}" type="pres">
      <dgm:prSet presAssocID="{19E585FF-5E5C-4B3E-87CC-B10F9B404811}" presName="Name0" presStyleCnt="0">
        <dgm:presLayoutVars>
          <dgm:dir/>
          <dgm:animLvl val="lvl"/>
          <dgm:resizeHandles val="exact"/>
        </dgm:presLayoutVars>
      </dgm:prSet>
      <dgm:spPr/>
    </dgm:pt>
    <dgm:pt modelId="{053F7E56-FF2F-492B-AED0-E9881CB821AA}" type="pres">
      <dgm:prSet presAssocID="{C67D2D6B-B16D-4C76-8C12-344F5B4436B1}" presName="boxAndChildren" presStyleCnt="0"/>
      <dgm:spPr/>
    </dgm:pt>
    <dgm:pt modelId="{5DEDBF2C-D7A5-4BD7-9D8F-D5DC7D3AC418}" type="pres">
      <dgm:prSet presAssocID="{C67D2D6B-B16D-4C76-8C12-344F5B4436B1}" presName="parentTextBox" presStyleLbl="alignNode1" presStyleIdx="0" presStyleCnt="4"/>
      <dgm:spPr/>
    </dgm:pt>
    <dgm:pt modelId="{935215FF-841B-4F49-998D-3206941F9BD3}" type="pres">
      <dgm:prSet presAssocID="{C67D2D6B-B16D-4C76-8C12-344F5B4436B1}" presName="descendantBox" presStyleLbl="bgAccFollowNode1" presStyleIdx="0" presStyleCnt="4"/>
      <dgm:spPr/>
    </dgm:pt>
    <dgm:pt modelId="{CB039CBD-603D-470B-BFA3-479F0DF023F5}" type="pres">
      <dgm:prSet presAssocID="{2CBC81D5-E1C4-4290-A036-705293D9380A}" presName="sp" presStyleCnt="0"/>
      <dgm:spPr/>
    </dgm:pt>
    <dgm:pt modelId="{72887848-77A5-46FF-838F-453374A9A541}" type="pres">
      <dgm:prSet presAssocID="{25F51D0B-D5B6-41CC-A6C2-A2BF3C8E2DE7}" presName="arrowAndChildren" presStyleCnt="0"/>
      <dgm:spPr/>
    </dgm:pt>
    <dgm:pt modelId="{3833568B-AE32-40B7-B480-34AEBC2DB33C}" type="pres">
      <dgm:prSet presAssocID="{25F51D0B-D5B6-41CC-A6C2-A2BF3C8E2DE7}" presName="parentTextArrow" presStyleLbl="node1" presStyleIdx="0" presStyleCnt="0"/>
      <dgm:spPr/>
    </dgm:pt>
    <dgm:pt modelId="{1BCF0C70-414D-4F61-AFE7-C9A540D26C37}" type="pres">
      <dgm:prSet presAssocID="{25F51D0B-D5B6-41CC-A6C2-A2BF3C8E2DE7}" presName="arrow" presStyleLbl="alignNode1" presStyleIdx="1" presStyleCnt="4"/>
      <dgm:spPr/>
    </dgm:pt>
    <dgm:pt modelId="{E51B0B59-ED3A-4A64-8E2B-A67FBE255A53}" type="pres">
      <dgm:prSet presAssocID="{25F51D0B-D5B6-41CC-A6C2-A2BF3C8E2DE7}" presName="descendantArrow" presStyleLbl="bgAccFollowNode1" presStyleIdx="1" presStyleCnt="4"/>
      <dgm:spPr/>
    </dgm:pt>
    <dgm:pt modelId="{3404F930-5194-4AC2-8EA8-9F7A18CBF233}" type="pres">
      <dgm:prSet presAssocID="{A8ECD401-2DC5-4BFE-92FB-3CFAE7D04CFD}" presName="sp" presStyleCnt="0"/>
      <dgm:spPr/>
    </dgm:pt>
    <dgm:pt modelId="{8AD3AB46-2D3B-4036-BFE6-6F4C2D529974}" type="pres">
      <dgm:prSet presAssocID="{5FE30E39-9F39-42AB-88AF-3005453FC413}" presName="arrowAndChildren" presStyleCnt="0"/>
      <dgm:spPr/>
    </dgm:pt>
    <dgm:pt modelId="{CCDC67F2-A97B-4192-A618-22FD7AE7799A}" type="pres">
      <dgm:prSet presAssocID="{5FE30E39-9F39-42AB-88AF-3005453FC413}" presName="parentTextArrow" presStyleLbl="node1" presStyleIdx="0" presStyleCnt="0"/>
      <dgm:spPr/>
    </dgm:pt>
    <dgm:pt modelId="{6EF53435-E082-472D-A038-A1D6499B6C5E}" type="pres">
      <dgm:prSet presAssocID="{5FE30E39-9F39-42AB-88AF-3005453FC413}" presName="arrow" presStyleLbl="alignNode1" presStyleIdx="2" presStyleCnt="4"/>
      <dgm:spPr/>
    </dgm:pt>
    <dgm:pt modelId="{29CE5199-458F-4B8E-94E0-520754F9D0F6}" type="pres">
      <dgm:prSet presAssocID="{5FE30E39-9F39-42AB-88AF-3005453FC413}" presName="descendantArrow" presStyleLbl="bgAccFollowNode1" presStyleIdx="2" presStyleCnt="4"/>
      <dgm:spPr/>
    </dgm:pt>
    <dgm:pt modelId="{112F8429-161C-4C11-811B-5367616FFA21}" type="pres">
      <dgm:prSet presAssocID="{36CFE792-7365-4406-A8D8-07FF6B061ADB}" presName="sp" presStyleCnt="0"/>
      <dgm:spPr/>
    </dgm:pt>
    <dgm:pt modelId="{F31D4D0B-AA32-4B32-B4D6-15806C48ACFC}" type="pres">
      <dgm:prSet presAssocID="{EED205D8-AF6C-4B47-999A-404AB579B587}" presName="arrowAndChildren" presStyleCnt="0"/>
      <dgm:spPr/>
    </dgm:pt>
    <dgm:pt modelId="{01251CCF-B537-4EF2-8156-912F1BF9F9D3}" type="pres">
      <dgm:prSet presAssocID="{EED205D8-AF6C-4B47-999A-404AB579B587}" presName="parentTextArrow" presStyleLbl="node1" presStyleIdx="0" presStyleCnt="0"/>
      <dgm:spPr/>
    </dgm:pt>
    <dgm:pt modelId="{FD1BCBBC-7091-4966-8E79-65D0C39A6902}" type="pres">
      <dgm:prSet presAssocID="{EED205D8-AF6C-4B47-999A-404AB579B587}" presName="arrow" presStyleLbl="alignNode1" presStyleIdx="3" presStyleCnt="4"/>
      <dgm:spPr/>
    </dgm:pt>
    <dgm:pt modelId="{1399AFA2-63DD-4ED1-B642-B0F3550F7401}" type="pres">
      <dgm:prSet presAssocID="{EED205D8-AF6C-4B47-999A-404AB579B587}" presName="descendantArrow" presStyleLbl="bgAccFollowNode1" presStyleIdx="3" presStyleCnt="4"/>
      <dgm:spPr/>
    </dgm:pt>
  </dgm:ptLst>
  <dgm:cxnLst>
    <dgm:cxn modelId="{943FBC09-4E9F-4E0B-BCDF-EC0E8124F6B0}" srcId="{19E585FF-5E5C-4B3E-87CC-B10F9B404811}" destId="{EED205D8-AF6C-4B47-999A-404AB579B587}" srcOrd="0" destOrd="0" parTransId="{5E86E11A-E969-4747-B11F-2D8F2FC5AF0F}" sibTransId="{36CFE792-7365-4406-A8D8-07FF6B061ADB}"/>
    <dgm:cxn modelId="{1097C71A-A3DE-49CB-AF68-87D7222729A0}" type="presOf" srcId="{D28D609A-F53E-44BF-ABC1-D86918640E4E}" destId="{1399AFA2-63DD-4ED1-B642-B0F3550F7401}" srcOrd="0" destOrd="0" presId="urn:microsoft.com/office/officeart/2016/7/layout/VerticalDownArrowProcess"/>
    <dgm:cxn modelId="{5C4E732D-7AEC-43B6-8E1B-4ECD54EE9497}" type="presOf" srcId="{C67D2D6B-B16D-4C76-8C12-344F5B4436B1}" destId="{5DEDBF2C-D7A5-4BD7-9D8F-D5DC7D3AC418}" srcOrd="0" destOrd="0" presId="urn:microsoft.com/office/officeart/2016/7/layout/VerticalDownArrowProcess"/>
    <dgm:cxn modelId="{B04EDB5D-CEE8-4F3C-90A8-3B6568624D9F}" type="presOf" srcId="{EED205D8-AF6C-4B47-999A-404AB579B587}" destId="{01251CCF-B537-4EF2-8156-912F1BF9F9D3}" srcOrd="0" destOrd="0" presId="urn:microsoft.com/office/officeart/2016/7/layout/VerticalDownArrowProcess"/>
    <dgm:cxn modelId="{88F6EE60-C7D6-4B33-AE23-975A2B1FC69B}" srcId="{19E585FF-5E5C-4B3E-87CC-B10F9B404811}" destId="{5FE30E39-9F39-42AB-88AF-3005453FC413}" srcOrd="1" destOrd="0" parTransId="{761C4FC1-58C7-4B68-8B8C-F4379B59C7A9}" sibTransId="{A8ECD401-2DC5-4BFE-92FB-3CFAE7D04CFD}"/>
    <dgm:cxn modelId="{93E1DC71-6421-4A97-BBD5-F9BE69CF2597}" type="presOf" srcId="{25F51D0B-D5B6-41CC-A6C2-A2BF3C8E2DE7}" destId="{1BCF0C70-414D-4F61-AFE7-C9A540D26C37}" srcOrd="1" destOrd="0" presId="urn:microsoft.com/office/officeart/2016/7/layout/VerticalDownArrowProcess"/>
    <dgm:cxn modelId="{71F25152-AD52-42ED-8298-75F410A5A785}" srcId="{EED205D8-AF6C-4B47-999A-404AB579B587}" destId="{D28D609A-F53E-44BF-ABC1-D86918640E4E}" srcOrd="0" destOrd="0" parTransId="{07B6A65C-F086-44A8-9B06-FFA3BD368F3F}" sibTransId="{56A52F16-6F7F-46B1-B5BA-F3B2EC81F439}"/>
    <dgm:cxn modelId="{17686074-B2EF-46A3-A1A3-E6EF2AE7A687}" type="presOf" srcId="{354E6477-3BF3-45ED-B67D-8FC53AE29411}" destId="{E51B0B59-ED3A-4A64-8E2B-A67FBE255A53}" srcOrd="0" destOrd="0" presId="urn:microsoft.com/office/officeart/2016/7/layout/VerticalDownArrowProcess"/>
    <dgm:cxn modelId="{4056C386-D296-413C-9ECE-98AD7E1B864F}" srcId="{C67D2D6B-B16D-4C76-8C12-344F5B4436B1}" destId="{A16CC58C-7177-4353-82EE-E2D924FBCEB8}" srcOrd="0" destOrd="0" parTransId="{734846C1-9E8E-4A57-A317-C96EC0E973C8}" sibTransId="{7324216D-5279-462A-8338-6B4ED2A97D42}"/>
    <dgm:cxn modelId="{D208028B-87F6-4721-832C-4E90539AFE9A}" srcId="{19E585FF-5E5C-4B3E-87CC-B10F9B404811}" destId="{C67D2D6B-B16D-4C76-8C12-344F5B4436B1}" srcOrd="3" destOrd="0" parTransId="{DCA1CFDB-F178-43EF-B0D2-DCDCC93BA65F}" sibTransId="{606DB032-8B11-4E7E-9C03-390CAC58565C}"/>
    <dgm:cxn modelId="{9186308E-AEBE-43E0-8010-95AA371676AE}" type="presOf" srcId="{A16CC58C-7177-4353-82EE-E2D924FBCEB8}" destId="{935215FF-841B-4F49-998D-3206941F9BD3}" srcOrd="0" destOrd="0" presId="urn:microsoft.com/office/officeart/2016/7/layout/VerticalDownArrowProcess"/>
    <dgm:cxn modelId="{AA9A3390-0053-4DE0-B09C-ED75167B9CA9}" type="presOf" srcId="{25F51D0B-D5B6-41CC-A6C2-A2BF3C8E2DE7}" destId="{3833568B-AE32-40B7-B480-34AEBC2DB33C}" srcOrd="0" destOrd="0" presId="urn:microsoft.com/office/officeart/2016/7/layout/VerticalDownArrowProcess"/>
    <dgm:cxn modelId="{150BA394-4082-4546-91F7-55C1B7F50A95}" type="presOf" srcId="{8C0B129D-7C82-4EA2-B9BE-F7BF634638F7}" destId="{29CE5199-458F-4B8E-94E0-520754F9D0F6}" srcOrd="0" destOrd="0" presId="urn:microsoft.com/office/officeart/2016/7/layout/VerticalDownArrowProcess"/>
    <dgm:cxn modelId="{5118419E-E941-491C-BBDF-B9657F2E2182}" type="presOf" srcId="{5FE30E39-9F39-42AB-88AF-3005453FC413}" destId="{CCDC67F2-A97B-4192-A618-22FD7AE7799A}" srcOrd="0" destOrd="0" presId="urn:microsoft.com/office/officeart/2016/7/layout/VerticalDownArrowProcess"/>
    <dgm:cxn modelId="{1EEBDEA3-1A60-41FE-880A-347AFF1117B8}" srcId="{25F51D0B-D5B6-41CC-A6C2-A2BF3C8E2DE7}" destId="{354E6477-3BF3-45ED-B67D-8FC53AE29411}" srcOrd="0" destOrd="0" parTransId="{3A0B84CB-BC92-401F-808D-93202CAE68F2}" sibTransId="{304EA322-0726-47B8-8938-25FB1E15ED77}"/>
    <dgm:cxn modelId="{26E85CAC-459A-4FB1-9CCF-B55D5506AF6E}" srcId="{5FE30E39-9F39-42AB-88AF-3005453FC413}" destId="{8C0B129D-7C82-4EA2-B9BE-F7BF634638F7}" srcOrd="0" destOrd="0" parTransId="{B5AD38CA-C398-47B0-A415-E1593C3BB4E8}" sibTransId="{06A585B0-ED9F-48E7-BA3A-1B6A5170335D}"/>
    <dgm:cxn modelId="{E272F3B1-8A6A-47C4-B8D4-420BEF1D0054}" srcId="{19E585FF-5E5C-4B3E-87CC-B10F9B404811}" destId="{25F51D0B-D5B6-41CC-A6C2-A2BF3C8E2DE7}" srcOrd="2" destOrd="0" parTransId="{58573E04-0765-4627-ACCE-4CB4A176D18B}" sibTransId="{2CBC81D5-E1C4-4290-A036-705293D9380A}"/>
    <dgm:cxn modelId="{46CE4FB6-4120-47FF-829B-2F9548EFFE2F}" type="presOf" srcId="{5FE30E39-9F39-42AB-88AF-3005453FC413}" destId="{6EF53435-E082-472D-A038-A1D6499B6C5E}" srcOrd="1" destOrd="0" presId="urn:microsoft.com/office/officeart/2016/7/layout/VerticalDownArrowProcess"/>
    <dgm:cxn modelId="{A10788B8-90D2-4DD9-BDC9-6CB1F9B5AAB0}" type="presOf" srcId="{19E585FF-5E5C-4B3E-87CC-B10F9B404811}" destId="{E063A0C5-A0D0-4CBC-BBE7-9C0C5F04C2C4}" srcOrd="0" destOrd="0" presId="urn:microsoft.com/office/officeart/2016/7/layout/VerticalDownArrowProcess"/>
    <dgm:cxn modelId="{AF8E94D0-E8F0-4943-886C-526B94298F37}" type="presOf" srcId="{EED205D8-AF6C-4B47-999A-404AB579B587}" destId="{FD1BCBBC-7091-4966-8E79-65D0C39A6902}" srcOrd="1" destOrd="0" presId="urn:microsoft.com/office/officeart/2016/7/layout/VerticalDownArrowProcess"/>
    <dgm:cxn modelId="{4A84B191-FF1F-4BE7-8551-238CD3AEA01F}" type="presParOf" srcId="{E063A0C5-A0D0-4CBC-BBE7-9C0C5F04C2C4}" destId="{053F7E56-FF2F-492B-AED0-E9881CB821AA}" srcOrd="0" destOrd="0" presId="urn:microsoft.com/office/officeart/2016/7/layout/VerticalDownArrowProcess"/>
    <dgm:cxn modelId="{5FD90906-FFD8-4F21-878F-1506C908B51F}" type="presParOf" srcId="{053F7E56-FF2F-492B-AED0-E9881CB821AA}" destId="{5DEDBF2C-D7A5-4BD7-9D8F-D5DC7D3AC418}" srcOrd="0" destOrd="0" presId="urn:microsoft.com/office/officeart/2016/7/layout/VerticalDownArrowProcess"/>
    <dgm:cxn modelId="{81060364-D9CB-43F4-A8D0-3ED223C17E4A}" type="presParOf" srcId="{053F7E56-FF2F-492B-AED0-E9881CB821AA}" destId="{935215FF-841B-4F49-998D-3206941F9BD3}" srcOrd="1" destOrd="0" presId="urn:microsoft.com/office/officeart/2016/7/layout/VerticalDownArrowProcess"/>
    <dgm:cxn modelId="{E3EC3645-1C32-45FF-ACAC-1EE02152B67F}" type="presParOf" srcId="{E063A0C5-A0D0-4CBC-BBE7-9C0C5F04C2C4}" destId="{CB039CBD-603D-470B-BFA3-479F0DF023F5}" srcOrd="1" destOrd="0" presId="urn:microsoft.com/office/officeart/2016/7/layout/VerticalDownArrowProcess"/>
    <dgm:cxn modelId="{7FA01BEB-8D0A-4D21-876C-C802EB1C432C}" type="presParOf" srcId="{E063A0C5-A0D0-4CBC-BBE7-9C0C5F04C2C4}" destId="{72887848-77A5-46FF-838F-453374A9A541}" srcOrd="2" destOrd="0" presId="urn:microsoft.com/office/officeart/2016/7/layout/VerticalDownArrowProcess"/>
    <dgm:cxn modelId="{C4F937AC-82F8-4D78-A8CD-5562DD589244}" type="presParOf" srcId="{72887848-77A5-46FF-838F-453374A9A541}" destId="{3833568B-AE32-40B7-B480-34AEBC2DB33C}" srcOrd="0" destOrd="0" presId="urn:microsoft.com/office/officeart/2016/7/layout/VerticalDownArrowProcess"/>
    <dgm:cxn modelId="{C0BAF9A3-E5B4-45E6-B13D-88DCA021F5DD}" type="presParOf" srcId="{72887848-77A5-46FF-838F-453374A9A541}" destId="{1BCF0C70-414D-4F61-AFE7-C9A540D26C37}" srcOrd="1" destOrd="0" presId="urn:microsoft.com/office/officeart/2016/7/layout/VerticalDownArrowProcess"/>
    <dgm:cxn modelId="{973BCD41-DE6B-4A43-9BF9-E9DC1C6F8AF5}" type="presParOf" srcId="{72887848-77A5-46FF-838F-453374A9A541}" destId="{E51B0B59-ED3A-4A64-8E2B-A67FBE255A53}" srcOrd="2" destOrd="0" presId="urn:microsoft.com/office/officeart/2016/7/layout/VerticalDownArrowProcess"/>
    <dgm:cxn modelId="{2838D0B4-4E39-45D0-8412-C4B01570CAC5}" type="presParOf" srcId="{E063A0C5-A0D0-4CBC-BBE7-9C0C5F04C2C4}" destId="{3404F930-5194-4AC2-8EA8-9F7A18CBF233}" srcOrd="3" destOrd="0" presId="urn:microsoft.com/office/officeart/2016/7/layout/VerticalDownArrowProcess"/>
    <dgm:cxn modelId="{BF180EBD-25B2-466F-B58B-811B4647BB76}" type="presParOf" srcId="{E063A0C5-A0D0-4CBC-BBE7-9C0C5F04C2C4}" destId="{8AD3AB46-2D3B-4036-BFE6-6F4C2D529974}" srcOrd="4" destOrd="0" presId="urn:microsoft.com/office/officeart/2016/7/layout/VerticalDownArrowProcess"/>
    <dgm:cxn modelId="{02661AD8-DF9C-46C3-BDB1-641F5BEB5094}" type="presParOf" srcId="{8AD3AB46-2D3B-4036-BFE6-6F4C2D529974}" destId="{CCDC67F2-A97B-4192-A618-22FD7AE7799A}" srcOrd="0" destOrd="0" presId="urn:microsoft.com/office/officeart/2016/7/layout/VerticalDownArrowProcess"/>
    <dgm:cxn modelId="{F8123861-4352-4558-98F1-96D1F837ACDC}" type="presParOf" srcId="{8AD3AB46-2D3B-4036-BFE6-6F4C2D529974}" destId="{6EF53435-E082-472D-A038-A1D6499B6C5E}" srcOrd="1" destOrd="0" presId="urn:microsoft.com/office/officeart/2016/7/layout/VerticalDownArrowProcess"/>
    <dgm:cxn modelId="{CF95B936-8B8A-49E4-AE3D-DEEFE6C356C1}" type="presParOf" srcId="{8AD3AB46-2D3B-4036-BFE6-6F4C2D529974}" destId="{29CE5199-458F-4B8E-94E0-520754F9D0F6}" srcOrd="2" destOrd="0" presId="urn:microsoft.com/office/officeart/2016/7/layout/VerticalDownArrowProcess"/>
    <dgm:cxn modelId="{BB3F2FD3-BCE6-4F22-86FE-9CF113E02858}" type="presParOf" srcId="{E063A0C5-A0D0-4CBC-BBE7-9C0C5F04C2C4}" destId="{112F8429-161C-4C11-811B-5367616FFA21}" srcOrd="5" destOrd="0" presId="urn:microsoft.com/office/officeart/2016/7/layout/VerticalDownArrowProcess"/>
    <dgm:cxn modelId="{77248D2E-E869-41FD-9DBA-75EF50AED7A4}" type="presParOf" srcId="{E063A0C5-A0D0-4CBC-BBE7-9C0C5F04C2C4}" destId="{F31D4D0B-AA32-4B32-B4D6-15806C48ACFC}" srcOrd="6" destOrd="0" presId="urn:microsoft.com/office/officeart/2016/7/layout/VerticalDownArrowProcess"/>
    <dgm:cxn modelId="{AB61B8D0-23B6-4893-A076-672F4E7684B1}" type="presParOf" srcId="{F31D4D0B-AA32-4B32-B4D6-15806C48ACFC}" destId="{01251CCF-B537-4EF2-8156-912F1BF9F9D3}" srcOrd="0" destOrd="0" presId="urn:microsoft.com/office/officeart/2016/7/layout/VerticalDownArrowProcess"/>
    <dgm:cxn modelId="{34B37818-D2C5-49D4-9DA9-C4B56D708E1F}" type="presParOf" srcId="{F31D4D0B-AA32-4B32-B4D6-15806C48ACFC}" destId="{FD1BCBBC-7091-4966-8E79-65D0C39A6902}" srcOrd="1" destOrd="0" presId="urn:microsoft.com/office/officeart/2016/7/layout/VerticalDownArrowProcess"/>
    <dgm:cxn modelId="{9E6158B4-8B79-483B-9303-AAFB847AE77A}" type="presParOf" srcId="{F31D4D0B-AA32-4B32-B4D6-15806C48ACFC}" destId="{1399AFA2-63DD-4ED1-B642-B0F3550F740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911B41F-32CB-4CA7-9BEA-60560AC8B6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CFE672-83E8-4B0E-B3CC-E6E7718A2084}">
      <dgm:prSet/>
      <dgm:spPr/>
      <dgm:t>
        <a:bodyPr/>
        <a:lstStyle/>
        <a:p>
          <a:r>
            <a:rPr lang="en-US"/>
            <a:t>Each student will need to add an ALTERNATE (elective) CHOICE</a:t>
          </a:r>
        </a:p>
      </dgm:t>
    </dgm:pt>
    <dgm:pt modelId="{22BFBF83-A18E-4C22-9316-D948166BDED5}" type="parTrans" cxnId="{EE363584-E509-4AEA-9337-62496C51ED44}">
      <dgm:prSet/>
      <dgm:spPr/>
      <dgm:t>
        <a:bodyPr/>
        <a:lstStyle/>
        <a:p>
          <a:endParaRPr lang="en-US"/>
        </a:p>
      </dgm:t>
    </dgm:pt>
    <dgm:pt modelId="{0E9DB82C-A92A-4F2A-B9F0-10806BF2910D}" type="sibTrans" cxnId="{EE363584-E509-4AEA-9337-62496C51ED44}">
      <dgm:prSet/>
      <dgm:spPr/>
      <dgm:t>
        <a:bodyPr/>
        <a:lstStyle/>
        <a:p>
          <a:endParaRPr lang="en-US"/>
        </a:p>
      </dgm:t>
    </dgm:pt>
    <dgm:pt modelId="{993B9E44-38BF-4AC3-B51A-A9595240C125}">
      <dgm:prSet/>
      <dgm:spPr/>
      <dgm:t>
        <a:bodyPr/>
        <a:lstStyle/>
        <a:p>
          <a:r>
            <a:rPr lang="en-US"/>
            <a:t>Choose a BACKUP Option that you would be happy with</a:t>
          </a:r>
        </a:p>
      </dgm:t>
    </dgm:pt>
    <dgm:pt modelId="{86701570-0C98-492A-967F-D2B3B24D0110}" type="parTrans" cxnId="{FFF771BB-7FE9-4709-AE75-66E42D03C3DC}">
      <dgm:prSet/>
      <dgm:spPr/>
      <dgm:t>
        <a:bodyPr/>
        <a:lstStyle/>
        <a:p>
          <a:endParaRPr lang="en-US"/>
        </a:p>
      </dgm:t>
    </dgm:pt>
    <dgm:pt modelId="{AEC958BA-E38A-434D-A1F9-7D06E83F78DD}" type="sibTrans" cxnId="{FFF771BB-7FE9-4709-AE75-66E42D03C3DC}">
      <dgm:prSet/>
      <dgm:spPr/>
      <dgm:t>
        <a:bodyPr/>
        <a:lstStyle/>
        <a:p>
          <a:endParaRPr lang="en-US"/>
        </a:p>
      </dgm:t>
    </dgm:pt>
    <dgm:pt modelId="{227E42EB-3CF4-4111-9949-6A08335BCF23}" type="pres">
      <dgm:prSet presAssocID="{B911B41F-32CB-4CA7-9BEA-60560AC8B607}" presName="linear" presStyleCnt="0">
        <dgm:presLayoutVars>
          <dgm:animLvl val="lvl"/>
          <dgm:resizeHandles val="exact"/>
        </dgm:presLayoutVars>
      </dgm:prSet>
      <dgm:spPr/>
    </dgm:pt>
    <dgm:pt modelId="{B94DF79E-D914-4FB5-8F50-4174956B6DFF}" type="pres">
      <dgm:prSet presAssocID="{D4CFE672-83E8-4B0E-B3CC-E6E7718A20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4C7FA9-2711-4A10-9982-7C76928F7DC3}" type="pres">
      <dgm:prSet presAssocID="{0E9DB82C-A92A-4F2A-B9F0-10806BF2910D}" presName="spacer" presStyleCnt="0"/>
      <dgm:spPr/>
    </dgm:pt>
    <dgm:pt modelId="{BD5B7B11-B898-4C8D-B4C5-F03BF750A4F6}" type="pres">
      <dgm:prSet presAssocID="{993B9E44-38BF-4AC3-B51A-A9595240C1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92103A-CFB5-4B09-980A-CDE8599C3F90}" type="presOf" srcId="{993B9E44-38BF-4AC3-B51A-A9595240C125}" destId="{BD5B7B11-B898-4C8D-B4C5-F03BF750A4F6}" srcOrd="0" destOrd="0" presId="urn:microsoft.com/office/officeart/2005/8/layout/vList2"/>
    <dgm:cxn modelId="{3D71DD3E-24DF-43FC-9D3B-5B7E7ACF8A1D}" type="presOf" srcId="{D4CFE672-83E8-4B0E-B3CC-E6E7718A2084}" destId="{B94DF79E-D914-4FB5-8F50-4174956B6DFF}" srcOrd="0" destOrd="0" presId="urn:microsoft.com/office/officeart/2005/8/layout/vList2"/>
    <dgm:cxn modelId="{EE363584-E509-4AEA-9337-62496C51ED44}" srcId="{B911B41F-32CB-4CA7-9BEA-60560AC8B607}" destId="{D4CFE672-83E8-4B0E-B3CC-E6E7718A2084}" srcOrd="0" destOrd="0" parTransId="{22BFBF83-A18E-4C22-9316-D948166BDED5}" sibTransId="{0E9DB82C-A92A-4F2A-B9F0-10806BF2910D}"/>
    <dgm:cxn modelId="{937AE6B4-7858-4EED-A0BA-A87FB1B85DB4}" type="presOf" srcId="{B911B41F-32CB-4CA7-9BEA-60560AC8B607}" destId="{227E42EB-3CF4-4111-9949-6A08335BCF23}" srcOrd="0" destOrd="0" presId="urn:microsoft.com/office/officeart/2005/8/layout/vList2"/>
    <dgm:cxn modelId="{FFF771BB-7FE9-4709-AE75-66E42D03C3DC}" srcId="{B911B41F-32CB-4CA7-9BEA-60560AC8B607}" destId="{993B9E44-38BF-4AC3-B51A-A9595240C125}" srcOrd="1" destOrd="0" parTransId="{86701570-0C98-492A-967F-D2B3B24D0110}" sibTransId="{AEC958BA-E38A-434D-A1F9-7D06E83F78DD}"/>
    <dgm:cxn modelId="{060D9EA3-FA11-49EF-9B5A-E51C14615103}" type="presParOf" srcId="{227E42EB-3CF4-4111-9949-6A08335BCF23}" destId="{B94DF79E-D914-4FB5-8F50-4174956B6DFF}" srcOrd="0" destOrd="0" presId="urn:microsoft.com/office/officeart/2005/8/layout/vList2"/>
    <dgm:cxn modelId="{6C60828C-4BB9-4A01-A711-5D47F216D0A8}" type="presParOf" srcId="{227E42EB-3CF4-4111-9949-6A08335BCF23}" destId="{114C7FA9-2711-4A10-9982-7C76928F7DC3}" srcOrd="1" destOrd="0" presId="urn:microsoft.com/office/officeart/2005/8/layout/vList2"/>
    <dgm:cxn modelId="{95B82606-1973-41BD-BCFD-1D46EACCA07E}" type="presParOf" srcId="{227E42EB-3CF4-4111-9949-6A08335BCF23}" destId="{BD5B7B11-B898-4C8D-B4C5-F03BF750A4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37191-7107-438B-92CA-A87DDE5979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E1C2BC-FDC7-4532-B654-ACE0636BD86D}">
      <dgm:prSet/>
      <dgm:spPr/>
      <dgm:t>
        <a:bodyPr/>
        <a:lstStyle/>
        <a:p>
          <a:r>
            <a:rPr lang="en-US"/>
            <a:t>English</a:t>
          </a:r>
        </a:p>
      </dgm:t>
    </dgm:pt>
    <dgm:pt modelId="{4C75F22B-5A20-4ED6-A482-87DA46756DBA}" type="parTrans" cxnId="{6739C993-93B1-42B4-97F2-AB39CC8538BF}">
      <dgm:prSet/>
      <dgm:spPr/>
      <dgm:t>
        <a:bodyPr/>
        <a:lstStyle/>
        <a:p>
          <a:endParaRPr lang="en-US"/>
        </a:p>
      </dgm:t>
    </dgm:pt>
    <dgm:pt modelId="{0D45E588-1E9F-421B-A957-B0929F11242A}" type="sibTrans" cxnId="{6739C993-93B1-42B4-97F2-AB39CC8538BF}">
      <dgm:prSet/>
      <dgm:spPr/>
      <dgm:t>
        <a:bodyPr/>
        <a:lstStyle/>
        <a:p>
          <a:endParaRPr lang="en-US"/>
        </a:p>
      </dgm:t>
    </dgm:pt>
    <dgm:pt modelId="{85666FDA-AD54-48DF-9DB5-105E99A094DC}">
      <dgm:prSet/>
      <dgm:spPr/>
      <dgm:t>
        <a:bodyPr/>
        <a:lstStyle/>
        <a:p>
          <a:r>
            <a:rPr lang="en-US"/>
            <a:t>Religion </a:t>
          </a:r>
        </a:p>
      </dgm:t>
    </dgm:pt>
    <dgm:pt modelId="{53B8F335-31EA-4DC0-9DB0-7D8870279617}" type="parTrans" cxnId="{84289E99-15C2-4351-90A6-4A649FDBCB6B}">
      <dgm:prSet/>
      <dgm:spPr/>
      <dgm:t>
        <a:bodyPr/>
        <a:lstStyle/>
        <a:p>
          <a:endParaRPr lang="en-US"/>
        </a:p>
      </dgm:t>
    </dgm:pt>
    <dgm:pt modelId="{225C08E0-599C-42AF-BD88-20F6C6BE9C9C}" type="sibTrans" cxnId="{84289E99-15C2-4351-90A6-4A649FDBCB6B}">
      <dgm:prSet/>
      <dgm:spPr/>
      <dgm:t>
        <a:bodyPr/>
        <a:lstStyle/>
        <a:p>
          <a:endParaRPr lang="en-US"/>
        </a:p>
      </dgm:t>
    </dgm:pt>
    <dgm:pt modelId="{3DD4BBB7-30AD-4D6A-98B5-CF593BB537C5}">
      <dgm:prSet/>
      <dgm:spPr/>
      <dgm:t>
        <a:bodyPr/>
        <a:lstStyle/>
        <a:p>
          <a:r>
            <a:rPr lang="en-US"/>
            <a:t>Minimum of 4 electives</a:t>
          </a:r>
        </a:p>
      </dgm:t>
    </dgm:pt>
    <dgm:pt modelId="{4F044FB0-F19C-4640-B25E-31747865272E}" type="parTrans" cxnId="{56FCCCDD-B310-4CA1-A2DD-E377DED4CC16}">
      <dgm:prSet/>
      <dgm:spPr/>
      <dgm:t>
        <a:bodyPr/>
        <a:lstStyle/>
        <a:p>
          <a:endParaRPr lang="en-US"/>
        </a:p>
      </dgm:t>
    </dgm:pt>
    <dgm:pt modelId="{E7E3D9E2-4AF3-41C3-8136-131AC109AB92}" type="sibTrans" cxnId="{56FCCCDD-B310-4CA1-A2DD-E377DED4CC16}">
      <dgm:prSet/>
      <dgm:spPr/>
      <dgm:t>
        <a:bodyPr/>
        <a:lstStyle/>
        <a:p>
          <a:endParaRPr lang="en-US"/>
        </a:p>
      </dgm:t>
    </dgm:pt>
    <dgm:pt modelId="{D3381180-FB1C-4DF8-ABB8-10C367F4AA53}" type="pres">
      <dgm:prSet presAssocID="{6FB37191-7107-438B-92CA-A87DDE5979AB}" presName="vert0" presStyleCnt="0">
        <dgm:presLayoutVars>
          <dgm:dir/>
          <dgm:animOne val="branch"/>
          <dgm:animLvl val="lvl"/>
        </dgm:presLayoutVars>
      </dgm:prSet>
      <dgm:spPr/>
    </dgm:pt>
    <dgm:pt modelId="{48421A72-44F8-46BA-8DBE-C845FF6D8274}" type="pres">
      <dgm:prSet presAssocID="{88E1C2BC-FDC7-4532-B654-ACE0636BD86D}" presName="thickLine" presStyleLbl="alignNode1" presStyleIdx="0" presStyleCnt="3"/>
      <dgm:spPr/>
    </dgm:pt>
    <dgm:pt modelId="{3C8AA2E7-11F2-4F02-97A9-8FADB4818E6B}" type="pres">
      <dgm:prSet presAssocID="{88E1C2BC-FDC7-4532-B654-ACE0636BD86D}" presName="horz1" presStyleCnt="0"/>
      <dgm:spPr/>
    </dgm:pt>
    <dgm:pt modelId="{AB4FEE1B-7A17-4423-9F04-3CB97D9A9716}" type="pres">
      <dgm:prSet presAssocID="{88E1C2BC-FDC7-4532-B654-ACE0636BD86D}" presName="tx1" presStyleLbl="revTx" presStyleIdx="0" presStyleCnt="3"/>
      <dgm:spPr/>
    </dgm:pt>
    <dgm:pt modelId="{11A3345D-24F3-4819-8104-5340541434EF}" type="pres">
      <dgm:prSet presAssocID="{88E1C2BC-FDC7-4532-B654-ACE0636BD86D}" presName="vert1" presStyleCnt="0"/>
      <dgm:spPr/>
    </dgm:pt>
    <dgm:pt modelId="{1F87D376-33B4-4A67-9AB6-AC54077E0146}" type="pres">
      <dgm:prSet presAssocID="{85666FDA-AD54-48DF-9DB5-105E99A094DC}" presName="thickLine" presStyleLbl="alignNode1" presStyleIdx="1" presStyleCnt="3"/>
      <dgm:spPr/>
    </dgm:pt>
    <dgm:pt modelId="{C7C39163-BE5C-4F6A-9272-30ECD89C3B9A}" type="pres">
      <dgm:prSet presAssocID="{85666FDA-AD54-48DF-9DB5-105E99A094DC}" presName="horz1" presStyleCnt="0"/>
      <dgm:spPr/>
    </dgm:pt>
    <dgm:pt modelId="{F5E55C66-0A8A-45CC-A3DB-BA1CD4625976}" type="pres">
      <dgm:prSet presAssocID="{85666FDA-AD54-48DF-9DB5-105E99A094DC}" presName="tx1" presStyleLbl="revTx" presStyleIdx="1" presStyleCnt="3"/>
      <dgm:spPr/>
    </dgm:pt>
    <dgm:pt modelId="{8F3A605C-D840-400C-B7E5-7DBC8DD73043}" type="pres">
      <dgm:prSet presAssocID="{85666FDA-AD54-48DF-9DB5-105E99A094DC}" presName="vert1" presStyleCnt="0"/>
      <dgm:spPr/>
    </dgm:pt>
    <dgm:pt modelId="{4CAE3E91-DC75-412B-89B6-F849FF65550F}" type="pres">
      <dgm:prSet presAssocID="{3DD4BBB7-30AD-4D6A-98B5-CF593BB537C5}" presName="thickLine" presStyleLbl="alignNode1" presStyleIdx="2" presStyleCnt="3"/>
      <dgm:spPr/>
    </dgm:pt>
    <dgm:pt modelId="{83AAB1FA-C195-4177-8613-DF2269EC0E56}" type="pres">
      <dgm:prSet presAssocID="{3DD4BBB7-30AD-4D6A-98B5-CF593BB537C5}" presName="horz1" presStyleCnt="0"/>
      <dgm:spPr/>
    </dgm:pt>
    <dgm:pt modelId="{F0628985-413E-4769-96F2-BEC17DB77FF3}" type="pres">
      <dgm:prSet presAssocID="{3DD4BBB7-30AD-4D6A-98B5-CF593BB537C5}" presName="tx1" presStyleLbl="revTx" presStyleIdx="2" presStyleCnt="3"/>
      <dgm:spPr/>
    </dgm:pt>
    <dgm:pt modelId="{E26C8A88-E87A-4509-83D0-CEBF68557805}" type="pres">
      <dgm:prSet presAssocID="{3DD4BBB7-30AD-4D6A-98B5-CF593BB537C5}" presName="vert1" presStyleCnt="0"/>
      <dgm:spPr/>
    </dgm:pt>
  </dgm:ptLst>
  <dgm:cxnLst>
    <dgm:cxn modelId="{7858F03A-F0B8-499C-8AE8-05EE92E92A0E}" type="presOf" srcId="{85666FDA-AD54-48DF-9DB5-105E99A094DC}" destId="{F5E55C66-0A8A-45CC-A3DB-BA1CD4625976}" srcOrd="0" destOrd="0" presId="urn:microsoft.com/office/officeart/2008/layout/LinedList"/>
    <dgm:cxn modelId="{5E12BD41-F2AC-480A-ADD3-00B800B6D4F2}" type="presOf" srcId="{88E1C2BC-FDC7-4532-B654-ACE0636BD86D}" destId="{AB4FEE1B-7A17-4423-9F04-3CB97D9A9716}" srcOrd="0" destOrd="0" presId="urn:microsoft.com/office/officeart/2008/layout/LinedList"/>
    <dgm:cxn modelId="{6739C993-93B1-42B4-97F2-AB39CC8538BF}" srcId="{6FB37191-7107-438B-92CA-A87DDE5979AB}" destId="{88E1C2BC-FDC7-4532-B654-ACE0636BD86D}" srcOrd="0" destOrd="0" parTransId="{4C75F22B-5A20-4ED6-A482-87DA46756DBA}" sibTransId="{0D45E588-1E9F-421B-A957-B0929F11242A}"/>
    <dgm:cxn modelId="{84289E99-15C2-4351-90A6-4A649FDBCB6B}" srcId="{6FB37191-7107-438B-92CA-A87DDE5979AB}" destId="{85666FDA-AD54-48DF-9DB5-105E99A094DC}" srcOrd="1" destOrd="0" parTransId="{53B8F335-31EA-4DC0-9DB0-7D8870279617}" sibTransId="{225C08E0-599C-42AF-BD88-20F6C6BE9C9C}"/>
    <dgm:cxn modelId="{FB5163CC-9E46-4097-B75F-FE86200618BC}" type="presOf" srcId="{6FB37191-7107-438B-92CA-A87DDE5979AB}" destId="{D3381180-FB1C-4DF8-ABB8-10C367F4AA53}" srcOrd="0" destOrd="0" presId="urn:microsoft.com/office/officeart/2008/layout/LinedList"/>
    <dgm:cxn modelId="{8011DACD-A4DF-4F4B-B65B-9EBE421CF3AF}" type="presOf" srcId="{3DD4BBB7-30AD-4D6A-98B5-CF593BB537C5}" destId="{F0628985-413E-4769-96F2-BEC17DB77FF3}" srcOrd="0" destOrd="0" presId="urn:microsoft.com/office/officeart/2008/layout/LinedList"/>
    <dgm:cxn modelId="{56FCCCDD-B310-4CA1-A2DD-E377DED4CC16}" srcId="{6FB37191-7107-438B-92CA-A87DDE5979AB}" destId="{3DD4BBB7-30AD-4D6A-98B5-CF593BB537C5}" srcOrd="2" destOrd="0" parTransId="{4F044FB0-F19C-4640-B25E-31747865272E}" sibTransId="{E7E3D9E2-4AF3-41C3-8136-131AC109AB92}"/>
    <dgm:cxn modelId="{C76D02DC-C1EA-4513-8D3B-25085A297D82}" type="presParOf" srcId="{D3381180-FB1C-4DF8-ABB8-10C367F4AA53}" destId="{48421A72-44F8-46BA-8DBE-C845FF6D8274}" srcOrd="0" destOrd="0" presId="urn:microsoft.com/office/officeart/2008/layout/LinedList"/>
    <dgm:cxn modelId="{77271256-AE9C-4D51-B0A1-06FDDCC90248}" type="presParOf" srcId="{D3381180-FB1C-4DF8-ABB8-10C367F4AA53}" destId="{3C8AA2E7-11F2-4F02-97A9-8FADB4818E6B}" srcOrd="1" destOrd="0" presId="urn:microsoft.com/office/officeart/2008/layout/LinedList"/>
    <dgm:cxn modelId="{9B148653-A72F-4E2D-890A-F7EF953FA87B}" type="presParOf" srcId="{3C8AA2E7-11F2-4F02-97A9-8FADB4818E6B}" destId="{AB4FEE1B-7A17-4423-9F04-3CB97D9A9716}" srcOrd="0" destOrd="0" presId="urn:microsoft.com/office/officeart/2008/layout/LinedList"/>
    <dgm:cxn modelId="{FC54FAF5-D225-47DC-8DAD-D8CD9128A9B8}" type="presParOf" srcId="{3C8AA2E7-11F2-4F02-97A9-8FADB4818E6B}" destId="{11A3345D-24F3-4819-8104-5340541434EF}" srcOrd="1" destOrd="0" presId="urn:microsoft.com/office/officeart/2008/layout/LinedList"/>
    <dgm:cxn modelId="{89153C87-C16A-4E68-B43F-E96489037D75}" type="presParOf" srcId="{D3381180-FB1C-4DF8-ABB8-10C367F4AA53}" destId="{1F87D376-33B4-4A67-9AB6-AC54077E0146}" srcOrd="2" destOrd="0" presId="urn:microsoft.com/office/officeart/2008/layout/LinedList"/>
    <dgm:cxn modelId="{A14AC5A1-18D0-4E86-8006-4069248E8BD5}" type="presParOf" srcId="{D3381180-FB1C-4DF8-ABB8-10C367F4AA53}" destId="{C7C39163-BE5C-4F6A-9272-30ECD89C3B9A}" srcOrd="3" destOrd="0" presId="urn:microsoft.com/office/officeart/2008/layout/LinedList"/>
    <dgm:cxn modelId="{3ABE832B-BDE1-4C22-99A0-34E978991F67}" type="presParOf" srcId="{C7C39163-BE5C-4F6A-9272-30ECD89C3B9A}" destId="{F5E55C66-0A8A-45CC-A3DB-BA1CD4625976}" srcOrd="0" destOrd="0" presId="urn:microsoft.com/office/officeart/2008/layout/LinedList"/>
    <dgm:cxn modelId="{D9102EE1-E9DA-4EB6-B821-ED5C048D7FC9}" type="presParOf" srcId="{C7C39163-BE5C-4F6A-9272-30ECD89C3B9A}" destId="{8F3A605C-D840-400C-B7E5-7DBC8DD73043}" srcOrd="1" destOrd="0" presId="urn:microsoft.com/office/officeart/2008/layout/LinedList"/>
    <dgm:cxn modelId="{55BB67FE-FDFE-4DCB-B810-BE199FBF8AC3}" type="presParOf" srcId="{D3381180-FB1C-4DF8-ABB8-10C367F4AA53}" destId="{4CAE3E91-DC75-412B-89B6-F849FF65550F}" srcOrd="4" destOrd="0" presId="urn:microsoft.com/office/officeart/2008/layout/LinedList"/>
    <dgm:cxn modelId="{F64C8623-9453-461F-AA39-4ECE24F14271}" type="presParOf" srcId="{D3381180-FB1C-4DF8-ABB8-10C367F4AA53}" destId="{83AAB1FA-C195-4177-8613-DF2269EC0E56}" srcOrd="5" destOrd="0" presId="urn:microsoft.com/office/officeart/2008/layout/LinedList"/>
    <dgm:cxn modelId="{62779FD3-F6C4-420A-A7DD-2756634B3AFA}" type="presParOf" srcId="{83AAB1FA-C195-4177-8613-DF2269EC0E56}" destId="{F0628985-413E-4769-96F2-BEC17DB77FF3}" srcOrd="0" destOrd="0" presId="urn:microsoft.com/office/officeart/2008/layout/LinedList"/>
    <dgm:cxn modelId="{A37C3109-DE01-4E16-8A91-1ACABACF5679}" type="presParOf" srcId="{83AAB1FA-C195-4177-8613-DF2269EC0E56}" destId="{E26C8A88-E87A-4509-83D0-CEBF685578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37191-7107-438B-92CA-A87DDE5979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E1C2BC-FDC7-4532-B654-ACE0636BD86D}">
      <dgm:prSet/>
      <dgm:spPr/>
      <dgm:t>
        <a:bodyPr/>
        <a:lstStyle/>
        <a:p>
          <a:r>
            <a:rPr lang="en-CA"/>
            <a:t>ENG4U – university </a:t>
          </a:r>
          <a:endParaRPr lang="en-US"/>
        </a:p>
      </dgm:t>
    </dgm:pt>
    <dgm:pt modelId="{4C75F22B-5A20-4ED6-A482-87DA46756DBA}" type="parTrans" cxnId="{6739C993-93B1-42B4-97F2-AB39CC8538BF}">
      <dgm:prSet/>
      <dgm:spPr/>
      <dgm:t>
        <a:bodyPr/>
        <a:lstStyle/>
        <a:p>
          <a:endParaRPr lang="en-US"/>
        </a:p>
      </dgm:t>
    </dgm:pt>
    <dgm:pt modelId="{0D45E588-1E9F-421B-A957-B0929F11242A}" type="sibTrans" cxnId="{6739C993-93B1-42B4-97F2-AB39CC8538BF}">
      <dgm:prSet/>
      <dgm:spPr/>
      <dgm:t>
        <a:bodyPr/>
        <a:lstStyle/>
        <a:p>
          <a:endParaRPr lang="en-US"/>
        </a:p>
      </dgm:t>
    </dgm:pt>
    <dgm:pt modelId="{5EE6CB67-00A4-49DE-80F0-85754E2D7C0A}">
      <dgm:prSet/>
      <dgm:spPr/>
      <dgm:t>
        <a:bodyPr/>
        <a:lstStyle/>
        <a:p>
          <a:r>
            <a:rPr lang="en-CA"/>
            <a:t>ENG4C – college</a:t>
          </a:r>
        </a:p>
      </dgm:t>
    </dgm:pt>
    <dgm:pt modelId="{26469B6D-76B9-4061-83B6-C66300957CC7}" type="parTrans" cxnId="{188A6BDE-5654-4E16-89CA-9029A207AFFF}">
      <dgm:prSet/>
      <dgm:spPr/>
      <dgm:t>
        <a:bodyPr/>
        <a:lstStyle/>
        <a:p>
          <a:endParaRPr lang="en-CA"/>
        </a:p>
      </dgm:t>
    </dgm:pt>
    <dgm:pt modelId="{E2CCDBC9-1F95-4054-B452-349BCA4F42F0}" type="sibTrans" cxnId="{188A6BDE-5654-4E16-89CA-9029A207AFFF}">
      <dgm:prSet/>
      <dgm:spPr/>
      <dgm:t>
        <a:bodyPr/>
        <a:lstStyle/>
        <a:p>
          <a:endParaRPr lang="en-CA"/>
        </a:p>
      </dgm:t>
    </dgm:pt>
    <dgm:pt modelId="{AD06BEB5-019D-46CD-ADF0-31BDDD198C0A}">
      <dgm:prSet/>
      <dgm:spPr/>
      <dgm:t>
        <a:bodyPr/>
        <a:lstStyle/>
        <a:p>
          <a:r>
            <a:rPr lang="en-CA"/>
            <a:t>ENG4E – workplace </a:t>
          </a:r>
        </a:p>
      </dgm:t>
    </dgm:pt>
    <dgm:pt modelId="{CEB2B4DD-0EA3-4AF0-9301-2E5BCB853FC2}" type="parTrans" cxnId="{61AA4F19-DEA0-48E5-9DF0-2EBC68D42018}">
      <dgm:prSet/>
      <dgm:spPr/>
      <dgm:t>
        <a:bodyPr/>
        <a:lstStyle/>
        <a:p>
          <a:endParaRPr lang="en-CA"/>
        </a:p>
      </dgm:t>
    </dgm:pt>
    <dgm:pt modelId="{AC5CF306-E77D-4A63-B294-03C5EF800390}" type="sibTrans" cxnId="{61AA4F19-DEA0-48E5-9DF0-2EBC68D42018}">
      <dgm:prSet/>
      <dgm:spPr/>
      <dgm:t>
        <a:bodyPr/>
        <a:lstStyle/>
        <a:p>
          <a:endParaRPr lang="en-CA"/>
        </a:p>
      </dgm:t>
    </dgm:pt>
    <dgm:pt modelId="{57C9A3C3-0015-4FB3-A5B3-86109BB9B61B}">
      <dgm:prSet/>
      <dgm:spPr/>
      <dgm:t>
        <a:bodyPr/>
        <a:lstStyle/>
        <a:p>
          <a:r>
            <a:rPr lang="en-CA"/>
            <a:t>ENG4USS – university (summer school)</a:t>
          </a:r>
        </a:p>
      </dgm:t>
    </dgm:pt>
    <dgm:pt modelId="{D54BA68A-DA61-4080-B027-4DF82C9D7CCB}" type="parTrans" cxnId="{22008B53-724D-4A8B-9944-C0DC3F438C19}">
      <dgm:prSet/>
      <dgm:spPr/>
      <dgm:t>
        <a:bodyPr/>
        <a:lstStyle/>
        <a:p>
          <a:endParaRPr lang="en-CA"/>
        </a:p>
      </dgm:t>
    </dgm:pt>
    <dgm:pt modelId="{F6408B3B-0EC1-4608-A1F1-420B490DDBE5}" type="sibTrans" cxnId="{22008B53-724D-4A8B-9944-C0DC3F438C19}">
      <dgm:prSet/>
      <dgm:spPr/>
      <dgm:t>
        <a:bodyPr/>
        <a:lstStyle/>
        <a:p>
          <a:endParaRPr lang="en-CA"/>
        </a:p>
      </dgm:t>
    </dgm:pt>
    <dgm:pt modelId="{BC52AE00-3F5B-4F39-AF4F-208C395B9CD3}">
      <dgm:prSet/>
      <dgm:spPr/>
      <dgm:t>
        <a:bodyPr/>
        <a:lstStyle/>
        <a:p>
          <a:r>
            <a:rPr lang="en-CA"/>
            <a:t>ENG4CSS – college (summer school) </a:t>
          </a:r>
        </a:p>
      </dgm:t>
    </dgm:pt>
    <dgm:pt modelId="{BF611D3B-A3F2-403F-8FF1-92B7650249D5}" type="parTrans" cxnId="{FBA95D8C-2551-460B-9667-4F05AED3CACA}">
      <dgm:prSet/>
      <dgm:spPr/>
      <dgm:t>
        <a:bodyPr/>
        <a:lstStyle/>
        <a:p>
          <a:endParaRPr lang="en-CA"/>
        </a:p>
      </dgm:t>
    </dgm:pt>
    <dgm:pt modelId="{7EEFABDF-E592-4CDF-8883-2B820FA25007}" type="sibTrans" cxnId="{FBA95D8C-2551-460B-9667-4F05AED3CACA}">
      <dgm:prSet/>
      <dgm:spPr/>
      <dgm:t>
        <a:bodyPr/>
        <a:lstStyle/>
        <a:p>
          <a:endParaRPr lang="en-CA"/>
        </a:p>
      </dgm:t>
    </dgm:pt>
    <dgm:pt modelId="{D3381180-FB1C-4DF8-ABB8-10C367F4AA53}" type="pres">
      <dgm:prSet presAssocID="{6FB37191-7107-438B-92CA-A87DDE5979AB}" presName="vert0" presStyleCnt="0">
        <dgm:presLayoutVars>
          <dgm:dir/>
          <dgm:animOne val="branch"/>
          <dgm:animLvl val="lvl"/>
        </dgm:presLayoutVars>
      </dgm:prSet>
      <dgm:spPr/>
    </dgm:pt>
    <dgm:pt modelId="{48421A72-44F8-46BA-8DBE-C845FF6D8274}" type="pres">
      <dgm:prSet presAssocID="{88E1C2BC-FDC7-4532-B654-ACE0636BD86D}" presName="thickLine" presStyleLbl="alignNode1" presStyleIdx="0" presStyleCnt="5"/>
      <dgm:spPr/>
    </dgm:pt>
    <dgm:pt modelId="{3C8AA2E7-11F2-4F02-97A9-8FADB4818E6B}" type="pres">
      <dgm:prSet presAssocID="{88E1C2BC-FDC7-4532-B654-ACE0636BD86D}" presName="horz1" presStyleCnt="0"/>
      <dgm:spPr/>
    </dgm:pt>
    <dgm:pt modelId="{AB4FEE1B-7A17-4423-9F04-3CB97D9A9716}" type="pres">
      <dgm:prSet presAssocID="{88E1C2BC-FDC7-4532-B654-ACE0636BD86D}" presName="tx1" presStyleLbl="revTx" presStyleIdx="0" presStyleCnt="5"/>
      <dgm:spPr/>
    </dgm:pt>
    <dgm:pt modelId="{11A3345D-24F3-4819-8104-5340541434EF}" type="pres">
      <dgm:prSet presAssocID="{88E1C2BC-FDC7-4532-B654-ACE0636BD86D}" presName="vert1" presStyleCnt="0"/>
      <dgm:spPr/>
    </dgm:pt>
    <dgm:pt modelId="{42DFA60C-7CAB-4A90-94FD-AED44B170FF0}" type="pres">
      <dgm:prSet presAssocID="{5EE6CB67-00A4-49DE-80F0-85754E2D7C0A}" presName="thickLine" presStyleLbl="alignNode1" presStyleIdx="1" presStyleCnt="5"/>
      <dgm:spPr/>
    </dgm:pt>
    <dgm:pt modelId="{2340C694-D222-4FEB-B3FA-529D2E8B43DA}" type="pres">
      <dgm:prSet presAssocID="{5EE6CB67-00A4-49DE-80F0-85754E2D7C0A}" presName="horz1" presStyleCnt="0"/>
      <dgm:spPr/>
    </dgm:pt>
    <dgm:pt modelId="{724A9B2A-E733-41EC-9FE9-C37CC6BB2BFD}" type="pres">
      <dgm:prSet presAssocID="{5EE6CB67-00A4-49DE-80F0-85754E2D7C0A}" presName="tx1" presStyleLbl="revTx" presStyleIdx="1" presStyleCnt="5"/>
      <dgm:spPr/>
    </dgm:pt>
    <dgm:pt modelId="{FFAC42F6-972A-4FCB-B762-A2E0F67C889A}" type="pres">
      <dgm:prSet presAssocID="{5EE6CB67-00A4-49DE-80F0-85754E2D7C0A}" presName="vert1" presStyleCnt="0"/>
      <dgm:spPr/>
    </dgm:pt>
    <dgm:pt modelId="{B7C80A58-E56F-4DE7-9CD6-DF8F268BA062}" type="pres">
      <dgm:prSet presAssocID="{AD06BEB5-019D-46CD-ADF0-31BDDD198C0A}" presName="thickLine" presStyleLbl="alignNode1" presStyleIdx="2" presStyleCnt="5"/>
      <dgm:spPr/>
    </dgm:pt>
    <dgm:pt modelId="{89FD1DE0-9687-4A4B-8A21-841CC9AE314C}" type="pres">
      <dgm:prSet presAssocID="{AD06BEB5-019D-46CD-ADF0-31BDDD198C0A}" presName="horz1" presStyleCnt="0"/>
      <dgm:spPr/>
    </dgm:pt>
    <dgm:pt modelId="{95C59418-3904-4AB3-BD0F-B08605D68917}" type="pres">
      <dgm:prSet presAssocID="{AD06BEB5-019D-46CD-ADF0-31BDDD198C0A}" presName="tx1" presStyleLbl="revTx" presStyleIdx="2" presStyleCnt="5"/>
      <dgm:spPr/>
    </dgm:pt>
    <dgm:pt modelId="{5A08903A-8763-4C3F-B494-93CBF15DF016}" type="pres">
      <dgm:prSet presAssocID="{AD06BEB5-019D-46CD-ADF0-31BDDD198C0A}" presName="vert1" presStyleCnt="0"/>
      <dgm:spPr/>
    </dgm:pt>
    <dgm:pt modelId="{3B612015-0481-4BCF-92CE-909EDD93C6F3}" type="pres">
      <dgm:prSet presAssocID="{57C9A3C3-0015-4FB3-A5B3-86109BB9B61B}" presName="thickLine" presStyleLbl="alignNode1" presStyleIdx="3" presStyleCnt="5"/>
      <dgm:spPr/>
    </dgm:pt>
    <dgm:pt modelId="{54A7FBED-05F8-41CB-A484-1145C50A918B}" type="pres">
      <dgm:prSet presAssocID="{57C9A3C3-0015-4FB3-A5B3-86109BB9B61B}" presName="horz1" presStyleCnt="0"/>
      <dgm:spPr/>
    </dgm:pt>
    <dgm:pt modelId="{7E5DF6CD-2ED6-4694-869E-75A4B01C115D}" type="pres">
      <dgm:prSet presAssocID="{57C9A3C3-0015-4FB3-A5B3-86109BB9B61B}" presName="tx1" presStyleLbl="revTx" presStyleIdx="3" presStyleCnt="5"/>
      <dgm:spPr/>
    </dgm:pt>
    <dgm:pt modelId="{ECCEA7D6-5732-4DF0-84CE-8552377FDD30}" type="pres">
      <dgm:prSet presAssocID="{57C9A3C3-0015-4FB3-A5B3-86109BB9B61B}" presName="vert1" presStyleCnt="0"/>
      <dgm:spPr/>
    </dgm:pt>
    <dgm:pt modelId="{41BBDC32-0A55-4825-9E92-28D3DE0E4972}" type="pres">
      <dgm:prSet presAssocID="{BC52AE00-3F5B-4F39-AF4F-208C395B9CD3}" presName="thickLine" presStyleLbl="alignNode1" presStyleIdx="4" presStyleCnt="5"/>
      <dgm:spPr/>
    </dgm:pt>
    <dgm:pt modelId="{CEAE66D8-BFFE-4D48-9050-656F22B6CABE}" type="pres">
      <dgm:prSet presAssocID="{BC52AE00-3F5B-4F39-AF4F-208C395B9CD3}" presName="horz1" presStyleCnt="0"/>
      <dgm:spPr/>
    </dgm:pt>
    <dgm:pt modelId="{415073C0-4A30-490A-8722-08BD40D5A56D}" type="pres">
      <dgm:prSet presAssocID="{BC52AE00-3F5B-4F39-AF4F-208C395B9CD3}" presName="tx1" presStyleLbl="revTx" presStyleIdx="4" presStyleCnt="5"/>
      <dgm:spPr/>
    </dgm:pt>
    <dgm:pt modelId="{EC2DA012-AF50-420E-8275-49A0695D1BFD}" type="pres">
      <dgm:prSet presAssocID="{BC52AE00-3F5B-4F39-AF4F-208C395B9CD3}" presName="vert1" presStyleCnt="0"/>
      <dgm:spPr/>
    </dgm:pt>
  </dgm:ptLst>
  <dgm:cxnLst>
    <dgm:cxn modelId="{61AA4F19-DEA0-48E5-9DF0-2EBC68D42018}" srcId="{6FB37191-7107-438B-92CA-A87DDE5979AB}" destId="{AD06BEB5-019D-46CD-ADF0-31BDDD198C0A}" srcOrd="2" destOrd="0" parTransId="{CEB2B4DD-0EA3-4AF0-9301-2E5BCB853FC2}" sibTransId="{AC5CF306-E77D-4A63-B294-03C5EF800390}"/>
    <dgm:cxn modelId="{57166326-8E28-426A-8D9E-0DB7B228623A}" type="presOf" srcId="{5EE6CB67-00A4-49DE-80F0-85754E2D7C0A}" destId="{724A9B2A-E733-41EC-9FE9-C37CC6BB2BFD}" srcOrd="0" destOrd="0" presId="urn:microsoft.com/office/officeart/2008/layout/LinedList"/>
    <dgm:cxn modelId="{5E12BD41-F2AC-480A-ADD3-00B800B6D4F2}" type="presOf" srcId="{88E1C2BC-FDC7-4532-B654-ACE0636BD86D}" destId="{AB4FEE1B-7A17-4423-9F04-3CB97D9A9716}" srcOrd="0" destOrd="0" presId="urn:microsoft.com/office/officeart/2008/layout/LinedList"/>
    <dgm:cxn modelId="{19B26F4C-5CAB-40C8-BA00-E4A4AAD72918}" type="presOf" srcId="{BC52AE00-3F5B-4F39-AF4F-208C395B9CD3}" destId="{415073C0-4A30-490A-8722-08BD40D5A56D}" srcOrd="0" destOrd="0" presId="urn:microsoft.com/office/officeart/2008/layout/LinedList"/>
    <dgm:cxn modelId="{22008B53-724D-4A8B-9944-C0DC3F438C19}" srcId="{6FB37191-7107-438B-92CA-A87DDE5979AB}" destId="{57C9A3C3-0015-4FB3-A5B3-86109BB9B61B}" srcOrd="3" destOrd="0" parTransId="{D54BA68A-DA61-4080-B027-4DF82C9D7CCB}" sibTransId="{F6408B3B-0EC1-4608-A1F1-420B490DDBE5}"/>
    <dgm:cxn modelId="{F7BE0D7D-6689-4DE7-B4B6-FD56535B7C04}" type="presOf" srcId="{57C9A3C3-0015-4FB3-A5B3-86109BB9B61B}" destId="{7E5DF6CD-2ED6-4694-869E-75A4B01C115D}" srcOrd="0" destOrd="0" presId="urn:microsoft.com/office/officeart/2008/layout/LinedList"/>
    <dgm:cxn modelId="{FBA95D8C-2551-460B-9667-4F05AED3CACA}" srcId="{6FB37191-7107-438B-92CA-A87DDE5979AB}" destId="{BC52AE00-3F5B-4F39-AF4F-208C395B9CD3}" srcOrd="4" destOrd="0" parTransId="{BF611D3B-A3F2-403F-8FF1-92B7650249D5}" sibTransId="{7EEFABDF-E592-4CDF-8883-2B820FA25007}"/>
    <dgm:cxn modelId="{6739C993-93B1-42B4-97F2-AB39CC8538BF}" srcId="{6FB37191-7107-438B-92CA-A87DDE5979AB}" destId="{88E1C2BC-FDC7-4532-B654-ACE0636BD86D}" srcOrd="0" destOrd="0" parTransId="{4C75F22B-5A20-4ED6-A482-87DA46756DBA}" sibTransId="{0D45E588-1E9F-421B-A957-B0929F11242A}"/>
    <dgm:cxn modelId="{FB5163CC-9E46-4097-B75F-FE86200618BC}" type="presOf" srcId="{6FB37191-7107-438B-92CA-A87DDE5979AB}" destId="{D3381180-FB1C-4DF8-ABB8-10C367F4AA53}" srcOrd="0" destOrd="0" presId="urn:microsoft.com/office/officeart/2008/layout/LinedList"/>
    <dgm:cxn modelId="{F45352DB-02A1-4620-801C-37131658D320}" type="presOf" srcId="{AD06BEB5-019D-46CD-ADF0-31BDDD198C0A}" destId="{95C59418-3904-4AB3-BD0F-B08605D68917}" srcOrd="0" destOrd="0" presId="urn:microsoft.com/office/officeart/2008/layout/LinedList"/>
    <dgm:cxn modelId="{188A6BDE-5654-4E16-89CA-9029A207AFFF}" srcId="{6FB37191-7107-438B-92CA-A87DDE5979AB}" destId="{5EE6CB67-00A4-49DE-80F0-85754E2D7C0A}" srcOrd="1" destOrd="0" parTransId="{26469B6D-76B9-4061-83B6-C66300957CC7}" sibTransId="{E2CCDBC9-1F95-4054-B452-349BCA4F42F0}"/>
    <dgm:cxn modelId="{C76D02DC-C1EA-4513-8D3B-25085A297D82}" type="presParOf" srcId="{D3381180-FB1C-4DF8-ABB8-10C367F4AA53}" destId="{48421A72-44F8-46BA-8DBE-C845FF6D8274}" srcOrd="0" destOrd="0" presId="urn:microsoft.com/office/officeart/2008/layout/LinedList"/>
    <dgm:cxn modelId="{77271256-AE9C-4D51-B0A1-06FDDCC90248}" type="presParOf" srcId="{D3381180-FB1C-4DF8-ABB8-10C367F4AA53}" destId="{3C8AA2E7-11F2-4F02-97A9-8FADB4818E6B}" srcOrd="1" destOrd="0" presId="urn:microsoft.com/office/officeart/2008/layout/LinedList"/>
    <dgm:cxn modelId="{9B148653-A72F-4E2D-890A-F7EF953FA87B}" type="presParOf" srcId="{3C8AA2E7-11F2-4F02-97A9-8FADB4818E6B}" destId="{AB4FEE1B-7A17-4423-9F04-3CB97D9A9716}" srcOrd="0" destOrd="0" presId="urn:microsoft.com/office/officeart/2008/layout/LinedList"/>
    <dgm:cxn modelId="{FC54FAF5-D225-47DC-8DAD-D8CD9128A9B8}" type="presParOf" srcId="{3C8AA2E7-11F2-4F02-97A9-8FADB4818E6B}" destId="{11A3345D-24F3-4819-8104-5340541434EF}" srcOrd="1" destOrd="0" presId="urn:microsoft.com/office/officeart/2008/layout/LinedList"/>
    <dgm:cxn modelId="{E5ABD719-172A-4C6B-AB77-ACC3CBBF2A28}" type="presParOf" srcId="{D3381180-FB1C-4DF8-ABB8-10C367F4AA53}" destId="{42DFA60C-7CAB-4A90-94FD-AED44B170FF0}" srcOrd="2" destOrd="0" presId="urn:microsoft.com/office/officeart/2008/layout/LinedList"/>
    <dgm:cxn modelId="{EC2B26DC-5AAD-40EF-AD1C-62618709949C}" type="presParOf" srcId="{D3381180-FB1C-4DF8-ABB8-10C367F4AA53}" destId="{2340C694-D222-4FEB-B3FA-529D2E8B43DA}" srcOrd="3" destOrd="0" presId="urn:microsoft.com/office/officeart/2008/layout/LinedList"/>
    <dgm:cxn modelId="{40DEF6C6-D269-4F4D-B8E2-D901CCA2DF89}" type="presParOf" srcId="{2340C694-D222-4FEB-B3FA-529D2E8B43DA}" destId="{724A9B2A-E733-41EC-9FE9-C37CC6BB2BFD}" srcOrd="0" destOrd="0" presId="urn:microsoft.com/office/officeart/2008/layout/LinedList"/>
    <dgm:cxn modelId="{30DC0087-5E49-47C9-8E88-7E05F29A1BE8}" type="presParOf" srcId="{2340C694-D222-4FEB-B3FA-529D2E8B43DA}" destId="{FFAC42F6-972A-4FCB-B762-A2E0F67C889A}" srcOrd="1" destOrd="0" presId="urn:microsoft.com/office/officeart/2008/layout/LinedList"/>
    <dgm:cxn modelId="{BB046F56-431E-4AE3-9994-4D0678955CF7}" type="presParOf" srcId="{D3381180-FB1C-4DF8-ABB8-10C367F4AA53}" destId="{B7C80A58-E56F-4DE7-9CD6-DF8F268BA062}" srcOrd="4" destOrd="0" presId="urn:microsoft.com/office/officeart/2008/layout/LinedList"/>
    <dgm:cxn modelId="{30BBA935-BBD2-4311-9A82-723A46D14D60}" type="presParOf" srcId="{D3381180-FB1C-4DF8-ABB8-10C367F4AA53}" destId="{89FD1DE0-9687-4A4B-8A21-841CC9AE314C}" srcOrd="5" destOrd="0" presId="urn:microsoft.com/office/officeart/2008/layout/LinedList"/>
    <dgm:cxn modelId="{08155F59-5BB4-40A3-B584-D5FD5388E156}" type="presParOf" srcId="{89FD1DE0-9687-4A4B-8A21-841CC9AE314C}" destId="{95C59418-3904-4AB3-BD0F-B08605D68917}" srcOrd="0" destOrd="0" presId="urn:microsoft.com/office/officeart/2008/layout/LinedList"/>
    <dgm:cxn modelId="{AB3E1D71-16DD-4A09-B054-450C4B5A818F}" type="presParOf" srcId="{89FD1DE0-9687-4A4B-8A21-841CC9AE314C}" destId="{5A08903A-8763-4C3F-B494-93CBF15DF016}" srcOrd="1" destOrd="0" presId="urn:microsoft.com/office/officeart/2008/layout/LinedList"/>
    <dgm:cxn modelId="{5EE96A21-8F4C-4602-B6C9-7C5BAF408966}" type="presParOf" srcId="{D3381180-FB1C-4DF8-ABB8-10C367F4AA53}" destId="{3B612015-0481-4BCF-92CE-909EDD93C6F3}" srcOrd="6" destOrd="0" presId="urn:microsoft.com/office/officeart/2008/layout/LinedList"/>
    <dgm:cxn modelId="{F475096E-F96B-458E-9CAB-F32E3A49C5EC}" type="presParOf" srcId="{D3381180-FB1C-4DF8-ABB8-10C367F4AA53}" destId="{54A7FBED-05F8-41CB-A484-1145C50A918B}" srcOrd="7" destOrd="0" presId="urn:microsoft.com/office/officeart/2008/layout/LinedList"/>
    <dgm:cxn modelId="{17697DD4-897C-48A9-8F17-5D3706B8E575}" type="presParOf" srcId="{54A7FBED-05F8-41CB-A484-1145C50A918B}" destId="{7E5DF6CD-2ED6-4694-869E-75A4B01C115D}" srcOrd="0" destOrd="0" presId="urn:microsoft.com/office/officeart/2008/layout/LinedList"/>
    <dgm:cxn modelId="{CAA1F164-883C-4EDD-9A92-99636896A694}" type="presParOf" srcId="{54A7FBED-05F8-41CB-A484-1145C50A918B}" destId="{ECCEA7D6-5732-4DF0-84CE-8552377FDD30}" srcOrd="1" destOrd="0" presId="urn:microsoft.com/office/officeart/2008/layout/LinedList"/>
    <dgm:cxn modelId="{373A4A9C-032D-48C1-B24E-6576C0D130E7}" type="presParOf" srcId="{D3381180-FB1C-4DF8-ABB8-10C367F4AA53}" destId="{41BBDC32-0A55-4825-9E92-28D3DE0E4972}" srcOrd="8" destOrd="0" presId="urn:microsoft.com/office/officeart/2008/layout/LinedList"/>
    <dgm:cxn modelId="{0FC5D664-8988-42CC-8E7F-956E139EDF45}" type="presParOf" srcId="{D3381180-FB1C-4DF8-ABB8-10C367F4AA53}" destId="{CEAE66D8-BFFE-4D48-9050-656F22B6CABE}" srcOrd="9" destOrd="0" presId="urn:microsoft.com/office/officeart/2008/layout/LinedList"/>
    <dgm:cxn modelId="{B9AFAFD5-F364-479D-8259-62DEAD8818A6}" type="presParOf" srcId="{CEAE66D8-BFFE-4D48-9050-656F22B6CABE}" destId="{415073C0-4A30-490A-8722-08BD40D5A56D}" srcOrd="0" destOrd="0" presId="urn:microsoft.com/office/officeart/2008/layout/LinedList"/>
    <dgm:cxn modelId="{1A7E9C4A-77C1-4B69-827B-C7AD8DE05BBD}" type="presParOf" srcId="{CEAE66D8-BFFE-4D48-9050-656F22B6CABE}" destId="{EC2DA012-AF50-420E-8275-49A0695D1B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B37191-7107-438B-92CA-A87DDE5979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E1C2BC-FDC7-4532-B654-ACE0636BD86D}">
      <dgm:prSet custT="1"/>
      <dgm:spPr/>
      <dgm:t>
        <a:bodyPr/>
        <a:lstStyle/>
        <a:p>
          <a:r>
            <a:rPr lang="en-CA" sz="4200"/>
            <a:t>HRE4M1 – </a:t>
          </a:r>
          <a:r>
            <a:rPr lang="en-CA" sz="2800"/>
            <a:t>Can be used for University Application</a:t>
          </a:r>
          <a:endParaRPr lang="en-US" sz="2800"/>
        </a:p>
      </dgm:t>
    </dgm:pt>
    <dgm:pt modelId="{4C75F22B-5A20-4ED6-A482-87DA46756DBA}" type="parTrans" cxnId="{6739C993-93B1-42B4-97F2-AB39CC8538BF}">
      <dgm:prSet/>
      <dgm:spPr/>
      <dgm:t>
        <a:bodyPr/>
        <a:lstStyle/>
        <a:p>
          <a:endParaRPr lang="en-US"/>
        </a:p>
      </dgm:t>
    </dgm:pt>
    <dgm:pt modelId="{0D45E588-1E9F-421B-A957-B0929F11242A}" type="sibTrans" cxnId="{6739C993-93B1-42B4-97F2-AB39CC8538BF}">
      <dgm:prSet/>
      <dgm:spPr/>
      <dgm:t>
        <a:bodyPr/>
        <a:lstStyle/>
        <a:p>
          <a:endParaRPr lang="en-US"/>
        </a:p>
      </dgm:t>
    </dgm:pt>
    <dgm:pt modelId="{A711884D-C0B5-4FEA-BEB5-6BBADD35BB57}">
      <dgm:prSet custT="1"/>
      <dgm:spPr/>
      <dgm:t>
        <a:bodyPr/>
        <a:lstStyle/>
        <a:p>
          <a:r>
            <a:rPr lang="en-CA" sz="4200"/>
            <a:t>HRE4O1 </a:t>
          </a:r>
        </a:p>
      </dgm:t>
    </dgm:pt>
    <dgm:pt modelId="{D53045B6-D4FC-4910-8794-3F9144A55C8C}" type="parTrans" cxnId="{8CBEEF8F-29DA-49BB-A8D3-242814CA0D3C}">
      <dgm:prSet/>
      <dgm:spPr/>
      <dgm:t>
        <a:bodyPr/>
        <a:lstStyle/>
        <a:p>
          <a:endParaRPr lang="en-CA"/>
        </a:p>
      </dgm:t>
    </dgm:pt>
    <dgm:pt modelId="{4B1638D6-1B47-4E48-95E1-8E7183501C1F}" type="sibTrans" cxnId="{8CBEEF8F-29DA-49BB-A8D3-242814CA0D3C}">
      <dgm:prSet/>
      <dgm:spPr/>
      <dgm:t>
        <a:bodyPr/>
        <a:lstStyle/>
        <a:p>
          <a:endParaRPr lang="en-CA"/>
        </a:p>
      </dgm:t>
    </dgm:pt>
    <dgm:pt modelId="{D3381180-FB1C-4DF8-ABB8-10C367F4AA53}" type="pres">
      <dgm:prSet presAssocID="{6FB37191-7107-438B-92CA-A87DDE5979AB}" presName="vert0" presStyleCnt="0">
        <dgm:presLayoutVars>
          <dgm:dir/>
          <dgm:animOne val="branch"/>
          <dgm:animLvl val="lvl"/>
        </dgm:presLayoutVars>
      </dgm:prSet>
      <dgm:spPr/>
    </dgm:pt>
    <dgm:pt modelId="{48421A72-44F8-46BA-8DBE-C845FF6D8274}" type="pres">
      <dgm:prSet presAssocID="{88E1C2BC-FDC7-4532-B654-ACE0636BD86D}" presName="thickLine" presStyleLbl="alignNode1" presStyleIdx="0" presStyleCnt="2"/>
      <dgm:spPr/>
    </dgm:pt>
    <dgm:pt modelId="{3C8AA2E7-11F2-4F02-97A9-8FADB4818E6B}" type="pres">
      <dgm:prSet presAssocID="{88E1C2BC-FDC7-4532-B654-ACE0636BD86D}" presName="horz1" presStyleCnt="0"/>
      <dgm:spPr/>
    </dgm:pt>
    <dgm:pt modelId="{AB4FEE1B-7A17-4423-9F04-3CB97D9A9716}" type="pres">
      <dgm:prSet presAssocID="{88E1C2BC-FDC7-4532-B654-ACE0636BD86D}" presName="tx1" presStyleLbl="revTx" presStyleIdx="0" presStyleCnt="2"/>
      <dgm:spPr/>
    </dgm:pt>
    <dgm:pt modelId="{11A3345D-24F3-4819-8104-5340541434EF}" type="pres">
      <dgm:prSet presAssocID="{88E1C2BC-FDC7-4532-B654-ACE0636BD86D}" presName="vert1" presStyleCnt="0"/>
      <dgm:spPr/>
    </dgm:pt>
    <dgm:pt modelId="{061FEB6A-EAC9-4FDA-B5F6-009B894666A2}" type="pres">
      <dgm:prSet presAssocID="{A711884D-C0B5-4FEA-BEB5-6BBADD35BB57}" presName="thickLine" presStyleLbl="alignNode1" presStyleIdx="1" presStyleCnt="2"/>
      <dgm:spPr/>
    </dgm:pt>
    <dgm:pt modelId="{B32A7F4A-058F-4E5E-9F1A-4D72C545F385}" type="pres">
      <dgm:prSet presAssocID="{A711884D-C0B5-4FEA-BEB5-6BBADD35BB57}" presName="horz1" presStyleCnt="0"/>
      <dgm:spPr/>
    </dgm:pt>
    <dgm:pt modelId="{CC8EE388-B5E0-4949-B2C2-A97EE6273A7D}" type="pres">
      <dgm:prSet presAssocID="{A711884D-C0B5-4FEA-BEB5-6BBADD35BB57}" presName="tx1" presStyleLbl="revTx" presStyleIdx="1" presStyleCnt="2"/>
      <dgm:spPr/>
    </dgm:pt>
    <dgm:pt modelId="{8E181089-6D06-478C-8FE8-6304A9A88B90}" type="pres">
      <dgm:prSet presAssocID="{A711884D-C0B5-4FEA-BEB5-6BBADD35BB57}" presName="vert1" presStyleCnt="0"/>
      <dgm:spPr/>
    </dgm:pt>
  </dgm:ptLst>
  <dgm:cxnLst>
    <dgm:cxn modelId="{5E12BD41-F2AC-480A-ADD3-00B800B6D4F2}" type="presOf" srcId="{88E1C2BC-FDC7-4532-B654-ACE0636BD86D}" destId="{AB4FEE1B-7A17-4423-9F04-3CB97D9A9716}" srcOrd="0" destOrd="0" presId="urn:microsoft.com/office/officeart/2008/layout/LinedList"/>
    <dgm:cxn modelId="{8CBEEF8F-29DA-49BB-A8D3-242814CA0D3C}" srcId="{6FB37191-7107-438B-92CA-A87DDE5979AB}" destId="{A711884D-C0B5-4FEA-BEB5-6BBADD35BB57}" srcOrd="1" destOrd="0" parTransId="{D53045B6-D4FC-4910-8794-3F9144A55C8C}" sibTransId="{4B1638D6-1B47-4E48-95E1-8E7183501C1F}"/>
    <dgm:cxn modelId="{6739C993-93B1-42B4-97F2-AB39CC8538BF}" srcId="{6FB37191-7107-438B-92CA-A87DDE5979AB}" destId="{88E1C2BC-FDC7-4532-B654-ACE0636BD86D}" srcOrd="0" destOrd="0" parTransId="{4C75F22B-5A20-4ED6-A482-87DA46756DBA}" sibTransId="{0D45E588-1E9F-421B-A957-B0929F11242A}"/>
    <dgm:cxn modelId="{F475F1B0-5B01-4DF7-8199-4B17A9C5D5DF}" type="presOf" srcId="{A711884D-C0B5-4FEA-BEB5-6BBADD35BB57}" destId="{CC8EE388-B5E0-4949-B2C2-A97EE6273A7D}" srcOrd="0" destOrd="0" presId="urn:microsoft.com/office/officeart/2008/layout/LinedList"/>
    <dgm:cxn modelId="{FB5163CC-9E46-4097-B75F-FE86200618BC}" type="presOf" srcId="{6FB37191-7107-438B-92CA-A87DDE5979AB}" destId="{D3381180-FB1C-4DF8-ABB8-10C367F4AA53}" srcOrd="0" destOrd="0" presId="urn:microsoft.com/office/officeart/2008/layout/LinedList"/>
    <dgm:cxn modelId="{C76D02DC-C1EA-4513-8D3B-25085A297D82}" type="presParOf" srcId="{D3381180-FB1C-4DF8-ABB8-10C367F4AA53}" destId="{48421A72-44F8-46BA-8DBE-C845FF6D8274}" srcOrd="0" destOrd="0" presId="urn:microsoft.com/office/officeart/2008/layout/LinedList"/>
    <dgm:cxn modelId="{77271256-AE9C-4D51-B0A1-06FDDCC90248}" type="presParOf" srcId="{D3381180-FB1C-4DF8-ABB8-10C367F4AA53}" destId="{3C8AA2E7-11F2-4F02-97A9-8FADB4818E6B}" srcOrd="1" destOrd="0" presId="urn:microsoft.com/office/officeart/2008/layout/LinedList"/>
    <dgm:cxn modelId="{9B148653-A72F-4E2D-890A-F7EF953FA87B}" type="presParOf" srcId="{3C8AA2E7-11F2-4F02-97A9-8FADB4818E6B}" destId="{AB4FEE1B-7A17-4423-9F04-3CB97D9A9716}" srcOrd="0" destOrd="0" presId="urn:microsoft.com/office/officeart/2008/layout/LinedList"/>
    <dgm:cxn modelId="{FC54FAF5-D225-47DC-8DAD-D8CD9128A9B8}" type="presParOf" srcId="{3C8AA2E7-11F2-4F02-97A9-8FADB4818E6B}" destId="{11A3345D-24F3-4819-8104-5340541434EF}" srcOrd="1" destOrd="0" presId="urn:microsoft.com/office/officeart/2008/layout/LinedList"/>
    <dgm:cxn modelId="{6E543CBA-942B-4DD0-8C78-473AB85A1BA6}" type="presParOf" srcId="{D3381180-FB1C-4DF8-ABB8-10C367F4AA53}" destId="{061FEB6A-EAC9-4FDA-B5F6-009B894666A2}" srcOrd="2" destOrd="0" presId="urn:microsoft.com/office/officeart/2008/layout/LinedList"/>
    <dgm:cxn modelId="{AFA85527-EAFB-4B22-B743-5B9782817070}" type="presParOf" srcId="{D3381180-FB1C-4DF8-ABB8-10C367F4AA53}" destId="{B32A7F4A-058F-4E5E-9F1A-4D72C545F385}" srcOrd="3" destOrd="0" presId="urn:microsoft.com/office/officeart/2008/layout/LinedList"/>
    <dgm:cxn modelId="{661140ED-F354-4950-868A-3C9C56FC72C6}" type="presParOf" srcId="{B32A7F4A-058F-4E5E-9F1A-4D72C545F385}" destId="{CC8EE388-B5E0-4949-B2C2-A97EE6273A7D}" srcOrd="0" destOrd="0" presId="urn:microsoft.com/office/officeart/2008/layout/LinedList"/>
    <dgm:cxn modelId="{8F9558B7-1026-45CC-BFB5-EA892C8672A5}" type="presParOf" srcId="{B32A7F4A-058F-4E5E-9F1A-4D72C545F385}" destId="{8E181089-6D06-478C-8FE8-6304A9A88B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843FEC-6B18-47FC-BB1F-57CC84946E9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4B500AA-A045-4E6B-ABF5-F59EDEDDC8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Math and Physics</a:t>
          </a:r>
        </a:p>
      </dgm:t>
    </dgm:pt>
    <dgm:pt modelId="{98163719-3C4C-4406-BAAF-45CB0BE7995A}" type="parTrans" cxnId="{CE0C5BBB-6CF4-4FD5-937C-C6B98C117B17}">
      <dgm:prSet/>
      <dgm:spPr/>
      <dgm:t>
        <a:bodyPr/>
        <a:lstStyle/>
        <a:p>
          <a:endParaRPr lang="en-US"/>
        </a:p>
      </dgm:t>
    </dgm:pt>
    <dgm:pt modelId="{470EE92D-17F6-4A9A-AE75-CCC8B87F336D}" type="sibTrans" cxnId="{CE0C5BBB-6CF4-4FD5-937C-C6B98C117B17}">
      <dgm:prSet/>
      <dgm:spPr/>
      <dgm:t>
        <a:bodyPr/>
        <a:lstStyle/>
        <a:p>
          <a:endParaRPr lang="en-US"/>
        </a:p>
      </dgm:t>
    </dgm:pt>
    <dgm:pt modelId="{01BA8A99-A1F7-483F-8835-93899FEEE0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Tech and Business</a:t>
          </a:r>
        </a:p>
      </dgm:t>
    </dgm:pt>
    <dgm:pt modelId="{112A5318-B87B-4C70-9534-BC3A8E758C0B}" type="parTrans" cxnId="{9103FB27-1238-4C7B-98E3-79A5F05B3C13}">
      <dgm:prSet/>
      <dgm:spPr/>
      <dgm:t>
        <a:bodyPr/>
        <a:lstStyle/>
        <a:p>
          <a:endParaRPr lang="en-US"/>
        </a:p>
      </dgm:t>
    </dgm:pt>
    <dgm:pt modelId="{8AADC110-7DB3-4534-A064-2EADD61B1590}" type="sibTrans" cxnId="{9103FB27-1238-4C7B-98E3-79A5F05B3C13}">
      <dgm:prSet/>
      <dgm:spPr/>
      <dgm:t>
        <a:bodyPr/>
        <a:lstStyle/>
        <a:p>
          <a:endParaRPr lang="en-US"/>
        </a:p>
      </dgm:t>
    </dgm:pt>
    <dgm:pt modelId="{E7FC1407-573F-4C1C-A853-8D801FCC8E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COOP / </a:t>
          </a:r>
          <a:r>
            <a:rPr lang="en-US" sz="3200" err="1"/>
            <a:t>OYAP</a:t>
          </a:r>
          <a:r>
            <a:rPr lang="en-US" sz="3200"/>
            <a:t> – credits + hours</a:t>
          </a:r>
        </a:p>
      </dgm:t>
    </dgm:pt>
    <dgm:pt modelId="{A3BB2A0D-EEB7-42F4-A74C-9027F057A60D}" type="parTrans" cxnId="{269DBC01-40A4-4981-83C5-AFB650A9EE07}">
      <dgm:prSet/>
      <dgm:spPr/>
      <dgm:t>
        <a:bodyPr/>
        <a:lstStyle/>
        <a:p>
          <a:endParaRPr lang="en-US"/>
        </a:p>
      </dgm:t>
    </dgm:pt>
    <dgm:pt modelId="{4E0D28E9-F1E1-4148-9525-330BBEB93105}" type="sibTrans" cxnId="{269DBC01-40A4-4981-83C5-AFB650A9EE07}">
      <dgm:prSet/>
      <dgm:spPr/>
      <dgm:t>
        <a:bodyPr/>
        <a:lstStyle/>
        <a:p>
          <a:endParaRPr lang="en-US"/>
        </a:p>
      </dgm:t>
    </dgm:pt>
    <dgm:pt modelId="{2641D806-E713-46F5-ADEF-C5E9D283CC9A}" type="pres">
      <dgm:prSet presAssocID="{D2843FEC-6B18-47FC-BB1F-57CC84946E94}" presName="root" presStyleCnt="0">
        <dgm:presLayoutVars>
          <dgm:dir/>
          <dgm:resizeHandles val="exact"/>
        </dgm:presLayoutVars>
      </dgm:prSet>
      <dgm:spPr/>
    </dgm:pt>
    <dgm:pt modelId="{432ED405-0EC3-4DAD-909C-0FA5D35FEECF}" type="pres">
      <dgm:prSet presAssocID="{F4B500AA-A045-4E6B-ABF5-F59EDEDDC8F5}" presName="compNode" presStyleCnt="0"/>
      <dgm:spPr/>
    </dgm:pt>
    <dgm:pt modelId="{B990BFAB-0744-40A6-B270-18108972BBA1}" type="pres">
      <dgm:prSet presAssocID="{F4B500AA-A045-4E6B-ABF5-F59EDEDDC8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803E0D6E-AA95-49B2-AD26-3303606F5080}" type="pres">
      <dgm:prSet presAssocID="{F4B500AA-A045-4E6B-ABF5-F59EDEDDC8F5}" presName="spaceRect" presStyleCnt="0"/>
      <dgm:spPr/>
    </dgm:pt>
    <dgm:pt modelId="{A1EFA887-5788-421F-B1E0-A0E59198DEA6}" type="pres">
      <dgm:prSet presAssocID="{F4B500AA-A045-4E6B-ABF5-F59EDEDDC8F5}" presName="textRect" presStyleLbl="revTx" presStyleIdx="0" presStyleCnt="3">
        <dgm:presLayoutVars>
          <dgm:chMax val="1"/>
          <dgm:chPref val="1"/>
        </dgm:presLayoutVars>
      </dgm:prSet>
      <dgm:spPr/>
    </dgm:pt>
    <dgm:pt modelId="{9170A456-E332-48EB-8347-FC9AFD4B086A}" type="pres">
      <dgm:prSet presAssocID="{470EE92D-17F6-4A9A-AE75-CCC8B87F336D}" presName="sibTrans" presStyleCnt="0"/>
      <dgm:spPr/>
    </dgm:pt>
    <dgm:pt modelId="{09C4E602-93EB-4520-83D4-9D10108573EF}" type="pres">
      <dgm:prSet presAssocID="{01BA8A99-A1F7-483F-8835-93899FEEE013}" presName="compNode" presStyleCnt="0"/>
      <dgm:spPr/>
    </dgm:pt>
    <dgm:pt modelId="{4F603B01-B0C1-4B0E-A6DA-BFCAD6ECA3E5}" type="pres">
      <dgm:prSet presAssocID="{01BA8A99-A1F7-483F-8835-93899FEEE0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E27E7E70-0131-4304-A3E4-D1404A76060A}" type="pres">
      <dgm:prSet presAssocID="{01BA8A99-A1F7-483F-8835-93899FEEE013}" presName="spaceRect" presStyleCnt="0"/>
      <dgm:spPr/>
    </dgm:pt>
    <dgm:pt modelId="{18380C8A-9E22-49A6-991B-475EE21D4C19}" type="pres">
      <dgm:prSet presAssocID="{01BA8A99-A1F7-483F-8835-93899FEEE013}" presName="textRect" presStyleLbl="revTx" presStyleIdx="1" presStyleCnt="3">
        <dgm:presLayoutVars>
          <dgm:chMax val="1"/>
          <dgm:chPref val="1"/>
        </dgm:presLayoutVars>
      </dgm:prSet>
      <dgm:spPr/>
    </dgm:pt>
    <dgm:pt modelId="{60042F53-8B66-4D41-ACD3-A544E9BC33BB}" type="pres">
      <dgm:prSet presAssocID="{8AADC110-7DB3-4534-A064-2EADD61B1590}" presName="sibTrans" presStyleCnt="0"/>
      <dgm:spPr/>
    </dgm:pt>
    <dgm:pt modelId="{F14DCCB8-03DA-4335-B19E-28B6B00549C0}" type="pres">
      <dgm:prSet presAssocID="{E7FC1407-573F-4C1C-A853-8D801FCC8E04}" presName="compNode" presStyleCnt="0"/>
      <dgm:spPr/>
    </dgm:pt>
    <dgm:pt modelId="{A4DAC025-021A-4BC5-B2AE-B1A1EF29738C}" type="pres">
      <dgm:prSet presAssocID="{E7FC1407-573F-4C1C-A853-8D801FCC8E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9FFBDDC-9FC4-4158-B50F-FAEDA800D48A}" type="pres">
      <dgm:prSet presAssocID="{E7FC1407-573F-4C1C-A853-8D801FCC8E04}" presName="spaceRect" presStyleCnt="0"/>
      <dgm:spPr/>
    </dgm:pt>
    <dgm:pt modelId="{F7DAB2E6-6334-4C72-B056-34664FE412B9}" type="pres">
      <dgm:prSet presAssocID="{E7FC1407-573F-4C1C-A853-8D801FCC8E04}" presName="textRect" presStyleLbl="revTx" presStyleIdx="2" presStyleCnt="3" custLinFactNeighborX="4323" custLinFactNeighborY="-21403">
        <dgm:presLayoutVars>
          <dgm:chMax val="1"/>
          <dgm:chPref val="1"/>
        </dgm:presLayoutVars>
      </dgm:prSet>
      <dgm:spPr/>
    </dgm:pt>
  </dgm:ptLst>
  <dgm:cxnLst>
    <dgm:cxn modelId="{269DBC01-40A4-4981-83C5-AFB650A9EE07}" srcId="{D2843FEC-6B18-47FC-BB1F-57CC84946E94}" destId="{E7FC1407-573F-4C1C-A853-8D801FCC8E04}" srcOrd="2" destOrd="0" parTransId="{A3BB2A0D-EEB7-42F4-A74C-9027F057A60D}" sibTransId="{4E0D28E9-F1E1-4148-9525-330BBEB93105}"/>
    <dgm:cxn modelId="{84B9300F-06D3-4DC7-9583-FC04E3BA3710}" type="presOf" srcId="{F4B500AA-A045-4E6B-ABF5-F59EDEDDC8F5}" destId="{A1EFA887-5788-421F-B1E0-A0E59198DEA6}" srcOrd="0" destOrd="0" presId="urn:microsoft.com/office/officeart/2018/2/layout/IconLabelList"/>
    <dgm:cxn modelId="{670FC927-95B8-4938-B36F-3280BBACB251}" type="presOf" srcId="{01BA8A99-A1F7-483F-8835-93899FEEE013}" destId="{18380C8A-9E22-49A6-991B-475EE21D4C19}" srcOrd="0" destOrd="0" presId="urn:microsoft.com/office/officeart/2018/2/layout/IconLabelList"/>
    <dgm:cxn modelId="{9103FB27-1238-4C7B-98E3-79A5F05B3C13}" srcId="{D2843FEC-6B18-47FC-BB1F-57CC84946E94}" destId="{01BA8A99-A1F7-483F-8835-93899FEEE013}" srcOrd="1" destOrd="0" parTransId="{112A5318-B87B-4C70-9534-BC3A8E758C0B}" sibTransId="{8AADC110-7DB3-4534-A064-2EADD61B1590}"/>
    <dgm:cxn modelId="{6B470666-61B9-4ECF-9B6A-CEAF0515CF4C}" type="presOf" srcId="{D2843FEC-6B18-47FC-BB1F-57CC84946E94}" destId="{2641D806-E713-46F5-ADEF-C5E9D283CC9A}" srcOrd="0" destOrd="0" presId="urn:microsoft.com/office/officeart/2018/2/layout/IconLabelList"/>
    <dgm:cxn modelId="{CE0C5BBB-6CF4-4FD5-937C-C6B98C117B17}" srcId="{D2843FEC-6B18-47FC-BB1F-57CC84946E94}" destId="{F4B500AA-A045-4E6B-ABF5-F59EDEDDC8F5}" srcOrd="0" destOrd="0" parTransId="{98163719-3C4C-4406-BAAF-45CB0BE7995A}" sibTransId="{470EE92D-17F6-4A9A-AE75-CCC8B87F336D}"/>
    <dgm:cxn modelId="{472692F2-3123-4F9B-B609-F79F33363C6E}" type="presOf" srcId="{E7FC1407-573F-4C1C-A853-8D801FCC8E04}" destId="{F7DAB2E6-6334-4C72-B056-34664FE412B9}" srcOrd="0" destOrd="0" presId="urn:microsoft.com/office/officeart/2018/2/layout/IconLabelList"/>
    <dgm:cxn modelId="{01C54FB8-BBB0-4A91-B15E-17285B24866D}" type="presParOf" srcId="{2641D806-E713-46F5-ADEF-C5E9D283CC9A}" destId="{432ED405-0EC3-4DAD-909C-0FA5D35FEECF}" srcOrd="0" destOrd="0" presId="urn:microsoft.com/office/officeart/2018/2/layout/IconLabelList"/>
    <dgm:cxn modelId="{2ABB187D-15E2-406C-BA37-0F69F705F9B2}" type="presParOf" srcId="{432ED405-0EC3-4DAD-909C-0FA5D35FEECF}" destId="{B990BFAB-0744-40A6-B270-18108972BBA1}" srcOrd="0" destOrd="0" presId="urn:microsoft.com/office/officeart/2018/2/layout/IconLabelList"/>
    <dgm:cxn modelId="{3912F922-BFA8-4FFA-B4DC-DB5EB36A68A9}" type="presParOf" srcId="{432ED405-0EC3-4DAD-909C-0FA5D35FEECF}" destId="{803E0D6E-AA95-49B2-AD26-3303606F5080}" srcOrd="1" destOrd="0" presId="urn:microsoft.com/office/officeart/2018/2/layout/IconLabelList"/>
    <dgm:cxn modelId="{3ACE379B-B5E0-4EF7-B4B3-4E6017B676FD}" type="presParOf" srcId="{432ED405-0EC3-4DAD-909C-0FA5D35FEECF}" destId="{A1EFA887-5788-421F-B1E0-A0E59198DEA6}" srcOrd="2" destOrd="0" presId="urn:microsoft.com/office/officeart/2018/2/layout/IconLabelList"/>
    <dgm:cxn modelId="{5579AA4D-C438-43BF-9C56-335F04348CC4}" type="presParOf" srcId="{2641D806-E713-46F5-ADEF-C5E9D283CC9A}" destId="{9170A456-E332-48EB-8347-FC9AFD4B086A}" srcOrd="1" destOrd="0" presId="urn:microsoft.com/office/officeart/2018/2/layout/IconLabelList"/>
    <dgm:cxn modelId="{F5A7EDCB-1AF2-475F-AF53-B90D0F6053F7}" type="presParOf" srcId="{2641D806-E713-46F5-ADEF-C5E9D283CC9A}" destId="{09C4E602-93EB-4520-83D4-9D10108573EF}" srcOrd="2" destOrd="0" presId="urn:microsoft.com/office/officeart/2018/2/layout/IconLabelList"/>
    <dgm:cxn modelId="{5B942944-9F35-4A86-A9D4-F0B06BEFB7E9}" type="presParOf" srcId="{09C4E602-93EB-4520-83D4-9D10108573EF}" destId="{4F603B01-B0C1-4B0E-A6DA-BFCAD6ECA3E5}" srcOrd="0" destOrd="0" presId="urn:microsoft.com/office/officeart/2018/2/layout/IconLabelList"/>
    <dgm:cxn modelId="{4E5B6661-5510-4E7B-A4A1-80112FFEB9D0}" type="presParOf" srcId="{09C4E602-93EB-4520-83D4-9D10108573EF}" destId="{E27E7E70-0131-4304-A3E4-D1404A76060A}" srcOrd="1" destOrd="0" presId="urn:microsoft.com/office/officeart/2018/2/layout/IconLabelList"/>
    <dgm:cxn modelId="{27DC7271-F2D2-413A-AA50-6C2AB4E907C2}" type="presParOf" srcId="{09C4E602-93EB-4520-83D4-9D10108573EF}" destId="{18380C8A-9E22-49A6-991B-475EE21D4C19}" srcOrd="2" destOrd="0" presId="urn:microsoft.com/office/officeart/2018/2/layout/IconLabelList"/>
    <dgm:cxn modelId="{D3A02A2C-645F-4EB4-BCC8-9D64184AF09C}" type="presParOf" srcId="{2641D806-E713-46F5-ADEF-C5E9D283CC9A}" destId="{60042F53-8B66-4D41-ACD3-A544E9BC33BB}" srcOrd="3" destOrd="0" presId="urn:microsoft.com/office/officeart/2018/2/layout/IconLabelList"/>
    <dgm:cxn modelId="{FBD94B8E-FF02-484E-A43F-0CC29DFBEF6B}" type="presParOf" srcId="{2641D806-E713-46F5-ADEF-C5E9D283CC9A}" destId="{F14DCCB8-03DA-4335-B19E-28B6B00549C0}" srcOrd="4" destOrd="0" presId="urn:microsoft.com/office/officeart/2018/2/layout/IconLabelList"/>
    <dgm:cxn modelId="{A623F85C-157A-4A56-A5E2-43AEB6CB0261}" type="presParOf" srcId="{F14DCCB8-03DA-4335-B19E-28B6B00549C0}" destId="{A4DAC025-021A-4BC5-B2AE-B1A1EF29738C}" srcOrd="0" destOrd="0" presId="urn:microsoft.com/office/officeart/2018/2/layout/IconLabelList"/>
    <dgm:cxn modelId="{2EB2655E-7B58-4B92-A2CF-8CD8C6205DA4}" type="presParOf" srcId="{F14DCCB8-03DA-4335-B19E-28B6B00549C0}" destId="{69FFBDDC-9FC4-4158-B50F-FAEDA800D48A}" srcOrd="1" destOrd="0" presId="urn:microsoft.com/office/officeart/2018/2/layout/IconLabelList"/>
    <dgm:cxn modelId="{86C959A4-3B22-47D9-A6BE-EE93A585537F}" type="presParOf" srcId="{F14DCCB8-03DA-4335-B19E-28B6B00549C0}" destId="{F7DAB2E6-6334-4C72-B056-34664FE412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ARTS</a:t>
          </a:r>
          <a:endParaRPr lang="en-US" sz="4200"/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 custT="1"/>
      <dgm:spPr/>
      <dgm:t>
        <a:bodyPr/>
        <a:lstStyle/>
        <a:p>
          <a:r>
            <a:rPr lang="en-US" sz="3600"/>
            <a:t>Drama (M)</a:t>
          </a:r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33476F02-EB93-4839-92FE-64B1E18ABEF5}">
      <dgm:prSet custT="1"/>
      <dgm:spPr/>
      <dgm:t>
        <a:bodyPr/>
        <a:lstStyle/>
        <a:p>
          <a:r>
            <a:rPr lang="en-US" sz="3600"/>
            <a:t>Music (Instrumental, Vocal &amp; Repertoire) (M)</a:t>
          </a:r>
        </a:p>
      </dgm:t>
    </dgm:pt>
    <dgm:pt modelId="{CA5D222B-52DD-4387-964E-0F15930B9A4A}" type="parTrans" cxnId="{196D8E89-1F4A-41D0-80D2-CA58F1A9C7FE}">
      <dgm:prSet/>
      <dgm:spPr/>
      <dgm:t>
        <a:bodyPr/>
        <a:lstStyle/>
        <a:p>
          <a:endParaRPr lang="en-US"/>
        </a:p>
      </dgm:t>
    </dgm:pt>
    <dgm:pt modelId="{A88EC684-B41B-467B-8BBB-367FCE82C430}" type="sibTrans" cxnId="{196D8E89-1F4A-41D0-80D2-CA58F1A9C7FE}">
      <dgm:prSet/>
      <dgm:spPr/>
      <dgm:t>
        <a:bodyPr/>
        <a:lstStyle/>
        <a:p>
          <a:endParaRPr lang="en-US"/>
        </a:p>
      </dgm:t>
    </dgm:pt>
    <dgm:pt modelId="{7AEB5EED-339A-4BB7-A50C-28D5AF54995C}">
      <dgm:prSet custT="1"/>
      <dgm:spPr/>
      <dgm:t>
        <a:bodyPr/>
        <a:lstStyle/>
        <a:p>
          <a:r>
            <a:rPr lang="en-US" sz="3600"/>
            <a:t>Guitar (O) - NEW</a:t>
          </a:r>
        </a:p>
      </dgm:t>
    </dgm:pt>
    <dgm:pt modelId="{1AA2131C-074C-49B0-A4A8-9A547E733321}" type="parTrans" cxnId="{8A15CA7B-5CB3-4A0F-B66C-9A67B63BE06D}">
      <dgm:prSet/>
      <dgm:spPr/>
      <dgm:t>
        <a:bodyPr/>
        <a:lstStyle/>
        <a:p>
          <a:endParaRPr lang="en-US"/>
        </a:p>
      </dgm:t>
    </dgm:pt>
    <dgm:pt modelId="{61E44411-571B-40C6-B25B-34F68B93D480}" type="sibTrans" cxnId="{8A15CA7B-5CB3-4A0F-B66C-9A67B63BE06D}">
      <dgm:prSet/>
      <dgm:spPr/>
      <dgm:t>
        <a:bodyPr/>
        <a:lstStyle/>
        <a:p>
          <a:endParaRPr lang="en-US"/>
        </a:p>
      </dgm:t>
    </dgm:pt>
    <dgm:pt modelId="{10C87F78-91B1-4D26-AFF3-DDA063FD05E5}">
      <dgm:prSet custT="1"/>
      <dgm:spPr/>
      <dgm:t>
        <a:bodyPr/>
        <a:lstStyle/>
        <a:p>
          <a:r>
            <a:rPr lang="en-US" sz="3600"/>
            <a:t>Visual Art (M)</a:t>
          </a:r>
        </a:p>
      </dgm:t>
    </dgm:pt>
    <dgm:pt modelId="{65610335-261B-4CDC-8A8B-5EF00541FF95}" type="parTrans" cxnId="{DF53CB55-FBD0-45E7-BBAB-A4F9419FC626}">
      <dgm:prSet/>
      <dgm:spPr/>
      <dgm:t>
        <a:bodyPr/>
        <a:lstStyle/>
        <a:p>
          <a:endParaRPr lang="en-US"/>
        </a:p>
      </dgm:t>
    </dgm:pt>
    <dgm:pt modelId="{A2FF6BAA-9CBD-4B16-BD45-B7A1DCADBD40}" type="sibTrans" cxnId="{DF53CB55-FBD0-45E7-BBAB-A4F9419FC626}">
      <dgm:prSet/>
      <dgm:spPr/>
      <dgm:t>
        <a:bodyPr/>
        <a:lstStyle/>
        <a:p>
          <a:endParaRPr lang="en-US"/>
        </a:p>
      </dgm:t>
    </dgm:pt>
    <dgm:pt modelId="{8178D7AD-D355-4545-AABD-B8A027D8D854}">
      <dgm:prSet custT="1"/>
      <dgm:spPr/>
      <dgm:t>
        <a:bodyPr/>
        <a:lstStyle/>
        <a:p>
          <a:r>
            <a:rPr lang="en-US" sz="3600"/>
            <a:t>Photography (M)</a:t>
          </a:r>
        </a:p>
      </dgm:t>
    </dgm:pt>
    <dgm:pt modelId="{48910B0C-A2FA-40ED-AE5E-7EC347CCF38A}" type="parTrans" cxnId="{D04B0206-8935-477A-BBAC-648B66905C10}">
      <dgm:prSet/>
      <dgm:spPr/>
      <dgm:t>
        <a:bodyPr/>
        <a:lstStyle/>
        <a:p>
          <a:endParaRPr lang="en-US"/>
        </a:p>
      </dgm:t>
    </dgm:pt>
    <dgm:pt modelId="{8DEDF0CF-E96F-4F55-B1BF-4D5378A017DD}" type="sibTrans" cxnId="{D04B0206-8935-477A-BBAC-648B66905C10}">
      <dgm:prSet/>
      <dgm:spPr/>
      <dgm:t>
        <a:bodyPr/>
        <a:lstStyle/>
        <a:p>
          <a:endParaRPr lang="en-US"/>
        </a:p>
      </dgm:t>
    </dgm:pt>
    <dgm:pt modelId="{34F5FDC2-9D56-4E9F-8563-C6D3DE2863B2}">
      <dgm:prSet custT="1"/>
      <dgm:spPr/>
      <dgm:t>
        <a:bodyPr/>
        <a:lstStyle/>
        <a:p>
          <a:r>
            <a:rPr lang="en-US" sz="3600"/>
            <a:t>Portfolio Building (M)</a:t>
          </a:r>
        </a:p>
      </dgm:t>
    </dgm:pt>
    <dgm:pt modelId="{D2244966-C487-4BCD-A429-844FE2EDF16A}" type="parTrans" cxnId="{D4E11DCC-0E3C-40DC-8E79-A6C8FED0C264}">
      <dgm:prSet/>
      <dgm:spPr/>
      <dgm:t>
        <a:bodyPr/>
        <a:lstStyle/>
        <a:p>
          <a:endParaRPr lang="en-US"/>
        </a:p>
      </dgm:t>
    </dgm:pt>
    <dgm:pt modelId="{99C85E9F-2039-45B8-AE4D-9CAF86C8A440}" type="sibTrans" cxnId="{D4E11DCC-0E3C-40DC-8E79-A6C8FED0C264}">
      <dgm:prSet/>
      <dgm:spPr/>
      <dgm:t>
        <a:bodyPr/>
        <a:lstStyle/>
        <a:p>
          <a:endParaRPr lang="en-US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36A5005-F776-44B9-A2EB-54079AB181C4}" type="presOf" srcId="{10C87F78-91B1-4D26-AFF3-DDA063FD05E5}" destId="{72CE9C47-32DC-4C5C-912C-D4F99C032212}" srcOrd="0" destOrd="3" presId="urn:microsoft.com/office/officeart/2005/8/layout/vList2"/>
    <dgm:cxn modelId="{D04B0206-8935-477A-BBAC-648B66905C10}" srcId="{A0BD2C54-7AD4-48D3-80E3-909667450887}" destId="{8178D7AD-D355-4545-AABD-B8A027D8D854}" srcOrd="4" destOrd="0" parTransId="{48910B0C-A2FA-40ED-AE5E-7EC347CCF38A}" sibTransId="{8DEDF0CF-E96F-4F55-B1BF-4D5378A017DD}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12F9ED5B-F2F9-4DB9-8A69-1742A9D816CC}" type="presOf" srcId="{33476F02-EB93-4839-92FE-64B1E18ABEF5}" destId="{72CE9C47-32DC-4C5C-912C-D4F99C032212}" srcOrd="0" destOrd="1" presId="urn:microsoft.com/office/officeart/2005/8/layout/vList2"/>
    <dgm:cxn modelId="{4882566C-794B-42D6-8D49-8A54BECB7022}" type="presOf" srcId="{7AEB5EED-339A-4BB7-A50C-28D5AF54995C}" destId="{72CE9C47-32DC-4C5C-912C-D4F99C032212}" srcOrd="0" destOrd="2" presId="urn:microsoft.com/office/officeart/2005/8/layout/vList2"/>
    <dgm:cxn modelId="{DF53CB55-FBD0-45E7-BBAB-A4F9419FC626}" srcId="{A0BD2C54-7AD4-48D3-80E3-909667450887}" destId="{10C87F78-91B1-4D26-AFF3-DDA063FD05E5}" srcOrd="3" destOrd="0" parTransId="{65610335-261B-4CDC-8A8B-5EF00541FF95}" sibTransId="{A2FF6BAA-9CBD-4B16-BD45-B7A1DCADBD40}"/>
    <dgm:cxn modelId="{8A15CA7B-5CB3-4A0F-B66C-9A67B63BE06D}" srcId="{A0BD2C54-7AD4-48D3-80E3-909667450887}" destId="{7AEB5EED-339A-4BB7-A50C-28D5AF54995C}" srcOrd="2" destOrd="0" parTransId="{1AA2131C-074C-49B0-A4A8-9A547E733321}" sibTransId="{61E44411-571B-40C6-B25B-34F68B93D480}"/>
    <dgm:cxn modelId="{196D8E89-1F4A-41D0-80D2-CA58F1A9C7FE}" srcId="{A0BD2C54-7AD4-48D3-80E3-909667450887}" destId="{33476F02-EB93-4839-92FE-64B1E18ABEF5}" srcOrd="1" destOrd="0" parTransId="{CA5D222B-52DD-4387-964E-0F15930B9A4A}" sibTransId="{A88EC684-B41B-467B-8BBB-367FCE82C430}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1717D1B5-C91B-496F-9762-11FA1C422117}" type="presOf" srcId="{34F5FDC2-9D56-4E9F-8563-C6D3DE2863B2}" destId="{72CE9C47-32DC-4C5C-912C-D4F99C032212}" srcOrd="0" destOrd="5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D4E11DCC-0E3C-40DC-8E79-A6C8FED0C264}" srcId="{A0BD2C54-7AD4-48D3-80E3-909667450887}" destId="{34F5FDC2-9D56-4E9F-8563-C6D3DE2863B2}" srcOrd="5" destOrd="0" parTransId="{D2244966-C487-4BCD-A429-844FE2EDF16A}" sibTransId="{99C85E9F-2039-45B8-AE4D-9CAF86C8A440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FB091EA-65DB-48CE-8D70-CC6051A36FA7}" type="presOf" srcId="{8178D7AD-D355-4545-AABD-B8A027D8D854}" destId="{72CE9C47-32DC-4C5C-912C-D4F99C032212}" srcOrd="0" destOrd="4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4A3526-6DDF-42B0-8F1F-8B17C6F76C1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A3352F-DECA-40EE-841C-12F711F582D1}">
      <dgm:prSet/>
      <dgm:spPr/>
      <dgm:t>
        <a:bodyPr/>
        <a:lstStyle/>
        <a:p>
          <a:pPr rtl="0"/>
          <a:r>
            <a:rPr lang="en-US" b="1" dirty="0"/>
            <a:t>BUSINESS AND COMPUTER STUDIES</a:t>
          </a:r>
          <a:r>
            <a:rPr lang="en-US" b="1" dirty="0">
              <a:latin typeface="Tw Cen MT Condensed" panose="020B0606020104020203"/>
            </a:rPr>
            <a:t> </a:t>
          </a:r>
          <a:endParaRPr lang="en-US" dirty="0"/>
        </a:p>
      </dgm:t>
    </dgm:pt>
    <dgm:pt modelId="{C7A09AD5-1696-4535-A512-50B425022C8F}" type="parTrans" cxnId="{4BF7D4A7-2914-490B-884C-2B596C9DB14F}">
      <dgm:prSet/>
      <dgm:spPr/>
      <dgm:t>
        <a:bodyPr/>
        <a:lstStyle/>
        <a:p>
          <a:endParaRPr lang="en-US"/>
        </a:p>
      </dgm:t>
    </dgm:pt>
    <dgm:pt modelId="{3A541EE3-5010-4142-BFA7-1422B68738C8}" type="sibTrans" cxnId="{4BF7D4A7-2914-490B-884C-2B596C9DB14F}">
      <dgm:prSet/>
      <dgm:spPr/>
      <dgm:t>
        <a:bodyPr/>
        <a:lstStyle/>
        <a:p>
          <a:endParaRPr lang="en-US"/>
        </a:p>
      </dgm:t>
    </dgm:pt>
    <dgm:pt modelId="{05EE6F83-4FC5-4A3B-B94D-4452B451D21F}">
      <dgm:prSet custT="1"/>
      <dgm:spPr/>
      <dgm:t>
        <a:bodyPr/>
        <a:lstStyle/>
        <a:p>
          <a:r>
            <a:rPr lang="en-US" sz="4000" dirty="0"/>
            <a:t>Computer Studies (U)</a:t>
          </a:r>
        </a:p>
      </dgm:t>
    </dgm:pt>
    <dgm:pt modelId="{4E02E7FC-15DA-4FC2-86D4-788034C05B9F}" type="parTrans" cxnId="{409AF7C5-B71C-48A7-A635-81AC4F84ABE6}">
      <dgm:prSet/>
      <dgm:spPr/>
      <dgm:t>
        <a:bodyPr/>
        <a:lstStyle/>
        <a:p>
          <a:endParaRPr lang="en-US"/>
        </a:p>
      </dgm:t>
    </dgm:pt>
    <dgm:pt modelId="{541C7D4A-B98B-408F-9C06-FDFCEAA07323}" type="sibTrans" cxnId="{409AF7C5-B71C-48A7-A635-81AC4F84ABE6}">
      <dgm:prSet/>
      <dgm:spPr/>
      <dgm:t>
        <a:bodyPr/>
        <a:lstStyle/>
        <a:p>
          <a:endParaRPr lang="en-US"/>
        </a:p>
      </dgm:t>
    </dgm:pt>
    <dgm:pt modelId="{5C7A1DA5-9F9A-47B5-B80C-8EC06BEF279E}">
      <dgm:prSet custT="1"/>
      <dgm:spPr/>
      <dgm:t>
        <a:bodyPr/>
        <a:lstStyle/>
        <a:p>
          <a:pPr rtl="0"/>
          <a:r>
            <a:rPr lang="en-US" sz="4000" dirty="0"/>
            <a:t>International Business (M)</a:t>
          </a:r>
          <a:r>
            <a:rPr lang="en-US" sz="4000" dirty="0">
              <a:latin typeface="Tw Cen MT Condensed" panose="020B0606020104020203"/>
            </a:rPr>
            <a:t> </a:t>
          </a:r>
        </a:p>
      </dgm:t>
    </dgm:pt>
    <dgm:pt modelId="{324B0906-E08B-47FE-BC69-16CBCFACB831}" type="sibTrans" cxnId="{064667B8-54D0-4820-A37E-D97CFDB4DB79}">
      <dgm:prSet/>
      <dgm:spPr/>
      <dgm:t>
        <a:bodyPr/>
        <a:lstStyle/>
        <a:p>
          <a:endParaRPr lang="en-US"/>
        </a:p>
      </dgm:t>
    </dgm:pt>
    <dgm:pt modelId="{1B507DCB-5B63-4E57-95F8-7B81C4C6CE22}" type="parTrans" cxnId="{064667B8-54D0-4820-A37E-D97CFDB4DB79}">
      <dgm:prSet/>
      <dgm:spPr/>
      <dgm:t>
        <a:bodyPr/>
        <a:lstStyle/>
        <a:p>
          <a:endParaRPr lang="en-US"/>
        </a:p>
      </dgm:t>
    </dgm:pt>
    <dgm:pt modelId="{B1D04773-FB0A-4EB8-AEA6-F296191BA359}">
      <dgm:prSet custT="1"/>
      <dgm:spPr/>
      <dgm:t>
        <a:bodyPr/>
        <a:lstStyle/>
        <a:p>
          <a:r>
            <a:rPr lang="en-US" sz="4000" dirty="0"/>
            <a:t>Accounting (M)</a:t>
          </a:r>
        </a:p>
      </dgm:t>
    </dgm:pt>
    <dgm:pt modelId="{02571E84-C3DC-488A-A9AD-88DBDF67A754}" type="sibTrans" cxnId="{69205195-BF8D-4701-875E-78A3EEE42A92}">
      <dgm:prSet/>
      <dgm:spPr/>
      <dgm:t>
        <a:bodyPr/>
        <a:lstStyle/>
        <a:p>
          <a:endParaRPr lang="en-US"/>
        </a:p>
      </dgm:t>
    </dgm:pt>
    <dgm:pt modelId="{1517C174-B9D6-4C29-9F64-F8BB389A8A2B}" type="parTrans" cxnId="{69205195-BF8D-4701-875E-78A3EEE42A92}">
      <dgm:prSet/>
      <dgm:spPr/>
      <dgm:t>
        <a:bodyPr/>
        <a:lstStyle/>
        <a:p>
          <a:endParaRPr lang="en-US"/>
        </a:p>
      </dgm:t>
    </dgm:pt>
    <dgm:pt modelId="{3BB1AD3A-58B4-4286-9983-82C22A68CFA7}">
      <dgm:prSet phldr="0" custT="1"/>
      <dgm:spPr/>
      <dgm:t>
        <a:bodyPr/>
        <a:lstStyle/>
        <a:p>
          <a:pPr rtl="0"/>
          <a:r>
            <a:rPr lang="en-US" sz="4000" dirty="0">
              <a:latin typeface="+mn-lt"/>
            </a:rPr>
            <a:t>Business</a:t>
          </a:r>
          <a:r>
            <a:rPr lang="en-US" sz="4000" dirty="0"/>
            <a:t> </a:t>
          </a:r>
          <a:r>
            <a:rPr lang="en-US" sz="4000" dirty="0">
              <a:latin typeface="+mn-lt"/>
            </a:rPr>
            <a:t>Management</a:t>
          </a:r>
          <a:r>
            <a:rPr lang="en-US" sz="4000" dirty="0">
              <a:latin typeface="Tw Cen MT Condensed" panose="020B0606020104020203"/>
            </a:rPr>
            <a:t> (M)</a:t>
          </a:r>
          <a:endParaRPr lang="en-US" sz="4000" dirty="0"/>
        </a:p>
      </dgm:t>
    </dgm:pt>
    <dgm:pt modelId="{CB34017C-3E77-4781-A8C4-B97AE640A571}" type="parTrans" cxnId="{8918B55B-CF8A-468D-B03D-E4A75AFBEA5E}">
      <dgm:prSet/>
      <dgm:spPr/>
      <dgm:t>
        <a:bodyPr/>
        <a:lstStyle/>
        <a:p>
          <a:endParaRPr lang="en-CA"/>
        </a:p>
      </dgm:t>
    </dgm:pt>
    <dgm:pt modelId="{1A00A6E4-C611-41F8-891A-8CE0FD43CB5A}" type="sibTrans" cxnId="{8918B55B-CF8A-468D-B03D-E4A75AFBEA5E}">
      <dgm:prSet/>
      <dgm:spPr/>
      <dgm:t>
        <a:bodyPr/>
        <a:lstStyle/>
        <a:p>
          <a:endParaRPr lang="en-CA"/>
        </a:p>
      </dgm:t>
    </dgm:pt>
    <dgm:pt modelId="{9058C4EA-151F-4B2E-BAEA-5377F5B33ED5}" type="pres">
      <dgm:prSet presAssocID="{654A3526-6DDF-42B0-8F1F-8B17C6F76C19}" presName="linear" presStyleCnt="0">
        <dgm:presLayoutVars>
          <dgm:animLvl val="lvl"/>
          <dgm:resizeHandles val="exact"/>
        </dgm:presLayoutVars>
      </dgm:prSet>
      <dgm:spPr/>
    </dgm:pt>
    <dgm:pt modelId="{521613D1-A6AD-42C6-91AC-5248AF7B1379}" type="pres">
      <dgm:prSet presAssocID="{56A3352F-DECA-40EE-841C-12F711F582D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E2797CA-A861-4BEE-9D4A-1717AD23A6E2}" type="pres">
      <dgm:prSet presAssocID="{56A3352F-DECA-40EE-841C-12F711F582D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918B55B-CF8A-468D-B03D-E4A75AFBEA5E}" srcId="{56A3352F-DECA-40EE-841C-12F711F582D1}" destId="{3BB1AD3A-58B4-4286-9983-82C22A68CFA7}" srcOrd="2" destOrd="0" parTransId="{CB34017C-3E77-4781-A8C4-B97AE640A571}" sibTransId="{1A00A6E4-C611-41F8-891A-8CE0FD43CB5A}"/>
    <dgm:cxn modelId="{46DB246C-1F68-4F71-B7F7-DFD6F0AAFB5C}" type="presOf" srcId="{56A3352F-DECA-40EE-841C-12F711F582D1}" destId="{521613D1-A6AD-42C6-91AC-5248AF7B1379}" srcOrd="0" destOrd="0" presId="urn:microsoft.com/office/officeart/2005/8/layout/vList2"/>
    <dgm:cxn modelId="{A5A4A34C-83A5-4BF7-82CF-531354F6AF46}" type="presOf" srcId="{05EE6F83-4FC5-4A3B-B94D-4452B451D21F}" destId="{8E2797CA-A861-4BEE-9D4A-1717AD23A6E2}" srcOrd="0" destOrd="3" presId="urn:microsoft.com/office/officeart/2005/8/layout/vList2"/>
    <dgm:cxn modelId="{69205195-BF8D-4701-875E-78A3EEE42A92}" srcId="{56A3352F-DECA-40EE-841C-12F711F582D1}" destId="{B1D04773-FB0A-4EB8-AEA6-F296191BA359}" srcOrd="0" destOrd="0" parTransId="{1517C174-B9D6-4C29-9F64-F8BB389A8A2B}" sibTransId="{02571E84-C3DC-488A-A9AD-88DBDF67A754}"/>
    <dgm:cxn modelId="{786CB09F-4BB9-4D54-BF3E-917EA1F54C2F}" type="presOf" srcId="{654A3526-6DDF-42B0-8F1F-8B17C6F76C19}" destId="{9058C4EA-151F-4B2E-BAEA-5377F5B33ED5}" srcOrd="0" destOrd="0" presId="urn:microsoft.com/office/officeart/2005/8/layout/vList2"/>
    <dgm:cxn modelId="{4BF7D4A7-2914-490B-884C-2B596C9DB14F}" srcId="{654A3526-6DDF-42B0-8F1F-8B17C6F76C19}" destId="{56A3352F-DECA-40EE-841C-12F711F582D1}" srcOrd="0" destOrd="0" parTransId="{C7A09AD5-1696-4535-A512-50B425022C8F}" sibTransId="{3A541EE3-5010-4142-BFA7-1422B68738C8}"/>
    <dgm:cxn modelId="{064667B8-54D0-4820-A37E-D97CFDB4DB79}" srcId="{56A3352F-DECA-40EE-841C-12F711F582D1}" destId="{5C7A1DA5-9F9A-47B5-B80C-8EC06BEF279E}" srcOrd="1" destOrd="0" parTransId="{1B507DCB-5B63-4E57-95F8-7B81C4C6CE22}" sibTransId="{324B0906-E08B-47FE-BC69-16CBCFACB831}"/>
    <dgm:cxn modelId="{41D901BF-801A-4E1B-81C9-DD99BE7C4CDB}" type="presOf" srcId="{5C7A1DA5-9F9A-47B5-B80C-8EC06BEF279E}" destId="{8E2797CA-A861-4BEE-9D4A-1717AD23A6E2}" srcOrd="0" destOrd="1" presId="urn:microsoft.com/office/officeart/2005/8/layout/vList2"/>
    <dgm:cxn modelId="{409AF7C5-B71C-48A7-A635-81AC4F84ABE6}" srcId="{56A3352F-DECA-40EE-841C-12F711F582D1}" destId="{05EE6F83-4FC5-4A3B-B94D-4452B451D21F}" srcOrd="3" destOrd="0" parTransId="{4E02E7FC-15DA-4FC2-86D4-788034C05B9F}" sibTransId="{541C7D4A-B98B-408F-9C06-FDFCEAA07323}"/>
    <dgm:cxn modelId="{A0B0C4E6-DCBF-4DFB-9678-B030B5801FD6}" type="presOf" srcId="{B1D04773-FB0A-4EB8-AEA6-F296191BA359}" destId="{8E2797CA-A861-4BEE-9D4A-1717AD23A6E2}" srcOrd="0" destOrd="0" presId="urn:microsoft.com/office/officeart/2005/8/layout/vList2"/>
    <dgm:cxn modelId="{ABDE89FA-0E52-4BE8-BCDC-106C140D03DF}" type="presOf" srcId="{3BB1AD3A-58B4-4286-9983-82C22A68CFA7}" destId="{8E2797CA-A861-4BEE-9D4A-1717AD23A6E2}" srcOrd="0" destOrd="2" presId="urn:microsoft.com/office/officeart/2005/8/layout/vList2"/>
    <dgm:cxn modelId="{087837F2-255D-4BD6-97DE-2264B8199B8C}" type="presParOf" srcId="{9058C4EA-151F-4B2E-BAEA-5377F5B33ED5}" destId="{521613D1-A6AD-42C6-91AC-5248AF7B1379}" srcOrd="0" destOrd="0" presId="urn:microsoft.com/office/officeart/2005/8/layout/vList2"/>
    <dgm:cxn modelId="{B45A7B48-05A4-4810-99C5-A7DC03568A1D}" type="presParOf" srcId="{9058C4EA-151F-4B2E-BAEA-5377F5B33ED5}" destId="{8E2797CA-A861-4BEE-9D4A-1717AD23A6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DD322F-0840-4ED2-A686-A9DA903FEC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BD2C54-7AD4-48D3-80E3-909667450887}">
      <dgm:prSet custT="1"/>
      <dgm:spPr/>
      <dgm:t>
        <a:bodyPr/>
        <a:lstStyle/>
        <a:p>
          <a:r>
            <a:rPr lang="en-US" sz="4200" b="1"/>
            <a:t>CANADIAN WORLD STUDIES</a:t>
          </a:r>
        </a:p>
      </dgm:t>
    </dgm:pt>
    <dgm:pt modelId="{687EBB08-C916-4D64-8AD4-665DCD2FC9F9}" type="parTrans" cxnId="{F245FFC1-C63B-45B1-B729-039E4CA29695}">
      <dgm:prSet/>
      <dgm:spPr/>
      <dgm:t>
        <a:bodyPr/>
        <a:lstStyle/>
        <a:p>
          <a:endParaRPr lang="en-US"/>
        </a:p>
      </dgm:t>
    </dgm:pt>
    <dgm:pt modelId="{0AF763F3-E898-467F-9ECE-36B2EB39579C}" type="sibTrans" cxnId="{F245FFC1-C63B-45B1-B729-039E4CA29695}">
      <dgm:prSet/>
      <dgm:spPr/>
      <dgm:t>
        <a:bodyPr/>
        <a:lstStyle/>
        <a:p>
          <a:endParaRPr lang="en-US"/>
        </a:p>
      </dgm:t>
    </dgm:pt>
    <dgm:pt modelId="{41F563A9-4315-46E3-869E-6ED275453B3C}">
      <dgm:prSet/>
      <dgm:spPr/>
      <dgm:t>
        <a:bodyPr/>
        <a:lstStyle/>
        <a:p>
          <a:r>
            <a:rPr lang="en-US">
              <a:latin typeface="Arial" charset="0"/>
              <a:ea typeface="+mn-ea"/>
              <a:cs typeface="Arial" charset="0"/>
            </a:rPr>
            <a:t>World Issues (U)</a:t>
          </a:r>
          <a:endParaRPr lang="en-US"/>
        </a:p>
      </dgm:t>
    </dgm:pt>
    <dgm:pt modelId="{736E3B89-BBCA-4CCE-962A-3814D524A21A}" type="parTrans" cxnId="{102DD229-EB75-422C-8A37-926295C7C1FB}">
      <dgm:prSet/>
      <dgm:spPr/>
      <dgm:t>
        <a:bodyPr/>
        <a:lstStyle/>
        <a:p>
          <a:endParaRPr lang="en-US"/>
        </a:p>
      </dgm:t>
    </dgm:pt>
    <dgm:pt modelId="{C5524240-20BE-411C-8E76-E5E7FCE19024}" type="sibTrans" cxnId="{102DD229-EB75-422C-8A37-926295C7C1FB}">
      <dgm:prSet/>
      <dgm:spPr/>
      <dgm:t>
        <a:bodyPr/>
        <a:lstStyle/>
        <a:p>
          <a:endParaRPr lang="en-US"/>
        </a:p>
      </dgm:t>
    </dgm:pt>
    <dgm:pt modelId="{56A2572E-B2E9-4F04-8715-22B0090D78A8}">
      <dgm:prSet/>
      <dgm:spPr/>
      <dgm:t>
        <a:bodyPr/>
        <a:lstStyle/>
        <a:p>
          <a:r>
            <a:rPr lang="en-US">
              <a:latin typeface="Arial" charset="0"/>
              <a:ea typeface="+mn-ea"/>
              <a:cs typeface="Arial" charset="0"/>
            </a:rPr>
            <a:t>World History (U)</a:t>
          </a:r>
        </a:p>
      </dgm:t>
    </dgm:pt>
    <dgm:pt modelId="{0117AB02-88E8-470A-9F42-77B944528960}" type="parTrans" cxnId="{E6B2A757-3189-41BF-A1E2-3111C4409B0B}">
      <dgm:prSet/>
      <dgm:spPr/>
      <dgm:t>
        <a:bodyPr/>
        <a:lstStyle/>
        <a:p>
          <a:endParaRPr lang="en-CA"/>
        </a:p>
      </dgm:t>
    </dgm:pt>
    <dgm:pt modelId="{23546EA4-97C5-4A56-BF9E-3DF537FF554C}" type="sibTrans" cxnId="{E6B2A757-3189-41BF-A1E2-3111C4409B0B}">
      <dgm:prSet/>
      <dgm:spPr/>
      <dgm:t>
        <a:bodyPr/>
        <a:lstStyle/>
        <a:p>
          <a:endParaRPr lang="en-CA"/>
        </a:p>
      </dgm:t>
    </dgm:pt>
    <dgm:pt modelId="{9E84451C-643F-42D6-8593-E451E640107F}">
      <dgm:prSet/>
      <dgm:spPr/>
      <dgm:t>
        <a:bodyPr/>
        <a:lstStyle/>
        <a:p>
          <a:r>
            <a:rPr lang="en-US">
              <a:latin typeface="Arial" charset="0"/>
              <a:ea typeface="+mn-ea"/>
              <a:cs typeface="Arial" charset="0"/>
            </a:rPr>
            <a:t>Economics (U) </a:t>
          </a:r>
        </a:p>
      </dgm:t>
    </dgm:pt>
    <dgm:pt modelId="{F2DE7407-1EE3-4B75-8B36-B298F5DF0E45}" type="parTrans" cxnId="{9E8B9980-1C23-4BB4-ABEF-4F384A84CC93}">
      <dgm:prSet/>
      <dgm:spPr/>
      <dgm:t>
        <a:bodyPr/>
        <a:lstStyle/>
        <a:p>
          <a:endParaRPr lang="en-CA"/>
        </a:p>
      </dgm:t>
    </dgm:pt>
    <dgm:pt modelId="{49822C31-59BF-4F1E-8798-71B354509C27}" type="sibTrans" cxnId="{9E8B9980-1C23-4BB4-ABEF-4F384A84CC93}">
      <dgm:prSet/>
      <dgm:spPr/>
      <dgm:t>
        <a:bodyPr/>
        <a:lstStyle/>
        <a:p>
          <a:endParaRPr lang="en-CA"/>
        </a:p>
      </dgm:t>
    </dgm:pt>
    <dgm:pt modelId="{9B96EE59-7F31-496D-850C-C14B1193E7F0}" type="pres">
      <dgm:prSet presAssocID="{CBDD322F-0840-4ED2-A686-A9DA903FEC32}" presName="linear" presStyleCnt="0">
        <dgm:presLayoutVars>
          <dgm:animLvl val="lvl"/>
          <dgm:resizeHandles val="exact"/>
        </dgm:presLayoutVars>
      </dgm:prSet>
      <dgm:spPr/>
    </dgm:pt>
    <dgm:pt modelId="{275706FA-3C22-4D69-B4C0-C532C0521408}" type="pres">
      <dgm:prSet presAssocID="{A0BD2C54-7AD4-48D3-80E3-9096674508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CE9C47-32DC-4C5C-912C-D4F99C032212}" type="pres">
      <dgm:prSet presAssocID="{A0BD2C54-7AD4-48D3-80E3-9096674508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CA7616-9DFB-4428-9268-0DD8F7C203F8}" type="presOf" srcId="{9E84451C-643F-42D6-8593-E451E640107F}" destId="{72CE9C47-32DC-4C5C-912C-D4F99C032212}" srcOrd="0" destOrd="2" presId="urn:microsoft.com/office/officeart/2005/8/layout/vList2"/>
    <dgm:cxn modelId="{102DD229-EB75-422C-8A37-926295C7C1FB}" srcId="{A0BD2C54-7AD4-48D3-80E3-909667450887}" destId="{41F563A9-4315-46E3-869E-6ED275453B3C}" srcOrd="0" destOrd="0" parTransId="{736E3B89-BBCA-4CCE-962A-3814D524A21A}" sibTransId="{C5524240-20BE-411C-8E76-E5E7FCE19024}"/>
    <dgm:cxn modelId="{E6B2A757-3189-41BF-A1E2-3111C4409B0B}" srcId="{A0BD2C54-7AD4-48D3-80E3-909667450887}" destId="{56A2572E-B2E9-4F04-8715-22B0090D78A8}" srcOrd="1" destOrd="0" parTransId="{0117AB02-88E8-470A-9F42-77B944528960}" sibTransId="{23546EA4-97C5-4A56-BF9E-3DF537FF554C}"/>
    <dgm:cxn modelId="{9E8B9980-1C23-4BB4-ABEF-4F384A84CC93}" srcId="{A0BD2C54-7AD4-48D3-80E3-909667450887}" destId="{9E84451C-643F-42D6-8593-E451E640107F}" srcOrd="2" destOrd="0" parTransId="{F2DE7407-1EE3-4B75-8B36-B298F5DF0E45}" sibTransId="{49822C31-59BF-4F1E-8798-71B354509C27}"/>
    <dgm:cxn modelId="{9C922D89-6C2A-4DB9-8C59-A59B71BA7229}" type="presOf" srcId="{56A2572E-B2E9-4F04-8715-22B0090D78A8}" destId="{72CE9C47-32DC-4C5C-912C-D4F99C032212}" srcOrd="0" destOrd="1" presId="urn:microsoft.com/office/officeart/2005/8/layout/vList2"/>
    <dgm:cxn modelId="{22FD6F8A-91D5-4FB7-B522-B3A4C6C20243}" type="presOf" srcId="{CBDD322F-0840-4ED2-A686-A9DA903FEC32}" destId="{9B96EE59-7F31-496D-850C-C14B1193E7F0}" srcOrd="0" destOrd="0" presId="urn:microsoft.com/office/officeart/2005/8/layout/vList2"/>
    <dgm:cxn modelId="{CC212EBD-E430-4C84-9B8A-87C76E9BDE6C}" type="presOf" srcId="{41F563A9-4315-46E3-869E-6ED275453B3C}" destId="{72CE9C47-32DC-4C5C-912C-D4F99C032212}" srcOrd="0" destOrd="0" presId="urn:microsoft.com/office/officeart/2005/8/layout/vList2"/>
    <dgm:cxn modelId="{F245FFC1-C63B-45B1-B729-039E4CA29695}" srcId="{CBDD322F-0840-4ED2-A686-A9DA903FEC32}" destId="{A0BD2C54-7AD4-48D3-80E3-909667450887}" srcOrd="0" destOrd="0" parTransId="{687EBB08-C916-4D64-8AD4-665DCD2FC9F9}" sibTransId="{0AF763F3-E898-467F-9ECE-36B2EB39579C}"/>
    <dgm:cxn modelId="{CAEAE1DB-C6A5-48D0-80CF-593CA931389C}" type="presOf" srcId="{A0BD2C54-7AD4-48D3-80E3-909667450887}" destId="{275706FA-3C22-4D69-B4C0-C532C0521408}" srcOrd="0" destOrd="0" presId="urn:microsoft.com/office/officeart/2005/8/layout/vList2"/>
    <dgm:cxn modelId="{34567F31-D1A8-460A-98AC-5D4B07CD896A}" type="presParOf" srcId="{9B96EE59-7F31-496D-850C-C14B1193E7F0}" destId="{275706FA-3C22-4D69-B4C0-C532C0521408}" srcOrd="0" destOrd="0" presId="urn:microsoft.com/office/officeart/2005/8/layout/vList2"/>
    <dgm:cxn modelId="{F1A1D880-6680-4E72-A4CD-FC1DE070C6DF}" type="presParOf" srcId="{9B96EE59-7F31-496D-850C-C14B1193E7F0}" destId="{72CE9C47-32DC-4C5C-912C-D4F99C0322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1A72-44F8-46BA-8DBE-C845FF6D8274}">
      <dsp:nvSpPr>
        <dsp:cNvPr id="0" name=""/>
        <dsp:cNvSpPr/>
      </dsp:nvSpPr>
      <dsp:spPr>
        <a:xfrm>
          <a:off x="0" y="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FEE1B-7A17-4423-9F04-3CB97D9A9716}">
      <dsp:nvSpPr>
        <dsp:cNvPr id="0" name=""/>
        <dsp:cNvSpPr/>
      </dsp:nvSpPr>
      <dsp:spPr>
        <a:xfrm>
          <a:off x="0" y="0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4 Religion Credits </a:t>
          </a:r>
          <a:endParaRPr lang="en-US" sz="2700" kern="1200"/>
        </a:p>
      </dsp:txBody>
      <dsp:txXfrm>
        <a:off x="0" y="0"/>
        <a:ext cx="4231481" cy="1230312"/>
      </dsp:txXfrm>
    </dsp:sp>
    <dsp:sp modelId="{42DFA60C-7CAB-4A90-94FD-AED44B170FF0}">
      <dsp:nvSpPr>
        <dsp:cNvPr id="0" name=""/>
        <dsp:cNvSpPr/>
      </dsp:nvSpPr>
      <dsp:spPr>
        <a:xfrm>
          <a:off x="0" y="1230312"/>
          <a:ext cx="4231481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9B2A-E733-41EC-9FE9-C37CC6BB2BFD}">
      <dsp:nvSpPr>
        <dsp:cNvPr id="0" name=""/>
        <dsp:cNvSpPr/>
      </dsp:nvSpPr>
      <dsp:spPr>
        <a:xfrm>
          <a:off x="0" y="1230312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8 Optional Credits</a:t>
          </a:r>
          <a:endParaRPr lang="en-CA" sz="2700" kern="1200"/>
        </a:p>
      </dsp:txBody>
      <dsp:txXfrm>
        <a:off x="0" y="1230312"/>
        <a:ext cx="4231481" cy="1230312"/>
      </dsp:txXfrm>
    </dsp:sp>
    <dsp:sp modelId="{B7C80A58-E56F-4DE7-9CD6-DF8F268BA062}">
      <dsp:nvSpPr>
        <dsp:cNvPr id="0" name=""/>
        <dsp:cNvSpPr/>
      </dsp:nvSpPr>
      <dsp:spPr>
        <a:xfrm>
          <a:off x="0" y="2460625"/>
          <a:ext cx="4231481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59418-3904-4AB3-BD0F-B08605D68917}">
      <dsp:nvSpPr>
        <dsp:cNvPr id="0" name=""/>
        <dsp:cNvSpPr/>
      </dsp:nvSpPr>
      <dsp:spPr>
        <a:xfrm>
          <a:off x="0" y="2460625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40 hrs Community Service </a:t>
          </a:r>
        </a:p>
      </dsp:txBody>
      <dsp:txXfrm>
        <a:off x="0" y="2460625"/>
        <a:ext cx="4231481" cy="1230312"/>
      </dsp:txXfrm>
    </dsp:sp>
    <dsp:sp modelId="{3B612015-0481-4BCF-92CE-909EDD93C6F3}">
      <dsp:nvSpPr>
        <dsp:cNvPr id="0" name=""/>
        <dsp:cNvSpPr/>
      </dsp:nvSpPr>
      <dsp:spPr>
        <a:xfrm>
          <a:off x="0" y="3690937"/>
          <a:ext cx="42314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F6CD-2ED6-4694-869E-75A4B01C115D}">
      <dsp:nvSpPr>
        <dsp:cNvPr id="0" name=""/>
        <dsp:cNvSpPr/>
      </dsp:nvSpPr>
      <dsp:spPr>
        <a:xfrm>
          <a:off x="0" y="3690937"/>
          <a:ext cx="4231481" cy="12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Successful completion of the Literacy Test or Literacy Course</a:t>
          </a:r>
          <a:endParaRPr lang="en-CA" sz="2700" kern="1200"/>
        </a:p>
      </dsp:txBody>
      <dsp:txXfrm>
        <a:off x="0" y="3690937"/>
        <a:ext cx="4231481" cy="1230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380207"/>
          <a:ext cx="4231481" cy="1777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COOPERATIVE EDUCATION</a:t>
          </a:r>
        </a:p>
      </dsp:txBody>
      <dsp:txXfrm>
        <a:off x="86757" y="466964"/>
        <a:ext cx="4057967" cy="1603716"/>
      </dsp:txXfrm>
    </dsp:sp>
    <dsp:sp modelId="{72CE9C47-32DC-4C5C-912C-D4F99C032212}">
      <dsp:nvSpPr>
        <dsp:cNvPr id="0" name=""/>
        <dsp:cNvSpPr/>
      </dsp:nvSpPr>
      <dsp:spPr>
        <a:xfrm>
          <a:off x="0" y="2157437"/>
          <a:ext cx="4231481" cy="23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50" tIns="52070" rIns="291592" bIns="5207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Double Credit (O)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All Day Coop – choose twice</a:t>
          </a:r>
        </a:p>
      </dsp:txBody>
      <dsp:txXfrm>
        <a:off x="0" y="2157437"/>
        <a:ext cx="4231481" cy="23836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421899"/>
          <a:ext cx="4231481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MODERN LANGUAGES</a:t>
          </a:r>
        </a:p>
      </dsp:txBody>
      <dsp:txXfrm>
        <a:off x="74249" y="496148"/>
        <a:ext cx="4082983" cy="1372502"/>
      </dsp:txXfrm>
    </dsp:sp>
    <dsp:sp modelId="{72CE9C47-32DC-4C5C-912C-D4F99C032212}">
      <dsp:nvSpPr>
        <dsp:cNvPr id="0" name=""/>
        <dsp:cNvSpPr/>
      </dsp:nvSpPr>
      <dsp:spPr>
        <a:xfrm>
          <a:off x="0" y="1942900"/>
          <a:ext cx="4231481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50" tIns="52070" rIns="291592" bIns="5207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4100" kern="1200">
              <a:latin typeface="Arial" panose="020B0604020202020204" pitchFamily="34" charset="0"/>
              <a:cs typeface="Arial" panose="020B0604020202020204" pitchFamily="34" charset="0"/>
            </a:rPr>
            <a:t>French (U)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4100" kern="1200">
              <a:latin typeface="Arial" panose="020B0604020202020204" pitchFamily="34" charset="0"/>
              <a:cs typeface="Arial" panose="020B0604020202020204" pitchFamily="34" charset="0"/>
            </a:rPr>
            <a:t>French –  (O)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4100" kern="1200">
              <a:latin typeface="Arial" panose="020B0604020202020204" pitchFamily="34" charset="0"/>
              <a:cs typeface="Arial" panose="020B0604020202020204" pitchFamily="34" charset="0"/>
            </a:rPr>
            <a:t>Extended French (U)</a:t>
          </a:r>
        </a:p>
      </dsp:txBody>
      <dsp:txXfrm>
        <a:off x="0" y="1942900"/>
        <a:ext cx="4231481" cy="25564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271262"/>
          <a:ext cx="4458493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ENGLISH</a:t>
          </a:r>
        </a:p>
      </dsp:txBody>
      <dsp:txXfrm>
        <a:off x="59399" y="330661"/>
        <a:ext cx="4339695" cy="1098002"/>
      </dsp:txXfrm>
    </dsp:sp>
    <dsp:sp modelId="{72CE9C47-32DC-4C5C-912C-D4F99C032212}">
      <dsp:nvSpPr>
        <dsp:cNvPr id="0" name=""/>
        <dsp:cNvSpPr/>
      </dsp:nvSpPr>
      <dsp:spPr>
        <a:xfrm>
          <a:off x="0" y="1488062"/>
          <a:ext cx="4458493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52070" rIns="291592" bIns="5207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4100" kern="1200">
              <a:latin typeface="Arial" panose="020B0604020202020204" pitchFamily="34" charset="0"/>
              <a:cs typeface="Arial" panose="020B0604020202020204" pitchFamily="34" charset="0"/>
            </a:rPr>
            <a:t>Writer</a:t>
          </a:r>
          <a:r>
            <a:rPr lang="ja-JP" altLang="en-US" sz="4100" kern="1200">
              <a:latin typeface="Arial" panose="020B0604020202020204" pitchFamily="34" charset="0"/>
              <a:ea typeface="ＭＳ Ｐ明朝" panose="02020600040205080304" pitchFamily="18" charset="-128"/>
            </a:rPr>
            <a:t>’</a:t>
          </a:r>
          <a:r>
            <a:rPr lang="en-US" altLang="ja-JP" sz="4100" kern="1200">
              <a:latin typeface="Arial" panose="020B0604020202020204" pitchFamily="34" charset="0"/>
              <a:cs typeface="Arial" panose="020B0604020202020204" pitchFamily="34" charset="0"/>
            </a:rPr>
            <a:t>s Craft (U)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ja-JP" sz="4100" kern="1200">
              <a:latin typeface="Arial" panose="020B0604020202020204" pitchFamily="34" charset="0"/>
              <a:cs typeface="Arial" panose="020B0604020202020204" pitchFamily="34" charset="0"/>
            </a:rPr>
            <a:t>Media Studies (gr 11)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ja-JP" sz="4100" kern="1200">
              <a:latin typeface="Arial" panose="020B0604020202020204" pitchFamily="34" charset="0"/>
              <a:cs typeface="Arial" panose="020B0604020202020204" pitchFamily="34" charset="0"/>
            </a:rPr>
            <a:t>ESL (O) </a:t>
          </a:r>
        </a:p>
      </dsp:txBody>
      <dsp:txXfrm>
        <a:off x="0" y="1488062"/>
        <a:ext cx="4458493" cy="31619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151337"/>
          <a:ext cx="4458493" cy="212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HEALTH AND PHYSICAL EDUCATION</a:t>
          </a:r>
        </a:p>
      </dsp:txBody>
      <dsp:txXfrm>
        <a:off x="103949" y="255286"/>
        <a:ext cx="4250595" cy="1921502"/>
      </dsp:txXfrm>
    </dsp:sp>
    <dsp:sp modelId="{72CE9C47-32DC-4C5C-912C-D4F99C032212}">
      <dsp:nvSpPr>
        <dsp:cNvPr id="0" name=""/>
        <dsp:cNvSpPr/>
      </dsp:nvSpPr>
      <dsp:spPr>
        <a:xfrm>
          <a:off x="0" y="2280737"/>
          <a:ext cx="4458493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charset="0"/>
              <a:ea typeface="+mn-ea"/>
              <a:cs typeface="Arial" charset="0"/>
            </a:rPr>
            <a:t>Physical Education (O)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Personal Fitness (O)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Kinesiology (U)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Basketball (O)</a:t>
          </a:r>
        </a:p>
      </dsp:txBody>
      <dsp:txXfrm>
        <a:off x="0" y="2280737"/>
        <a:ext cx="4458493" cy="24891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540362"/>
          <a:ext cx="4458493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SCIENCE</a:t>
          </a:r>
        </a:p>
      </dsp:txBody>
      <dsp:txXfrm>
        <a:off x="59399" y="599761"/>
        <a:ext cx="4339695" cy="1098002"/>
      </dsp:txXfrm>
    </dsp:sp>
    <dsp:sp modelId="{72CE9C47-32DC-4C5C-912C-D4F99C032212}">
      <dsp:nvSpPr>
        <dsp:cNvPr id="0" name=""/>
        <dsp:cNvSpPr/>
      </dsp:nvSpPr>
      <dsp:spPr>
        <a:xfrm>
          <a:off x="0" y="1757162"/>
          <a:ext cx="4458493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Biology (U)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Chemistry (U or C)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Physics (U or C)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Health Science (M)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Health Care (C or E) </a:t>
          </a:r>
        </a:p>
      </dsp:txBody>
      <dsp:txXfrm>
        <a:off x="0" y="1757162"/>
        <a:ext cx="4458493" cy="26237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24"/>
          <a:ext cx="4458493" cy="210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SOCIAL SCIENCES &amp; HUMANITIES</a:t>
          </a:r>
        </a:p>
      </dsp:txBody>
      <dsp:txXfrm>
        <a:off x="102806" y="102830"/>
        <a:ext cx="4252881" cy="1900388"/>
      </dsp:txXfrm>
    </dsp:sp>
    <dsp:sp modelId="{72CE9C47-32DC-4C5C-912C-D4F99C032212}">
      <dsp:nvSpPr>
        <dsp:cNvPr id="0" name=""/>
        <dsp:cNvSpPr/>
      </dsp:nvSpPr>
      <dsp:spPr>
        <a:xfrm>
          <a:off x="0" y="2106025"/>
          <a:ext cx="4458493" cy="28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Challenge and Change in Society (U)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Philosophy (U)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Personal Life Management (O)</a:t>
          </a:r>
        </a:p>
      </dsp:txBody>
      <dsp:txXfrm>
        <a:off x="0" y="2106025"/>
        <a:ext cx="4458493" cy="28152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287350"/>
          <a:ext cx="4941094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INTERDISCIPLINARY STUDIES</a:t>
          </a:r>
        </a:p>
      </dsp:txBody>
      <dsp:txXfrm>
        <a:off x="74249" y="361599"/>
        <a:ext cx="4792596" cy="1372502"/>
      </dsp:txXfrm>
    </dsp:sp>
    <dsp:sp modelId="{72CE9C47-32DC-4C5C-912C-D4F99C032212}">
      <dsp:nvSpPr>
        <dsp:cNvPr id="0" name=""/>
        <dsp:cNvSpPr/>
      </dsp:nvSpPr>
      <dsp:spPr>
        <a:xfrm>
          <a:off x="0" y="1808350"/>
          <a:ext cx="4941094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80" tIns="52070" rIns="291592" bIns="5207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Peer Tutoring (U) – application required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Grade 11 Law and Economics (E)</a:t>
          </a:r>
        </a:p>
      </dsp:txBody>
      <dsp:txXfrm>
        <a:off x="0" y="1808350"/>
        <a:ext cx="4941094" cy="28255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4615"/>
          <a:ext cx="4458493" cy="950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TECHNOLOGY</a:t>
          </a:r>
        </a:p>
      </dsp:txBody>
      <dsp:txXfrm>
        <a:off x="46377" y="50992"/>
        <a:ext cx="4365739" cy="857286"/>
      </dsp:txXfrm>
    </dsp:sp>
    <dsp:sp modelId="{72CE9C47-32DC-4C5C-912C-D4F99C032212}">
      <dsp:nvSpPr>
        <dsp:cNvPr id="0" name=""/>
        <dsp:cNvSpPr/>
      </dsp:nvSpPr>
      <dsp:spPr>
        <a:xfrm>
          <a:off x="0" y="954655"/>
          <a:ext cx="4458493" cy="396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Communications (M)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Computer Engineering (M)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Construction (C)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Tech Design (M)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Architectural Design (M)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charset="0"/>
              <a:ea typeface="+mn-ea"/>
              <a:cs typeface="Arial" charset="0"/>
            </a:rPr>
            <a:t>Transportation (C)</a:t>
          </a:r>
        </a:p>
      </dsp:txBody>
      <dsp:txXfrm>
        <a:off x="0" y="954655"/>
        <a:ext cx="4458493" cy="39619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708549"/>
          <a:ext cx="4458493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TECHNOLOGY</a:t>
          </a:r>
        </a:p>
      </dsp:txBody>
      <dsp:txXfrm>
        <a:off x="59399" y="767948"/>
        <a:ext cx="4339695" cy="1098002"/>
      </dsp:txXfrm>
    </dsp:sp>
    <dsp:sp modelId="{72CE9C47-32DC-4C5C-912C-D4F99C032212}">
      <dsp:nvSpPr>
        <dsp:cNvPr id="0" name=""/>
        <dsp:cNvSpPr/>
      </dsp:nvSpPr>
      <dsp:spPr>
        <a:xfrm>
          <a:off x="0" y="1925350"/>
          <a:ext cx="4458493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charset="0"/>
              <a:ea typeface="+mn-ea"/>
              <a:cs typeface="Arial" charset="0"/>
            </a:rPr>
            <a:t>Transportation (C)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Double credit: </a:t>
          </a:r>
          <a:r>
            <a:rPr lang="en-US" sz="3200" kern="120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rPr>
            <a:t>NEW ½ day </a:t>
          </a:r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Transportation and Welding</a:t>
          </a:r>
          <a:endParaRPr lang="en-US" sz="3200" kern="1200">
            <a:latin typeface="Arial" charset="0"/>
            <a:ea typeface="+mn-ea"/>
            <a:cs typeface="Arial" charset="0"/>
          </a:endParaRPr>
        </a:p>
      </dsp:txBody>
      <dsp:txXfrm>
        <a:off x="0" y="1925350"/>
        <a:ext cx="4458493" cy="22873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123835"/>
          <a:ext cx="4458493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TECHNOLOGY</a:t>
          </a:r>
        </a:p>
      </dsp:txBody>
      <dsp:txXfrm>
        <a:off x="59399" y="183234"/>
        <a:ext cx="4339695" cy="1098002"/>
      </dsp:txXfrm>
    </dsp:sp>
    <dsp:sp modelId="{72CE9C47-32DC-4C5C-912C-D4F99C032212}">
      <dsp:nvSpPr>
        <dsp:cNvPr id="0" name=""/>
        <dsp:cNvSpPr/>
      </dsp:nvSpPr>
      <dsp:spPr>
        <a:xfrm>
          <a:off x="0" y="1340635"/>
          <a:ext cx="4458493" cy="37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5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/>
              <a:ea typeface="+mn-ea"/>
              <a:cs typeface="Arial"/>
            </a:rPr>
            <a:t>Barbering (Gr 11)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Hairstyling &amp; Aesthetics (E)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Cooking (E) single or double credit: Chef Training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Arial" pitchFamily="34" charset="0"/>
              <a:ea typeface="+mn-ea"/>
              <a:cs typeface="Arial" pitchFamily="34" charset="0"/>
            </a:rPr>
            <a:t>Baking (E) single or double credit </a:t>
          </a:r>
        </a:p>
      </dsp:txBody>
      <dsp:txXfrm>
        <a:off x="0" y="1340635"/>
        <a:ext cx="4458493" cy="3767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1AF75-CFB9-43DA-9160-B25C5D832B2C}">
      <dsp:nvSpPr>
        <dsp:cNvPr id="0" name=""/>
        <dsp:cNvSpPr/>
      </dsp:nvSpPr>
      <dsp:spPr>
        <a:xfrm>
          <a:off x="0" y="73825"/>
          <a:ext cx="4231481" cy="477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Students who were unsuccessful on the test (completed last Fall) will meet with their Guidance Counsellor to discuss options for the Literacy course.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000" kern="1200"/>
          </a:br>
          <a:r>
            <a:rPr lang="en-US" sz="3000" kern="1200"/>
            <a:t>- In school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- Summer school</a:t>
          </a:r>
        </a:p>
      </dsp:txBody>
      <dsp:txXfrm>
        <a:off x="206564" y="280389"/>
        <a:ext cx="3818353" cy="43604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1AC8C-D14E-4F67-9271-07A166387781}">
      <dsp:nvSpPr>
        <dsp:cNvPr id="0" name=""/>
        <dsp:cNvSpPr/>
      </dsp:nvSpPr>
      <dsp:spPr>
        <a:xfrm>
          <a:off x="0" y="0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EB90D-357A-46BD-AF26-4AEE1DD8ABCE}">
      <dsp:nvSpPr>
        <dsp:cNvPr id="0" name=""/>
        <dsp:cNvSpPr/>
      </dsp:nvSpPr>
      <dsp:spPr>
        <a:xfrm>
          <a:off x="0" y="0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ENG4C – English College</a:t>
          </a:r>
        </a:p>
      </dsp:txBody>
      <dsp:txXfrm>
        <a:off x="0" y="0"/>
        <a:ext cx="5379104" cy="746283"/>
      </dsp:txXfrm>
    </dsp:sp>
    <dsp:sp modelId="{DB4AF939-348C-4316-B4E5-47AFC0330485}">
      <dsp:nvSpPr>
        <dsp:cNvPr id="0" name=""/>
        <dsp:cNvSpPr/>
      </dsp:nvSpPr>
      <dsp:spPr>
        <a:xfrm>
          <a:off x="0" y="746283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5FBCD-A67E-42B1-A46A-48122E60F4D1}">
      <dsp:nvSpPr>
        <dsp:cNvPr id="0" name=""/>
        <dsp:cNvSpPr/>
      </dsp:nvSpPr>
      <dsp:spPr>
        <a:xfrm>
          <a:off x="0" y="746283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ENG4U – English University</a:t>
          </a:r>
        </a:p>
      </dsp:txBody>
      <dsp:txXfrm>
        <a:off x="0" y="746283"/>
        <a:ext cx="5379104" cy="746283"/>
      </dsp:txXfrm>
    </dsp:sp>
    <dsp:sp modelId="{46036AD1-5BEA-48CD-ADA8-9DC7535FB20C}">
      <dsp:nvSpPr>
        <dsp:cNvPr id="0" name=""/>
        <dsp:cNvSpPr/>
      </dsp:nvSpPr>
      <dsp:spPr>
        <a:xfrm>
          <a:off x="0" y="1492567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56470-6DDD-4181-B0D5-661E9ED996E7}">
      <dsp:nvSpPr>
        <dsp:cNvPr id="0" name=""/>
        <dsp:cNvSpPr/>
      </dsp:nvSpPr>
      <dsp:spPr>
        <a:xfrm>
          <a:off x="0" y="1492567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EWC4U - </a:t>
          </a:r>
          <a:r>
            <a:rPr lang="en-CA" sz="2700" kern="1200"/>
            <a:t>Writer’s Craft </a:t>
          </a:r>
          <a:endParaRPr lang="en-US" sz="2700" kern="1200"/>
        </a:p>
      </dsp:txBody>
      <dsp:txXfrm>
        <a:off x="0" y="1492567"/>
        <a:ext cx="5379104" cy="746283"/>
      </dsp:txXfrm>
    </dsp:sp>
    <dsp:sp modelId="{0039FFAA-B102-4275-A8F5-4CFB9D8B4480}">
      <dsp:nvSpPr>
        <dsp:cNvPr id="0" name=""/>
        <dsp:cNvSpPr/>
      </dsp:nvSpPr>
      <dsp:spPr>
        <a:xfrm>
          <a:off x="0" y="2238851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14C5F-41F3-478E-A209-1A109BBD6368}">
      <dsp:nvSpPr>
        <dsp:cNvPr id="0" name=""/>
        <dsp:cNvSpPr/>
      </dsp:nvSpPr>
      <dsp:spPr>
        <a:xfrm>
          <a:off x="0" y="2238851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HIP4O1 – Personal Life </a:t>
          </a:r>
          <a:r>
            <a:rPr lang="en-US" sz="2700" kern="1200" err="1"/>
            <a:t>Mgmt</a:t>
          </a:r>
          <a:r>
            <a:rPr lang="en-US" sz="2700" kern="1200"/>
            <a:t> </a:t>
          </a:r>
        </a:p>
      </dsp:txBody>
      <dsp:txXfrm>
        <a:off x="0" y="2238851"/>
        <a:ext cx="5379104" cy="746283"/>
      </dsp:txXfrm>
    </dsp:sp>
    <dsp:sp modelId="{2A7C98CA-523F-4A96-9FBC-4BBF77B91D55}">
      <dsp:nvSpPr>
        <dsp:cNvPr id="0" name=""/>
        <dsp:cNvSpPr/>
      </dsp:nvSpPr>
      <dsp:spPr>
        <a:xfrm>
          <a:off x="0" y="2985135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F4493-D6E1-4BA3-A0D5-CF15BE0DA00B}">
      <dsp:nvSpPr>
        <dsp:cNvPr id="0" name=""/>
        <dsp:cNvSpPr/>
      </dsp:nvSpPr>
      <dsp:spPr>
        <a:xfrm>
          <a:off x="0" y="2985135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GLN4O – Navigating the workplace</a:t>
          </a:r>
        </a:p>
      </dsp:txBody>
      <dsp:txXfrm>
        <a:off x="0" y="2985135"/>
        <a:ext cx="5379104" cy="746283"/>
      </dsp:txXfrm>
    </dsp:sp>
    <dsp:sp modelId="{077508FD-5E4B-4885-81E4-C5170120CC30}">
      <dsp:nvSpPr>
        <dsp:cNvPr id="0" name=""/>
        <dsp:cNvSpPr/>
      </dsp:nvSpPr>
      <dsp:spPr>
        <a:xfrm>
          <a:off x="0" y="3731418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09718-31A7-4337-A02D-D47A3C55BBD7}">
      <dsp:nvSpPr>
        <dsp:cNvPr id="0" name=""/>
        <dsp:cNvSpPr/>
      </dsp:nvSpPr>
      <dsp:spPr>
        <a:xfrm>
          <a:off x="0" y="3731418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OLC4O</a:t>
          </a:r>
          <a:r>
            <a:rPr lang="en-CA" sz="2700" kern="1200"/>
            <a:t> – Literacy Course</a:t>
          </a:r>
          <a:endParaRPr lang="en-US" sz="2700" kern="1200"/>
        </a:p>
      </dsp:txBody>
      <dsp:txXfrm>
        <a:off x="0" y="3731418"/>
        <a:ext cx="5379104" cy="746283"/>
      </dsp:txXfrm>
    </dsp:sp>
    <dsp:sp modelId="{A7B41899-F987-4A55-8404-C35F56FC0C85}">
      <dsp:nvSpPr>
        <dsp:cNvPr id="0" name=""/>
        <dsp:cNvSpPr/>
      </dsp:nvSpPr>
      <dsp:spPr>
        <a:xfrm>
          <a:off x="0" y="4477702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3BD4A-DB1F-4F74-A16E-6634C787477E}">
      <dsp:nvSpPr>
        <dsp:cNvPr id="0" name=""/>
        <dsp:cNvSpPr/>
      </dsp:nvSpPr>
      <dsp:spPr>
        <a:xfrm>
          <a:off x="0" y="4477702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MCT4C – Math for College Technology </a:t>
          </a:r>
          <a:endParaRPr lang="en-US" sz="2700" kern="1200"/>
        </a:p>
      </dsp:txBody>
      <dsp:txXfrm>
        <a:off x="0" y="4477702"/>
        <a:ext cx="5379104" cy="746283"/>
      </dsp:txXfrm>
    </dsp:sp>
    <dsp:sp modelId="{D75AF4DE-B157-4765-AEA7-E94DCBE9CDF3}">
      <dsp:nvSpPr>
        <dsp:cNvPr id="0" name=""/>
        <dsp:cNvSpPr/>
      </dsp:nvSpPr>
      <dsp:spPr>
        <a:xfrm>
          <a:off x="0" y="5223986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00565-9A77-4A87-BF03-C97A23FEBA2E}">
      <dsp:nvSpPr>
        <dsp:cNvPr id="0" name=""/>
        <dsp:cNvSpPr/>
      </dsp:nvSpPr>
      <dsp:spPr>
        <a:xfrm>
          <a:off x="0" y="5223986"/>
          <a:ext cx="5379104" cy="7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Credit recovery </a:t>
          </a:r>
          <a:endParaRPr lang="en-US" sz="2700" kern="1200"/>
        </a:p>
      </dsp:txBody>
      <dsp:txXfrm>
        <a:off x="0" y="5223986"/>
        <a:ext cx="5379104" cy="74628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568C3-6B22-461E-879F-DCED99D0163A}">
      <dsp:nvSpPr>
        <dsp:cNvPr id="0" name=""/>
        <dsp:cNvSpPr/>
      </dsp:nvSpPr>
      <dsp:spPr>
        <a:xfrm>
          <a:off x="0" y="292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1CE66-02E6-4DBD-B00C-80513C4AED26}">
      <dsp:nvSpPr>
        <dsp:cNvPr id="0" name=""/>
        <dsp:cNvSpPr/>
      </dsp:nvSpPr>
      <dsp:spPr>
        <a:xfrm>
          <a:off x="0" y="2920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HRT3M –Religion</a:t>
          </a:r>
        </a:p>
      </dsp:txBody>
      <dsp:txXfrm>
        <a:off x="0" y="2920"/>
        <a:ext cx="4231481" cy="543259"/>
      </dsp:txXfrm>
    </dsp:sp>
    <dsp:sp modelId="{4C6DAE4D-06CB-42E1-8F05-05FC7C4F2711}">
      <dsp:nvSpPr>
        <dsp:cNvPr id="0" name=""/>
        <dsp:cNvSpPr/>
      </dsp:nvSpPr>
      <dsp:spPr>
        <a:xfrm>
          <a:off x="0" y="546180"/>
          <a:ext cx="4231481" cy="0"/>
        </a:xfrm>
        <a:prstGeom prst="line">
          <a:avLst/>
        </a:prstGeom>
        <a:solidFill>
          <a:schemeClr val="accent2">
            <a:hueOff val="-132337"/>
            <a:satOff val="149"/>
            <a:lumOff val="353"/>
            <a:alphaOff val="0"/>
          </a:schemeClr>
        </a:solidFill>
        <a:ln w="15875" cap="flat" cmpd="sng" algn="ctr">
          <a:solidFill>
            <a:schemeClr val="accent2">
              <a:hueOff val="-132337"/>
              <a:satOff val="149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B3654-3EC1-442E-843B-9288FDFDCDC0}">
      <dsp:nvSpPr>
        <dsp:cNvPr id="0" name=""/>
        <dsp:cNvSpPr/>
      </dsp:nvSpPr>
      <dsp:spPr>
        <a:xfrm>
          <a:off x="0" y="546180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HRF3O –Religion </a:t>
          </a:r>
        </a:p>
      </dsp:txBody>
      <dsp:txXfrm>
        <a:off x="0" y="546180"/>
        <a:ext cx="4231481" cy="543259"/>
      </dsp:txXfrm>
    </dsp:sp>
    <dsp:sp modelId="{D2083892-CC3F-4BC7-B35D-E6C47D0ED54B}">
      <dsp:nvSpPr>
        <dsp:cNvPr id="0" name=""/>
        <dsp:cNvSpPr/>
      </dsp:nvSpPr>
      <dsp:spPr>
        <a:xfrm>
          <a:off x="0" y="1089440"/>
          <a:ext cx="4231481" cy="0"/>
        </a:xfrm>
        <a:prstGeom prst="line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EDFE3-DA6A-48D5-8D01-95173CA433A9}">
      <dsp:nvSpPr>
        <dsp:cNvPr id="0" name=""/>
        <dsp:cNvSpPr/>
      </dsp:nvSpPr>
      <dsp:spPr>
        <a:xfrm>
          <a:off x="0" y="1089440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PPZ3C – Health for Life</a:t>
          </a:r>
        </a:p>
      </dsp:txBody>
      <dsp:txXfrm>
        <a:off x="0" y="1089440"/>
        <a:ext cx="4231481" cy="543259"/>
      </dsp:txXfrm>
    </dsp:sp>
    <dsp:sp modelId="{F5FA7EF6-DDAE-4A21-98E4-52457D1A9633}">
      <dsp:nvSpPr>
        <dsp:cNvPr id="0" name=""/>
        <dsp:cNvSpPr/>
      </dsp:nvSpPr>
      <dsp:spPr>
        <a:xfrm>
          <a:off x="0" y="1632700"/>
          <a:ext cx="4231481" cy="0"/>
        </a:xfrm>
        <a:prstGeom prst="line">
          <a:avLst/>
        </a:prstGeom>
        <a:solidFill>
          <a:schemeClr val="accent2">
            <a:hueOff val="-397012"/>
            <a:satOff val="448"/>
            <a:lumOff val="1059"/>
            <a:alphaOff val="0"/>
          </a:schemeClr>
        </a:solidFill>
        <a:ln w="15875" cap="flat" cmpd="sng" algn="ctr">
          <a:solidFill>
            <a:schemeClr val="accent2">
              <a:hueOff val="-397012"/>
              <a:satOff val="448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3CABA-6D7A-444C-ABBA-C73AAF206699}">
      <dsp:nvSpPr>
        <dsp:cNvPr id="0" name=""/>
        <dsp:cNvSpPr/>
      </dsp:nvSpPr>
      <dsp:spPr>
        <a:xfrm>
          <a:off x="0" y="1632700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SVN3E – Environ. Science</a:t>
          </a:r>
        </a:p>
      </dsp:txBody>
      <dsp:txXfrm>
        <a:off x="0" y="1632700"/>
        <a:ext cx="4231481" cy="543259"/>
      </dsp:txXfrm>
    </dsp:sp>
    <dsp:sp modelId="{B5E1A2D7-3794-4C1C-8B05-0BA0B1AAD000}">
      <dsp:nvSpPr>
        <dsp:cNvPr id="0" name=""/>
        <dsp:cNvSpPr/>
      </dsp:nvSpPr>
      <dsp:spPr>
        <a:xfrm>
          <a:off x="0" y="2175960"/>
          <a:ext cx="4231481" cy="0"/>
        </a:xfrm>
        <a:prstGeom prst="lin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3592D-DF77-4BBD-BE90-F1EBDAC95754}">
      <dsp:nvSpPr>
        <dsp:cNvPr id="0" name=""/>
        <dsp:cNvSpPr/>
      </dsp:nvSpPr>
      <dsp:spPr>
        <a:xfrm>
          <a:off x="0" y="2175960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GPP3O – Leadership </a:t>
          </a:r>
        </a:p>
      </dsp:txBody>
      <dsp:txXfrm>
        <a:off x="0" y="2175960"/>
        <a:ext cx="4231481" cy="543259"/>
      </dsp:txXfrm>
    </dsp:sp>
    <dsp:sp modelId="{485D2EF0-1CA6-447C-B96F-4246582EF2A5}">
      <dsp:nvSpPr>
        <dsp:cNvPr id="0" name=""/>
        <dsp:cNvSpPr/>
      </dsp:nvSpPr>
      <dsp:spPr>
        <a:xfrm>
          <a:off x="0" y="2719220"/>
          <a:ext cx="4231481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81F2-C457-4896-AF9F-F4E1C7950DB0}">
      <dsp:nvSpPr>
        <dsp:cNvPr id="0" name=""/>
        <dsp:cNvSpPr/>
      </dsp:nvSpPr>
      <dsp:spPr>
        <a:xfrm>
          <a:off x="0" y="2719220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MCF3M – Mixed Math </a:t>
          </a:r>
        </a:p>
      </dsp:txBody>
      <dsp:txXfrm>
        <a:off x="0" y="2719220"/>
        <a:ext cx="4231481" cy="543259"/>
      </dsp:txXfrm>
    </dsp:sp>
    <dsp:sp modelId="{6AD4D3C0-2A7D-4D16-ABE4-70D8C0DC1CAA}">
      <dsp:nvSpPr>
        <dsp:cNvPr id="0" name=""/>
        <dsp:cNvSpPr/>
      </dsp:nvSpPr>
      <dsp:spPr>
        <a:xfrm>
          <a:off x="0" y="3262479"/>
          <a:ext cx="4231481" cy="0"/>
        </a:xfrm>
        <a:prstGeom prst="line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9441C-4D76-474A-905A-78DDB10AAAEF}">
      <dsp:nvSpPr>
        <dsp:cNvPr id="0" name=""/>
        <dsp:cNvSpPr/>
      </dsp:nvSpPr>
      <dsp:spPr>
        <a:xfrm>
          <a:off x="0" y="3262479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EMS3O – Media Studies </a:t>
          </a:r>
        </a:p>
      </dsp:txBody>
      <dsp:txXfrm>
        <a:off x="0" y="3262479"/>
        <a:ext cx="4231481" cy="543259"/>
      </dsp:txXfrm>
    </dsp:sp>
    <dsp:sp modelId="{EE8F61D9-FAED-4FD6-A5CA-95ABC7245447}">
      <dsp:nvSpPr>
        <dsp:cNvPr id="0" name=""/>
        <dsp:cNvSpPr/>
      </dsp:nvSpPr>
      <dsp:spPr>
        <a:xfrm>
          <a:off x="0" y="3805739"/>
          <a:ext cx="4231481" cy="0"/>
        </a:xfrm>
        <a:prstGeom prst="line">
          <a:avLst/>
        </a:prstGeom>
        <a:solidFill>
          <a:schemeClr val="accent2">
            <a:hueOff val="-926361"/>
            <a:satOff val="1044"/>
            <a:lumOff val="2471"/>
            <a:alphaOff val="0"/>
          </a:schemeClr>
        </a:solidFill>
        <a:ln w="15875" cap="flat" cmpd="sng" algn="ctr">
          <a:solidFill>
            <a:schemeClr val="accent2">
              <a:hueOff val="-926361"/>
              <a:satOff val="1044"/>
              <a:lumOff val="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2D078-DF3B-40BB-8386-283F041844EB}">
      <dsp:nvSpPr>
        <dsp:cNvPr id="0" name=""/>
        <dsp:cNvSpPr/>
      </dsp:nvSpPr>
      <dsp:spPr>
        <a:xfrm>
          <a:off x="0" y="3805739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SBI3C – Biology NEW</a:t>
          </a:r>
        </a:p>
      </dsp:txBody>
      <dsp:txXfrm>
        <a:off x="0" y="3805739"/>
        <a:ext cx="4231481" cy="543259"/>
      </dsp:txXfrm>
    </dsp:sp>
    <dsp:sp modelId="{5EC94C2D-AE58-4914-B8E1-67B31DAA1DFD}">
      <dsp:nvSpPr>
        <dsp:cNvPr id="0" name=""/>
        <dsp:cNvSpPr/>
      </dsp:nvSpPr>
      <dsp:spPr>
        <a:xfrm>
          <a:off x="0" y="4348999"/>
          <a:ext cx="4231481" cy="0"/>
        </a:xfrm>
        <a:prstGeom prst="lin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6CA2D-9598-48B0-893B-6DA093841281}">
      <dsp:nvSpPr>
        <dsp:cNvPr id="0" name=""/>
        <dsp:cNvSpPr/>
      </dsp:nvSpPr>
      <dsp:spPr>
        <a:xfrm>
          <a:off x="0" y="4348999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HSE3M – Social Justice </a:t>
          </a:r>
          <a:r>
            <a:rPr lang="en-US" sz="2700" kern="1200">
              <a:solidFill>
                <a:srgbClr val="FF0000"/>
              </a:solidFill>
            </a:rPr>
            <a:t>NEW</a:t>
          </a:r>
        </a:p>
      </dsp:txBody>
      <dsp:txXfrm>
        <a:off x="0" y="4348999"/>
        <a:ext cx="4231481" cy="543259"/>
      </dsp:txXfrm>
    </dsp:sp>
    <dsp:sp modelId="{6C20BECD-D16E-484D-B4FF-8169A3EDC1E3}">
      <dsp:nvSpPr>
        <dsp:cNvPr id="0" name=""/>
        <dsp:cNvSpPr/>
      </dsp:nvSpPr>
      <dsp:spPr>
        <a:xfrm>
          <a:off x="0" y="4892259"/>
          <a:ext cx="4231481" cy="0"/>
        </a:xfrm>
        <a:prstGeom prst="line">
          <a:avLst/>
        </a:prstGeom>
        <a:solidFill>
          <a:schemeClr val="accent2">
            <a:hueOff val="-1191035"/>
            <a:satOff val="1343"/>
            <a:lumOff val="3177"/>
            <a:alphaOff val="0"/>
          </a:schemeClr>
        </a:solidFill>
        <a:ln w="15875" cap="flat" cmpd="sng" algn="ctr">
          <a:solidFill>
            <a:schemeClr val="accent2">
              <a:hueOff val="-1191035"/>
              <a:satOff val="1343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2F479-B39D-4037-93D1-0568B9B31161}">
      <dsp:nvSpPr>
        <dsp:cNvPr id="0" name=""/>
        <dsp:cNvSpPr/>
      </dsp:nvSpPr>
      <dsp:spPr>
        <a:xfrm>
          <a:off x="0" y="4892259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DCO3O2 – COOP</a:t>
          </a:r>
        </a:p>
      </dsp:txBody>
      <dsp:txXfrm>
        <a:off x="0" y="4892259"/>
        <a:ext cx="4231481" cy="543259"/>
      </dsp:txXfrm>
    </dsp:sp>
    <dsp:sp modelId="{7FEB3802-8DB2-468F-A429-C659B3A06BA1}">
      <dsp:nvSpPr>
        <dsp:cNvPr id="0" name=""/>
        <dsp:cNvSpPr/>
      </dsp:nvSpPr>
      <dsp:spPr>
        <a:xfrm>
          <a:off x="0" y="5435519"/>
          <a:ext cx="42314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143DB-4A28-4B65-A475-765DEE9E5619}">
      <dsp:nvSpPr>
        <dsp:cNvPr id="0" name=""/>
        <dsp:cNvSpPr/>
      </dsp:nvSpPr>
      <dsp:spPr>
        <a:xfrm>
          <a:off x="0" y="5435519"/>
          <a:ext cx="4231481" cy="5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Credit Recovery</a:t>
          </a:r>
        </a:p>
      </dsp:txBody>
      <dsp:txXfrm>
        <a:off x="0" y="5435519"/>
        <a:ext cx="4231481" cy="54325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744EA-6883-43F5-B076-918E8077F9AE}">
      <dsp:nvSpPr>
        <dsp:cNvPr id="0" name=""/>
        <dsp:cNvSpPr/>
      </dsp:nvSpPr>
      <dsp:spPr>
        <a:xfrm>
          <a:off x="0" y="33480"/>
          <a:ext cx="4458493" cy="1408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CA" sz="2800" kern="1200"/>
            <a:t>Customize your education to suit your interests and career plan</a:t>
          </a:r>
        </a:p>
      </dsp:txBody>
      <dsp:txXfrm>
        <a:off x="68766" y="102246"/>
        <a:ext cx="4320961" cy="1271147"/>
      </dsp:txXfrm>
    </dsp:sp>
    <dsp:sp modelId="{E6907301-CD79-41BF-AC39-6ADAFE592C77}">
      <dsp:nvSpPr>
        <dsp:cNvPr id="0" name=""/>
        <dsp:cNvSpPr/>
      </dsp:nvSpPr>
      <dsp:spPr>
        <a:xfrm>
          <a:off x="0" y="1522800"/>
          <a:ext cx="4458493" cy="1408679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800" kern="1200"/>
            <a:t>Learn sector specific skills and knowledge</a:t>
          </a:r>
          <a:endParaRPr lang="en-CA" sz="2800" kern="1200"/>
        </a:p>
      </dsp:txBody>
      <dsp:txXfrm>
        <a:off x="68766" y="1591566"/>
        <a:ext cx="4320961" cy="1271147"/>
      </dsp:txXfrm>
    </dsp:sp>
    <dsp:sp modelId="{EBCE3F92-7BA8-4CDF-BF76-B838B88DA9D9}">
      <dsp:nvSpPr>
        <dsp:cNvPr id="0" name=""/>
        <dsp:cNvSpPr/>
      </dsp:nvSpPr>
      <dsp:spPr>
        <a:xfrm>
          <a:off x="0" y="3012120"/>
          <a:ext cx="4458493" cy="1408679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800" kern="1200"/>
            <a:t>Gain valuable work experience by completing a two-credit coop in your field</a:t>
          </a:r>
          <a:endParaRPr lang="en-CA" sz="2800" kern="1200"/>
        </a:p>
      </dsp:txBody>
      <dsp:txXfrm>
        <a:off x="68766" y="3080886"/>
        <a:ext cx="4320961" cy="1271147"/>
      </dsp:txXfrm>
    </dsp:sp>
    <dsp:sp modelId="{E3DE3FDA-BFCE-41ED-88D5-3507DAB1616D}">
      <dsp:nvSpPr>
        <dsp:cNvPr id="0" name=""/>
        <dsp:cNvSpPr/>
      </dsp:nvSpPr>
      <dsp:spPr>
        <a:xfrm>
          <a:off x="0" y="4501440"/>
          <a:ext cx="4458493" cy="1408679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800" kern="1200"/>
            <a:t>Acquire certifications that are specific to your field</a:t>
          </a:r>
          <a:endParaRPr lang="en-CA" sz="2800" kern="1200"/>
        </a:p>
      </dsp:txBody>
      <dsp:txXfrm>
        <a:off x="68766" y="4570206"/>
        <a:ext cx="4320961" cy="12711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4FEE3-19FD-478D-A851-BE4081FB0319}">
      <dsp:nvSpPr>
        <dsp:cNvPr id="0" name=""/>
        <dsp:cNvSpPr/>
      </dsp:nvSpPr>
      <dsp:spPr>
        <a:xfrm>
          <a:off x="0" y="2915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D4481-80D5-4FD6-ACDC-75E3912F44C7}">
      <dsp:nvSpPr>
        <dsp:cNvPr id="0" name=""/>
        <dsp:cNvSpPr/>
      </dsp:nvSpPr>
      <dsp:spPr>
        <a:xfrm>
          <a:off x="0" y="2915"/>
          <a:ext cx="5379104" cy="99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Agriculture (Green Industries)</a:t>
          </a:r>
        </a:p>
      </dsp:txBody>
      <dsp:txXfrm>
        <a:off x="0" y="2915"/>
        <a:ext cx="5379104" cy="994073"/>
      </dsp:txXfrm>
    </dsp:sp>
    <dsp:sp modelId="{1D149D64-E75D-46C9-8D32-144DCDC35837}">
      <dsp:nvSpPr>
        <dsp:cNvPr id="0" name=""/>
        <dsp:cNvSpPr/>
      </dsp:nvSpPr>
      <dsp:spPr>
        <a:xfrm>
          <a:off x="0" y="996988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A877A-A691-43D6-8645-5076A6187187}">
      <dsp:nvSpPr>
        <dsp:cNvPr id="0" name=""/>
        <dsp:cNvSpPr/>
      </dsp:nvSpPr>
      <dsp:spPr>
        <a:xfrm>
          <a:off x="0" y="996988"/>
          <a:ext cx="5379104" cy="99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Health and Wellness</a:t>
          </a:r>
        </a:p>
      </dsp:txBody>
      <dsp:txXfrm>
        <a:off x="0" y="996988"/>
        <a:ext cx="5379104" cy="994073"/>
      </dsp:txXfrm>
    </dsp:sp>
    <dsp:sp modelId="{695FFC2E-A13A-4D6A-9272-9B05734276EC}">
      <dsp:nvSpPr>
        <dsp:cNvPr id="0" name=""/>
        <dsp:cNvSpPr/>
      </dsp:nvSpPr>
      <dsp:spPr>
        <a:xfrm>
          <a:off x="0" y="1991061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FE06F-2F61-453C-A8AF-DE94CA9F0003}">
      <dsp:nvSpPr>
        <dsp:cNvPr id="0" name=""/>
        <dsp:cNvSpPr/>
      </dsp:nvSpPr>
      <dsp:spPr>
        <a:xfrm>
          <a:off x="0" y="1991061"/>
          <a:ext cx="5379104" cy="99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Hospitality and Tourism</a:t>
          </a:r>
        </a:p>
      </dsp:txBody>
      <dsp:txXfrm>
        <a:off x="0" y="1991061"/>
        <a:ext cx="5379104" cy="994073"/>
      </dsp:txXfrm>
    </dsp:sp>
    <dsp:sp modelId="{193E042F-F01C-4B95-9968-1CC3A330EDB8}">
      <dsp:nvSpPr>
        <dsp:cNvPr id="0" name=""/>
        <dsp:cNvSpPr/>
      </dsp:nvSpPr>
      <dsp:spPr>
        <a:xfrm>
          <a:off x="0" y="2985134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102F-B44C-49F6-9AC6-B8B8D9149E94}">
      <dsp:nvSpPr>
        <dsp:cNvPr id="0" name=""/>
        <dsp:cNvSpPr/>
      </dsp:nvSpPr>
      <dsp:spPr>
        <a:xfrm>
          <a:off x="0" y="2985134"/>
          <a:ext cx="5379104" cy="99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Sport</a:t>
          </a:r>
        </a:p>
      </dsp:txBody>
      <dsp:txXfrm>
        <a:off x="0" y="2985134"/>
        <a:ext cx="5379104" cy="994073"/>
      </dsp:txXfrm>
    </dsp:sp>
    <dsp:sp modelId="{1230DD8D-A6FC-4CDC-9B72-E6BA3EF62DCC}">
      <dsp:nvSpPr>
        <dsp:cNvPr id="0" name=""/>
        <dsp:cNvSpPr/>
      </dsp:nvSpPr>
      <dsp:spPr>
        <a:xfrm>
          <a:off x="0" y="3979208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1D414-839F-493E-AD7D-EC4818857D17}">
      <dsp:nvSpPr>
        <dsp:cNvPr id="0" name=""/>
        <dsp:cNvSpPr/>
      </dsp:nvSpPr>
      <dsp:spPr>
        <a:xfrm>
          <a:off x="0" y="3979208"/>
          <a:ext cx="5379104" cy="99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Transportation </a:t>
          </a:r>
        </a:p>
      </dsp:txBody>
      <dsp:txXfrm>
        <a:off x="0" y="3979208"/>
        <a:ext cx="5379104" cy="994073"/>
      </dsp:txXfrm>
    </dsp:sp>
    <dsp:sp modelId="{EDBE17AC-B4E6-495C-A5B2-75853C74394E}">
      <dsp:nvSpPr>
        <dsp:cNvPr id="0" name=""/>
        <dsp:cNvSpPr/>
      </dsp:nvSpPr>
      <dsp:spPr>
        <a:xfrm>
          <a:off x="0" y="4973281"/>
          <a:ext cx="53791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10C1-A111-4F2C-A7CA-7B116DF2455D}">
      <dsp:nvSpPr>
        <dsp:cNvPr id="0" name=""/>
        <dsp:cNvSpPr/>
      </dsp:nvSpPr>
      <dsp:spPr>
        <a:xfrm>
          <a:off x="0" y="4973281"/>
          <a:ext cx="5379104" cy="99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CHARTS – </a:t>
          </a: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Click Here</a:t>
          </a:r>
          <a:r>
            <a:rPr lang="en-US" sz="3300" kern="1200">
              <a:latin typeface="Calibri" panose="020F0502020204030204" pitchFamily="34" charset="0"/>
              <a:cs typeface="Calibri" panose="020F0502020204030204" pitchFamily="34" charset="0"/>
            </a:rPr>
            <a:t>!</a:t>
          </a:r>
        </a:p>
      </dsp:txBody>
      <dsp:txXfrm>
        <a:off x="0" y="4973281"/>
        <a:ext cx="5379104" cy="99407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744EA-6883-43F5-B076-918E8077F9AE}">
      <dsp:nvSpPr>
        <dsp:cNvPr id="0" name=""/>
        <dsp:cNvSpPr/>
      </dsp:nvSpPr>
      <dsp:spPr>
        <a:xfrm>
          <a:off x="0" y="229725"/>
          <a:ext cx="4458493" cy="17608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CA" sz="3500" kern="1200"/>
            <a:t>Courses are first come, first served. Don’t miss the deadline!</a:t>
          </a:r>
        </a:p>
      </dsp:txBody>
      <dsp:txXfrm>
        <a:off x="85958" y="315683"/>
        <a:ext cx="4286577" cy="1588933"/>
      </dsp:txXfrm>
    </dsp:sp>
    <dsp:sp modelId="{EBCE3F92-7BA8-4CDF-BF76-B838B88DA9D9}">
      <dsp:nvSpPr>
        <dsp:cNvPr id="0" name=""/>
        <dsp:cNvSpPr/>
      </dsp:nvSpPr>
      <dsp:spPr>
        <a:xfrm>
          <a:off x="0" y="2091375"/>
          <a:ext cx="4458493" cy="1760849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3500" kern="1200"/>
            <a:t>Collecting on Feb. 22</a:t>
          </a:r>
          <a:r>
            <a:rPr lang="en-US" sz="3500" kern="1200" baseline="30000"/>
            <a:t>nd</a:t>
          </a:r>
          <a:r>
            <a:rPr lang="en-US" sz="3500" kern="1200"/>
            <a:t> &amp; 23</a:t>
          </a:r>
          <a:r>
            <a:rPr lang="en-US" sz="3500" kern="1200" baseline="30000"/>
            <a:t>rd</a:t>
          </a:r>
          <a:r>
            <a:rPr lang="en-US" sz="3500" kern="1200"/>
            <a:t> in homerooms.</a:t>
          </a:r>
          <a:r>
            <a:rPr lang="en-US" sz="3500" kern="1200">
              <a:latin typeface="Tw Cen MT Condensed" panose="020B0606020104020203"/>
            </a:rPr>
            <a:t>  </a:t>
          </a:r>
          <a:endParaRPr lang="en-CA" sz="3500" kern="1200"/>
        </a:p>
      </dsp:txBody>
      <dsp:txXfrm>
        <a:off x="85958" y="2177333"/>
        <a:ext cx="4286577" cy="1588933"/>
      </dsp:txXfrm>
    </dsp:sp>
    <dsp:sp modelId="{8E670555-7AAA-459D-BC23-47AC3B615C13}">
      <dsp:nvSpPr>
        <dsp:cNvPr id="0" name=""/>
        <dsp:cNvSpPr/>
      </dsp:nvSpPr>
      <dsp:spPr>
        <a:xfrm>
          <a:off x="0" y="3953025"/>
          <a:ext cx="4458493" cy="1760849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3500" kern="1200"/>
            <a:t>Sign Off Forms with parent signature &amp; $</a:t>
          </a:r>
          <a:r>
            <a:rPr lang="en-US" sz="3500" kern="1200">
              <a:latin typeface="Tw Cen MT Condensed" panose="020B0606020104020203"/>
            </a:rPr>
            <a:t>35</a:t>
          </a:r>
          <a:r>
            <a:rPr lang="en-US" sz="3500" kern="1200"/>
            <a:t> Activity Fee</a:t>
          </a:r>
          <a:endParaRPr lang="en-CA" sz="3500" kern="1200"/>
        </a:p>
      </dsp:txBody>
      <dsp:txXfrm>
        <a:off x="85958" y="4038983"/>
        <a:ext cx="4286577" cy="15889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DBF2C-D7A5-4BD7-9D8F-D5DC7D3AC418}">
      <dsp:nvSpPr>
        <dsp:cNvPr id="0" name=""/>
        <dsp:cNvSpPr/>
      </dsp:nvSpPr>
      <dsp:spPr>
        <a:xfrm>
          <a:off x="0" y="4753510"/>
          <a:ext cx="1243889" cy="1039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5" tIns="199136" rIns="8846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Remember</a:t>
          </a:r>
        </a:p>
      </dsp:txBody>
      <dsp:txXfrm>
        <a:off x="0" y="4753510"/>
        <a:ext cx="1243889" cy="1039951"/>
      </dsp:txXfrm>
    </dsp:sp>
    <dsp:sp modelId="{935215FF-841B-4F49-998D-3206941F9BD3}">
      <dsp:nvSpPr>
        <dsp:cNvPr id="0" name=""/>
        <dsp:cNvSpPr/>
      </dsp:nvSpPr>
      <dsp:spPr>
        <a:xfrm>
          <a:off x="1243889" y="4753510"/>
          <a:ext cx="3731669" cy="10399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6" tIns="355600" rIns="75696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Once you hit submit, course selections will be locked in!</a:t>
          </a:r>
        </a:p>
      </dsp:txBody>
      <dsp:txXfrm>
        <a:off x="1243889" y="4753510"/>
        <a:ext cx="3731669" cy="1039951"/>
      </dsp:txXfrm>
    </dsp:sp>
    <dsp:sp modelId="{1BCF0C70-414D-4F61-AFE7-C9A540D26C37}">
      <dsp:nvSpPr>
        <dsp:cNvPr id="0" name=""/>
        <dsp:cNvSpPr/>
      </dsp:nvSpPr>
      <dsp:spPr>
        <a:xfrm rot="10800000">
          <a:off x="0" y="3169663"/>
          <a:ext cx="1243889" cy="15994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5" tIns="199136" rIns="8846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Pick</a:t>
          </a:r>
        </a:p>
      </dsp:txBody>
      <dsp:txXfrm rot="-10800000">
        <a:off x="0" y="3169663"/>
        <a:ext cx="1243889" cy="1039639"/>
      </dsp:txXfrm>
    </dsp:sp>
    <dsp:sp modelId="{E51B0B59-ED3A-4A64-8E2B-A67FBE255A53}">
      <dsp:nvSpPr>
        <dsp:cNvPr id="0" name=""/>
        <dsp:cNvSpPr/>
      </dsp:nvSpPr>
      <dsp:spPr>
        <a:xfrm>
          <a:off x="1243889" y="3169663"/>
          <a:ext cx="3731669" cy="1039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6" tIns="355600" rIns="75696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Make all course selections</a:t>
          </a:r>
        </a:p>
      </dsp:txBody>
      <dsp:txXfrm>
        <a:off x="1243889" y="3169663"/>
        <a:ext cx="3731669" cy="1039639"/>
      </dsp:txXfrm>
    </dsp:sp>
    <dsp:sp modelId="{6EF53435-E082-472D-A038-A1D6499B6C5E}">
      <dsp:nvSpPr>
        <dsp:cNvPr id="0" name=""/>
        <dsp:cNvSpPr/>
      </dsp:nvSpPr>
      <dsp:spPr>
        <a:xfrm rot="10800000">
          <a:off x="0" y="1585817"/>
          <a:ext cx="1243889" cy="15994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5" tIns="199136" rIns="8846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Choose</a:t>
          </a:r>
        </a:p>
      </dsp:txBody>
      <dsp:txXfrm rot="-10800000">
        <a:off x="0" y="1585817"/>
        <a:ext cx="1243889" cy="1039639"/>
      </dsp:txXfrm>
    </dsp:sp>
    <dsp:sp modelId="{29CE5199-458F-4B8E-94E0-520754F9D0F6}">
      <dsp:nvSpPr>
        <dsp:cNvPr id="0" name=""/>
        <dsp:cNvSpPr/>
      </dsp:nvSpPr>
      <dsp:spPr>
        <a:xfrm>
          <a:off x="1243889" y="1585817"/>
          <a:ext cx="3731669" cy="10396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6" tIns="355600" rIns="75696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Choose summer school option first (IF applicable)</a:t>
          </a:r>
        </a:p>
      </dsp:txBody>
      <dsp:txXfrm>
        <a:off x="1243889" y="1585817"/>
        <a:ext cx="3731669" cy="1039639"/>
      </dsp:txXfrm>
    </dsp:sp>
    <dsp:sp modelId="{FD1BCBBC-7091-4966-8E79-65D0C39A6902}">
      <dsp:nvSpPr>
        <dsp:cNvPr id="0" name=""/>
        <dsp:cNvSpPr/>
      </dsp:nvSpPr>
      <dsp:spPr>
        <a:xfrm rot="10800000">
          <a:off x="0" y="1970"/>
          <a:ext cx="1243889" cy="15994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5" tIns="199136" rIns="8846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Log In</a:t>
          </a:r>
        </a:p>
      </dsp:txBody>
      <dsp:txXfrm rot="-10800000">
        <a:off x="0" y="1970"/>
        <a:ext cx="1243889" cy="1039639"/>
      </dsp:txXfrm>
    </dsp:sp>
    <dsp:sp modelId="{1399AFA2-63DD-4ED1-B642-B0F3550F7401}">
      <dsp:nvSpPr>
        <dsp:cNvPr id="0" name=""/>
        <dsp:cNvSpPr/>
      </dsp:nvSpPr>
      <dsp:spPr>
        <a:xfrm>
          <a:off x="1243889" y="1970"/>
          <a:ext cx="3731669" cy="1039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6" tIns="355600" rIns="75696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Log into </a:t>
          </a:r>
          <a:r>
            <a:rPr lang="en-US" sz="2800" kern="1200" err="1"/>
            <a:t>MyBlueprint</a:t>
          </a:r>
          <a:r>
            <a:rPr lang="en-US" sz="2800" kern="1200"/>
            <a:t> to make grade 12 course selections.</a:t>
          </a:r>
        </a:p>
      </dsp:txBody>
      <dsp:txXfrm>
        <a:off x="1243889" y="1970"/>
        <a:ext cx="3731669" cy="10396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DF79E-D914-4FB5-8F50-4174956B6DFF}">
      <dsp:nvSpPr>
        <dsp:cNvPr id="0" name=""/>
        <dsp:cNvSpPr/>
      </dsp:nvSpPr>
      <dsp:spPr>
        <a:xfrm>
          <a:off x="0" y="26394"/>
          <a:ext cx="4231481" cy="2380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Each student will need to add an ALTERNATE (elective) CHOICE</a:t>
          </a:r>
        </a:p>
      </dsp:txBody>
      <dsp:txXfrm>
        <a:off x="116228" y="142622"/>
        <a:ext cx="3999025" cy="2148494"/>
      </dsp:txXfrm>
    </dsp:sp>
    <dsp:sp modelId="{BD5B7B11-B898-4C8D-B4C5-F03BF750A4F6}">
      <dsp:nvSpPr>
        <dsp:cNvPr id="0" name=""/>
        <dsp:cNvSpPr/>
      </dsp:nvSpPr>
      <dsp:spPr>
        <a:xfrm>
          <a:off x="0" y="2513904"/>
          <a:ext cx="4231481" cy="238095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Choose a BACKUP Option that you would be happy with</a:t>
          </a:r>
        </a:p>
      </dsp:txBody>
      <dsp:txXfrm>
        <a:off x="116228" y="2630132"/>
        <a:ext cx="3999025" cy="2148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1A72-44F8-46BA-8DBE-C845FF6D8274}">
      <dsp:nvSpPr>
        <dsp:cNvPr id="0" name=""/>
        <dsp:cNvSpPr/>
      </dsp:nvSpPr>
      <dsp:spPr>
        <a:xfrm>
          <a:off x="0" y="2402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FEE1B-7A17-4423-9F04-3CB97D9A9716}">
      <dsp:nvSpPr>
        <dsp:cNvPr id="0" name=""/>
        <dsp:cNvSpPr/>
      </dsp:nvSpPr>
      <dsp:spPr>
        <a:xfrm>
          <a:off x="0" y="2402"/>
          <a:ext cx="4231481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English</a:t>
          </a:r>
        </a:p>
      </dsp:txBody>
      <dsp:txXfrm>
        <a:off x="0" y="2402"/>
        <a:ext cx="4231481" cy="1638814"/>
      </dsp:txXfrm>
    </dsp:sp>
    <dsp:sp modelId="{1F87D376-33B4-4A67-9AB6-AC54077E0146}">
      <dsp:nvSpPr>
        <dsp:cNvPr id="0" name=""/>
        <dsp:cNvSpPr/>
      </dsp:nvSpPr>
      <dsp:spPr>
        <a:xfrm>
          <a:off x="0" y="1641217"/>
          <a:ext cx="4231481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55C66-0A8A-45CC-A3DB-BA1CD4625976}">
      <dsp:nvSpPr>
        <dsp:cNvPr id="0" name=""/>
        <dsp:cNvSpPr/>
      </dsp:nvSpPr>
      <dsp:spPr>
        <a:xfrm>
          <a:off x="0" y="1641217"/>
          <a:ext cx="4231481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Religion </a:t>
          </a:r>
        </a:p>
      </dsp:txBody>
      <dsp:txXfrm>
        <a:off x="0" y="1641217"/>
        <a:ext cx="4231481" cy="1638814"/>
      </dsp:txXfrm>
    </dsp:sp>
    <dsp:sp modelId="{4CAE3E91-DC75-412B-89B6-F849FF65550F}">
      <dsp:nvSpPr>
        <dsp:cNvPr id="0" name=""/>
        <dsp:cNvSpPr/>
      </dsp:nvSpPr>
      <dsp:spPr>
        <a:xfrm>
          <a:off x="0" y="3280032"/>
          <a:ext cx="42314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28985-413E-4769-96F2-BEC17DB77FF3}">
      <dsp:nvSpPr>
        <dsp:cNvPr id="0" name=""/>
        <dsp:cNvSpPr/>
      </dsp:nvSpPr>
      <dsp:spPr>
        <a:xfrm>
          <a:off x="0" y="3280032"/>
          <a:ext cx="4231481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Minimum of 4 electives</a:t>
          </a:r>
        </a:p>
      </dsp:txBody>
      <dsp:txXfrm>
        <a:off x="0" y="3280032"/>
        <a:ext cx="4231481" cy="163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1A72-44F8-46BA-8DBE-C845FF6D8274}">
      <dsp:nvSpPr>
        <dsp:cNvPr id="0" name=""/>
        <dsp:cNvSpPr/>
      </dsp:nvSpPr>
      <dsp:spPr>
        <a:xfrm>
          <a:off x="0" y="60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FEE1B-7A17-4423-9F04-3CB97D9A9716}">
      <dsp:nvSpPr>
        <dsp:cNvPr id="0" name=""/>
        <dsp:cNvSpPr/>
      </dsp:nvSpPr>
      <dsp:spPr>
        <a:xfrm>
          <a:off x="0" y="600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ENG4U – university </a:t>
          </a:r>
          <a:endParaRPr lang="en-US" sz="3000" kern="1200"/>
        </a:p>
      </dsp:txBody>
      <dsp:txXfrm>
        <a:off x="0" y="600"/>
        <a:ext cx="4231481" cy="984009"/>
      </dsp:txXfrm>
    </dsp:sp>
    <dsp:sp modelId="{42DFA60C-7CAB-4A90-94FD-AED44B170FF0}">
      <dsp:nvSpPr>
        <dsp:cNvPr id="0" name=""/>
        <dsp:cNvSpPr/>
      </dsp:nvSpPr>
      <dsp:spPr>
        <a:xfrm>
          <a:off x="0" y="984610"/>
          <a:ext cx="4231481" cy="0"/>
        </a:xfrm>
        <a:prstGeom prst="line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9B2A-E733-41EC-9FE9-C37CC6BB2BFD}">
      <dsp:nvSpPr>
        <dsp:cNvPr id="0" name=""/>
        <dsp:cNvSpPr/>
      </dsp:nvSpPr>
      <dsp:spPr>
        <a:xfrm>
          <a:off x="0" y="984610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ENG4C – college</a:t>
          </a:r>
        </a:p>
      </dsp:txBody>
      <dsp:txXfrm>
        <a:off x="0" y="984610"/>
        <a:ext cx="4231481" cy="984009"/>
      </dsp:txXfrm>
    </dsp:sp>
    <dsp:sp modelId="{B7C80A58-E56F-4DE7-9CD6-DF8F268BA062}">
      <dsp:nvSpPr>
        <dsp:cNvPr id="0" name=""/>
        <dsp:cNvSpPr/>
      </dsp:nvSpPr>
      <dsp:spPr>
        <a:xfrm>
          <a:off x="0" y="1968620"/>
          <a:ext cx="4231481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59418-3904-4AB3-BD0F-B08605D68917}">
      <dsp:nvSpPr>
        <dsp:cNvPr id="0" name=""/>
        <dsp:cNvSpPr/>
      </dsp:nvSpPr>
      <dsp:spPr>
        <a:xfrm>
          <a:off x="0" y="1968620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ENG4E – workplace </a:t>
          </a:r>
        </a:p>
      </dsp:txBody>
      <dsp:txXfrm>
        <a:off x="0" y="1968620"/>
        <a:ext cx="4231481" cy="984009"/>
      </dsp:txXfrm>
    </dsp:sp>
    <dsp:sp modelId="{3B612015-0481-4BCF-92CE-909EDD93C6F3}">
      <dsp:nvSpPr>
        <dsp:cNvPr id="0" name=""/>
        <dsp:cNvSpPr/>
      </dsp:nvSpPr>
      <dsp:spPr>
        <a:xfrm>
          <a:off x="0" y="2952629"/>
          <a:ext cx="4231481" cy="0"/>
        </a:xfrm>
        <a:prstGeom prst="line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F6CD-2ED6-4694-869E-75A4B01C115D}">
      <dsp:nvSpPr>
        <dsp:cNvPr id="0" name=""/>
        <dsp:cNvSpPr/>
      </dsp:nvSpPr>
      <dsp:spPr>
        <a:xfrm>
          <a:off x="0" y="2952629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ENG4USS – university (summer school)</a:t>
          </a:r>
        </a:p>
      </dsp:txBody>
      <dsp:txXfrm>
        <a:off x="0" y="2952629"/>
        <a:ext cx="4231481" cy="984009"/>
      </dsp:txXfrm>
    </dsp:sp>
    <dsp:sp modelId="{41BBDC32-0A55-4825-9E92-28D3DE0E4972}">
      <dsp:nvSpPr>
        <dsp:cNvPr id="0" name=""/>
        <dsp:cNvSpPr/>
      </dsp:nvSpPr>
      <dsp:spPr>
        <a:xfrm>
          <a:off x="0" y="3936639"/>
          <a:ext cx="42314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073C0-4A30-490A-8722-08BD40D5A56D}">
      <dsp:nvSpPr>
        <dsp:cNvPr id="0" name=""/>
        <dsp:cNvSpPr/>
      </dsp:nvSpPr>
      <dsp:spPr>
        <a:xfrm>
          <a:off x="0" y="3936639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ENG4CSS – college (summer school) </a:t>
          </a:r>
        </a:p>
      </dsp:txBody>
      <dsp:txXfrm>
        <a:off x="0" y="3936639"/>
        <a:ext cx="4231481" cy="984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1A72-44F8-46BA-8DBE-C845FF6D8274}">
      <dsp:nvSpPr>
        <dsp:cNvPr id="0" name=""/>
        <dsp:cNvSpPr/>
      </dsp:nvSpPr>
      <dsp:spPr>
        <a:xfrm>
          <a:off x="0" y="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FEE1B-7A17-4423-9F04-3CB97D9A9716}">
      <dsp:nvSpPr>
        <dsp:cNvPr id="0" name=""/>
        <dsp:cNvSpPr/>
      </dsp:nvSpPr>
      <dsp:spPr>
        <a:xfrm>
          <a:off x="0" y="0"/>
          <a:ext cx="4231481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/>
            <a:t>HRE4M1 – </a:t>
          </a:r>
          <a:r>
            <a:rPr lang="en-CA" sz="2800" kern="1200"/>
            <a:t>Can be used for University Application</a:t>
          </a:r>
          <a:endParaRPr lang="en-US" sz="2800" kern="1200"/>
        </a:p>
      </dsp:txBody>
      <dsp:txXfrm>
        <a:off x="0" y="0"/>
        <a:ext cx="4231481" cy="2460625"/>
      </dsp:txXfrm>
    </dsp:sp>
    <dsp:sp modelId="{061FEB6A-EAC9-4FDA-B5F6-009B894666A2}">
      <dsp:nvSpPr>
        <dsp:cNvPr id="0" name=""/>
        <dsp:cNvSpPr/>
      </dsp:nvSpPr>
      <dsp:spPr>
        <a:xfrm>
          <a:off x="0" y="2460625"/>
          <a:ext cx="42314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E388-B5E0-4949-B2C2-A97EE6273A7D}">
      <dsp:nvSpPr>
        <dsp:cNvPr id="0" name=""/>
        <dsp:cNvSpPr/>
      </dsp:nvSpPr>
      <dsp:spPr>
        <a:xfrm>
          <a:off x="0" y="2460625"/>
          <a:ext cx="4231481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/>
            <a:t>HRE4O1 </a:t>
          </a:r>
        </a:p>
      </dsp:txBody>
      <dsp:txXfrm>
        <a:off x="0" y="2460625"/>
        <a:ext cx="4231481" cy="2460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0BFAB-0744-40A6-B270-18108972BBA1}">
      <dsp:nvSpPr>
        <dsp:cNvPr id="0" name=""/>
        <dsp:cNvSpPr/>
      </dsp:nvSpPr>
      <dsp:spPr>
        <a:xfrm>
          <a:off x="1023826" y="48616"/>
          <a:ext cx="667617" cy="667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FA887-5788-421F-B1E0-A0E59198DEA6}">
      <dsp:nvSpPr>
        <dsp:cNvPr id="0" name=""/>
        <dsp:cNvSpPr/>
      </dsp:nvSpPr>
      <dsp:spPr>
        <a:xfrm>
          <a:off x="615838" y="1091782"/>
          <a:ext cx="1483593" cy="1460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Math and Physics</a:t>
          </a:r>
        </a:p>
      </dsp:txBody>
      <dsp:txXfrm>
        <a:off x="615838" y="1091782"/>
        <a:ext cx="1483593" cy="1460412"/>
      </dsp:txXfrm>
    </dsp:sp>
    <dsp:sp modelId="{4F603B01-B0C1-4B0E-A6DA-BFCAD6ECA3E5}">
      <dsp:nvSpPr>
        <dsp:cNvPr id="0" name=""/>
        <dsp:cNvSpPr/>
      </dsp:nvSpPr>
      <dsp:spPr>
        <a:xfrm>
          <a:off x="2767049" y="48616"/>
          <a:ext cx="667617" cy="667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80C8A-9E22-49A6-991B-475EE21D4C19}">
      <dsp:nvSpPr>
        <dsp:cNvPr id="0" name=""/>
        <dsp:cNvSpPr/>
      </dsp:nvSpPr>
      <dsp:spPr>
        <a:xfrm>
          <a:off x="2359060" y="1091782"/>
          <a:ext cx="1483593" cy="1460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Tech and Business</a:t>
          </a:r>
        </a:p>
      </dsp:txBody>
      <dsp:txXfrm>
        <a:off x="2359060" y="1091782"/>
        <a:ext cx="1483593" cy="1460412"/>
      </dsp:txXfrm>
    </dsp:sp>
    <dsp:sp modelId="{A4DAC025-021A-4BC5-B2AE-B1A1EF29738C}">
      <dsp:nvSpPr>
        <dsp:cNvPr id="0" name=""/>
        <dsp:cNvSpPr/>
      </dsp:nvSpPr>
      <dsp:spPr>
        <a:xfrm>
          <a:off x="1895437" y="2923093"/>
          <a:ext cx="667617" cy="667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B2E6-6334-4C72-B056-34664FE412B9}">
      <dsp:nvSpPr>
        <dsp:cNvPr id="0" name=""/>
        <dsp:cNvSpPr/>
      </dsp:nvSpPr>
      <dsp:spPr>
        <a:xfrm>
          <a:off x="1551585" y="3653686"/>
          <a:ext cx="1483593" cy="1460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COOP / </a:t>
          </a:r>
          <a:r>
            <a:rPr lang="en-US" sz="3200" kern="1200" err="1"/>
            <a:t>OYAP</a:t>
          </a:r>
          <a:r>
            <a:rPr lang="en-US" sz="3200" kern="1200"/>
            <a:t> – credits + hours</a:t>
          </a:r>
        </a:p>
      </dsp:txBody>
      <dsp:txXfrm>
        <a:off x="1551585" y="3653686"/>
        <a:ext cx="1483593" cy="1460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3158"/>
          <a:ext cx="4231481" cy="825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ARTS</a:t>
          </a:r>
          <a:endParaRPr lang="en-US" sz="4200" kern="1200"/>
        </a:p>
      </dsp:txBody>
      <dsp:txXfrm>
        <a:off x="40298" y="43456"/>
        <a:ext cx="4150885" cy="744909"/>
      </dsp:txXfrm>
    </dsp:sp>
    <dsp:sp modelId="{72CE9C47-32DC-4C5C-912C-D4F99C032212}">
      <dsp:nvSpPr>
        <dsp:cNvPr id="0" name=""/>
        <dsp:cNvSpPr/>
      </dsp:nvSpPr>
      <dsp:spPr>
        <a:xfrm>
          <a:off x="0" y="828664"/>
          <a:ext cx="4231481" cy="408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5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Drama (M)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Music (Instrumental, Vocal &amp; Repertoire) (M)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Guitar (O) - NEW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Visual Art (M)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Photography (M)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Portfolio Building (M)</a:t>
          </a:r>
        </a:p>
      </dsp:txBody>
      <dsp:txXfrm>
        <a:off x="0" y="828664"/>
        <a:ext cx="4231481" cy="40894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613D1-A6AD-42C6-91AC-5248AF7B1379}">
      <dsp:nvSpPr>
        <dsp:cNvPr id="0" name=""/>
        <dsp:cNvSpPr/>
      </dsp:nvSpPr>
      <dsp:spPr>
        <a:xfrm>
          <a:off x="0" y="210054"/>
          <a:ext cx="4645935" cy="1341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BUSINESS AND COMPUTER STUDIES</a:t>
          </a:r>
          <a:r>
            <a:rPr lang="en-US" sz="3700" b="1" kern="1200" dirty="0">
              <a:latin typeface="Tw Cen MT Condensed" panose="020B0606020104020203"/>
            </a:rPr>
            <a:t> </a:t>
          </a:r>
          <a:endParaRPr lang="en-US" sz="3700" kern="1200" dirty="0"/>
        </a:p>
      </dsp:txBody>
      <dsp:txXfrm>
        <a:off x="65511" y="275565"/>
        <a:ext cx="4514913" cy="1210968"/>
      </dsp:txXfrm>
    </dsp:sp>
    <dsp:sp modelId="{8E2797CA-A861-4BEE-9D4A-1717AD23A6E2}">
      <dsp:nvSpPr>
        <dsp:cNvPr id="0" name=""/>
        <dsp:cNvSpPr/>
      </dsp:nvSpPr>
      <dsp:spPr>
        <a:xfrm>
          <a:off x="0" y="1552044"/>
          <a:ext cx="4645935" cy="39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0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Accounting (M)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International Business (M)</a:t>
          </a:r>
          <a:r>
            <a:rPr lang="en-US" sz="4000" kern="1200" dirty="0">
              <a:latin typeface="Tw Cen MT Condensed" panose="020B0606020104020203"/>
            </a:rPr>
            <a:t> 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>
              <a:latin typeface="+mn-lt"/>
            </a:rPr>
            <a:t>Business</a:t>
          </a:r>
          <a:r>
            <a:rPr lang="en-US" sz="4000" kern="1200" dirty="0"/>
            <a:t> </a:t>
          </a:r>
          <a:r>
            <a:rPr lang="en-US" sz="4000" kern="1200" dirty="0">
              <a:latin typeface="+mn-lt"/>
            </a:rPr>
            <a:t>Management</a:t>
          </a:r>
          <a:r>
            <a:rPr lang="en-US" sz="4000" kern="1200" dirty="0">
              <a:latin typeface="Tw Cen MT Condensed" panose="020B0606020104020203"/>
            </a:rPr>
            <a:t> (M)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Computer Studies (U)</a:t>
          </a:r>
        </a:p>
      </dsp:txBody>
      <dsp:txXfrm>
        <a:off x="0" y="1552044"/>
        <a:ext cx="4645935" cy="3982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06FA-3C22-4D69-B4C0-C532C0521408}">
      <dsp:nvSpPr>
        <dsp:cNvPr id="0" name=""/>
        <dsp:cNvSpPr/>
      </dsp:nvSpPr>
      <dsp:spPr>
        <a:xfrm>
          <a:off x="0" y="137634"/>
          <a:ext cx="4231481" cy="15192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CANADIAN WORLD STUDIES</a:t>
          </a:r>
        </a:p>
      </dsp:txBody>
      <dsp:txXfrm>
        <a:off x="74163" y="211797"/>
        <a:ext cx="4083155" cy="1370919"/>
      </dsp:txXfrm>
    </dsp:sp>
    <dsp:sp modelId="{72CE9C47-32DC-4C5C-912C-D4F99C032212}">
      <dsp:nvSpPr>
        <dsp:cNvPr id="0" name=""/>
        <dsp:cNvSpPr/>
      </dsp:nvSpPr>
      <dsp:spPr>
        <a:xfrm>
          <a:off x="0" y="1656879"/>
          <a:ext cx="4231481" cy="3126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5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>
              <a:latin typeface="Arial" charset="0"/>
              <a:ea typeface="+mn-ea"/>
              <a:cs typeface="Arial" charset="0"/>
            </a:rPr>
            <a:t>World Issues (U)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>
              <a:latin typeface="Arial" charset="0"/>
              <a:ea typeface="+mn-ea"/>
              <a:cs typeface="Arial" charset="0"/>
            </a:rPr>
            <a:t>World History (U)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>
              <a:latin typeface="Arial" charset="0"/>
              <a:ea typeface="+mn-ea"/>
              <a:cs typeface="Arial" charset="0"/>
            </a:rPr>
            <a:t>Economics (U) </a:t>
          </a:r>
        </a:p>
      </dsp:txBody>
      <dsp:txXfrm>
        <a:off x="0" y="1656879"/>
        <a:ext cx="4231481" cy="312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1D79A10-05C0-47C8-BCFF-1DBF65770B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10AF3E9-583E-47D5-B952-54C03725EE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B81845F0-6F49-429D-BA08-522B742590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EFB4334-C887-4B39-BF53-272E04E71B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8E9FFE-2626-4522-9AE6-35D86D6CC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285904-80C3-4A59-9264-F3695093DB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3EF7A76-65C0-4F34-9C6F-38F31CE6A7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EA2DBF2-C5A7-48B2-96C1-72D318FFE7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D54A30B-65CD-4E97-AEAE-6918A6C8BD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D88E641-B547-4FE4-90F7-009349F2B3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C44EA1F-8DB5-4D15-95B7-C2AD068710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E3D3E9-4E88-4395-96AA-0E554407CF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301D01-DDE3-426E-A4A6-038BBED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FC89DF-2B1F-40E0-9858-204A1A90FA2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0ABE980-C606-4C43-BB29-65BABDB32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32EABB9-9F4C-47FF-83E2-D8EAAE49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4138BE4D-2C2E-43B3-8DFF-6C6BAED27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311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33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9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4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9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7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2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52618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7098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285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9302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62018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5958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8698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52144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245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23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2186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409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ADA9A3-7D7F-4243-B529-B44D7A75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C650D-82DF-4267-9595-9DD7018A078C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244B5E-88B0-4521-92F5-20ADD8E0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39258B1-FAAA-4CDF-9B2B-ACA54A38B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9" name="Date Placeholder 1">
            <a:extLst>
              <a:ext uri="{FF2B5EF4-FFF2-40B4-BE49-F238E27FC236}">
                <a16:creationId xmlns:a16="http://schemas.microsoft.com/office/drawing/2014/main" id="{5A7CBF4E-AD91-4464-8DE0-5F5A4F52F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050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2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88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867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301D01-DDE3-426E-A4A6-038BBED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FC89DF-2B1F-40E0-9858-204A1A90FA2B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0ABE980-C606-4C43-BB29-65BABDB32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32EABB9-9F4C-47FF-83E2-D8EAAE49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4138BE4D-2C2E-43B3-8DFF-6C6BAED27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4416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20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301D01-DDE3-426E-A4A6-038BBED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FC89DF-2B1F-40E0-9858-204A1A90FA2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0ABE980-C606-4C43-BB29-65BABDB32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32EABB9-9F4C-47FF-83E2-D8EAAE49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4138BE4D-2C2E-43B3-8DFF-6C6BAED27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6655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0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301D01-DDE3-426E-A4A6-038BBED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FC89DF-2B1F-40E0-9858-204A1A90FA2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32EABB9-9F4C-47FF-83E2-D8EAAE49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4138BE4D-2C2E-43B3-8DFF-6C6BAED27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5967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94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370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3D3E9-4E88-4395-96AA-0E554407CF0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4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37" y="4416424"/>
            <a:ext cx="5140325" cy="41830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3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301D01-DDE3-426E-A4A6-038BBED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FC89DF-2B1F-40E0-9858-204A1A90FA2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0ABE980-C606-4C43-BB29-65BABDB32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32EABB9-9F4C-47FF-83E2-D8EAAE49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4138BE4D-2C2E-43B3-8DFF-6C6BAED27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301D01-DDE3-426E-A4A6-038BBED05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FC89DF-2B1F-40E0-9858-204A1A90FA2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0ABE980-C606-4C43-BB29-65BABDB32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32EABB9-9F4C-47FF-83E2-D8EAAE49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1509" name="Date Placeholder 1">
            <a:extLst>
              <a:ext uri="{FF2B5EF4-FFF2-40B4-BE49-F238E27FC236}">
                <a16:creationId xmlns:a16="http://schemas.microsoft.com/office/drawing/2014/main" id="{4138BE4D-2C2E-43B3-8DFF-6C6BAED27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712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9FDC048-4F02-4576-868C-33093717F67C}" type="datetime4">
              <a:rPr lang="en-US" altLang="en-US" smtClean="0"/>
              <a:pPr>
                <a:defRPr/>
              </a:pPr>
              <a:t>February 14, 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FFB8-9861-4ED3-A960-29ACCE1B15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1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4FCE-95A6-4EE5-9FC6-474336BDF6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0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8F22-5F96-4FA8-A55E-AFEAF4700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4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9B6FE9-62B7-444A-A982-9A1BB59F4E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EE0091-64EF-4F2D-A5C2-857C4D0126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6034AE-8F59-4446-9319-E08AB8C8A3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1E5B9-592E-4C96-A2D2-447F9B545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95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2B5B-D4F2-4FEE-8A2F-632EACC147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B09F-DE8C-42DE-A39D-DEA7C250C3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0662-1635-4DE1-A7FD-52539E1426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B315D-B0FE-4E52-A315-4EE8A9235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79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D0F7D-0FF9-4A6B-B35E-D599214F2F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26DF7D-D24E-4B09-89E7-72754931F5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C6043-E46B-49EE-BCE9-4858FFA114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483A3-C3BA-432D-8A30-E69B24DE1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8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DD02-FF9A-4BFE-B12F-EB77BA8EE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917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44E29-5898-4B98-A49D-A3BE8E9B4EFF}" type="datetime4">
              <a:rPr lang="en-US" altLang="en-US" smtClean="0"/>
              <a:pPr>
                <a:defRPr/>
              </a:pPr>
              <a:t>February 14, 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1C9-AD3A-47A1-A5AA-0AB92B5F91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2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DD02-FF9A-4BFE-B12F-EB77BA8EE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748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DD02-FF9A-4BFE-B12F-EB77BA8EE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8237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769D-B1C3-47C8-8555-4E0627BC53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3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D7F7-B6D9-4918-BDDE-02B2FB08E6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19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DD02-FF9A-4BFE-B12F-EB77BA8EE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456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DD02-FF9A-4BFE-B12F-EB77BA8EE67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0345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B1DD02-FF9A-4BFE-B12F-EB77BA8EE67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7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  <p:sldLayoutId id="2147484494" r:id="rId13"/>
    <p:sldLayoutId id="2147484495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page/mathemati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lf_AjL2vI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HE5mPq-YqY&amp;feature=youtu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tariouniversitiesinfo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sites/content/files/high_school_resources/BHNCDSB-Couse_Calendar-22-23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trinitycatholic.ca/page/secondary-school-diploma-requirements" TargetMode="Externa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aitken@bhncdsb.ca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rderoo@bhncdsb.ca" TargetMode="External"/><Relationship Id="rId4" Type="http://schemas.openxmlformats.org/officeDocument/2006/relationships/hyperlink" Target="mailto:cdeconinck@bhncds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27DB7-C45F-4F6F-999F-1327C8BB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Making the transition to grade 12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ass, outdoor, road, building&#10;&#10;Description automatically generated">
            <a:extLst>
              <a:ext uri="{FF2B5EF4-FFF2-40B4-BE49-F238E27FC236}">
                <a16:creationId xmlns:a16="http://schemas.microsoft.com/office/drawing/2014/main" id="{E093EFED-E8CE-48C2-B7C2-2B1CD02C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945899"/>
            <a:ext cx="4026789" cy="26796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Newly Graduated People Wearing Black Academy Gowns ...">
            <a:extLst>
              <a:ext uri="{FF2B5EF4-FFF2-40B4-BE49-F238E27FC236}">
                <a16:creationId xmlns:a16="http://schemas.microsoft.com/office/drawing/2014/main" id="{8890E57B-CA60-4E3F-921C-9791073D7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37" y="948768"/>
            <a:ext cx="4005855" cy="267390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0D4D4C-C2F4-4F7B-989E-148E4033F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RELIGION</a:t>
            </a:r>
          </a:p>
        </p:txBody>
      </p:sp>
      <p:graphicFrame>
        <p:nvGraphicFramePr>
          <p:cNvPr id="22533" name="Rectangle 3">
            <a:extLst>
              <a:ext uri="{FF2B5EF4-FFF2-40B4-BE49-F238E27FC236}">
                <a16:creationId xmlns:a16="http://schemas.microsoft.com/office/drawing/2014/main" id="{5C536F29-6A01-4D22-BB77-8079F4DAE2F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076757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24380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B171428-B5F7-4C7F-8AFD-CE17CD90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Mathematics pathways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766CB-5F17-4575-8452-1A2ACAB6A4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096" y="2286000"/>
            <a:ext cx="6013703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4000"/>
              <a:t>Make sure you have the appropriate pre-requisite for the Math course you need</a:t>
            </a:r>
          </a:p>
          <a:p>
            <a:endParaRPr lang="en-US" i="1"/>
          </a:p>
          <a:p>
            <a:r>
              <a:rPr lang="en-US">
                <a:hlinkClick r:id="rId3"/>
              </a:rPr>
              <a:t>Mathematics | Holy Trinity Catholic High School</a:t>
            </a:r>
            <a:endParaRPr lang="en-US"/>
          </a:p>
          <a:p>
            <a:endParaRPr lang="en-US" i="1"/>
          </a:p>
          <a:p>
            <a:endParaRPr lang="en-US" i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498E5-D235-44E8-9176-4F53F1F6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87" y="804333"/>
            <a:ext cx="6435422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B55E3-6668-4334-A6E5-FDC3F0C9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Planning for Post 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7F7C-2394-4543-BE8B-C28F8AA1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 lnSpcReduction="10000"/>
          </a:bodyPr>
          <a:lstStyle/>
          <a:p>
            <a:endParaRPr lang="fr-FR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>
                <a:hlinkClick r:id="rId4"/>
              </a:rPr>
              <a:t>Grade 11 Postsecondary Presentation </a:t>
            </a:r>
            <a:r>
              <a:rPr lang="en-US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2400">
                <a:hlinkClick r:id="rId4"/>
              </a:rPr>
              <a:t> YouTube</a:t>
            </a:r>
            <a:endParaRPr lang="en-US" sz="2400"/>
          </a:p>
          <a:p>
            <a:endParaRPr lang="en-US"/>
          </a:p>
          <a:p>
            <a:r>
              <a:rPr lang="en-US" sz="4000"/>
              <a:t>A pre-recorded presentation on post-secondary destinations: college, university and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01693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A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Ahead – University Bound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44DD39E7-B9A9-404F-9011-5A9347A5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" r="12444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</a:t>
            </a:r>
            <a:r>
              <a:rPr lang="en-US" sz="3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12 U/M courses required</a:t>
            </a:r>
          </a:p>
          <a:p>
            <a:endParaRPr lang="en-US" sz="3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pre-requisites &amp; required average @</a:t>
            </a:r>
          </a:p>
          <a:p>
            <a:r>
              <a:rPr lang="en-CA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https://www.ontariouniversitiesinfo.ca/</a:t>
            </a:r>
            <a:r>
              <a:rPr lang="en-CA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u="sng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4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A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Ahead – Trades Bound 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44DD39E7-B9A9-404F-9011-5A9347A5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" r="12444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8" y="917725"/>
            <a:ext cx="2728819" cy="4852362"/>
          </a:xfrm>
        </p:spPr>
        <p:txBody>
          <a:bodyPr anchor="ctr">
            <a:normAutofit fontScale="92500" lnSpcReduction="10000"/>
          </a:bodyPr>
          <a:lstStyle/>
          <a:p>
            <a:r>
              <a:rPr lang="en-CA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recommended courses and # of hours required</a:t>
            </a:r>
          </a:p>
          <a:p>
            <a:r>
              <a:rPr lang="en-CA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www.careersintrades.com   </a:t>
            </a:r>
          </a:p>
          <a:p>
            <a:r>
              <a:rPr lang="en-CA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www.apprenticesearch.com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ahead - trades</a:t>
            </a:r>
            <a:endParaRPr lang="en-CA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9F6213-1400-4B54-8BAB-9BE2113E5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735046"/>
              </p:ext>
            </p:extLst>
          </p:nvPr>
        </p:nvGraphicFramePr>
        <p:xfrm>
          <a:off x="4202906" y="400050"/>
          <a:ext cx="4458493" cy="547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59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A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Ahead – College Bound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44DD39E7-B9A9-404F-9011-5A9347A5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" r="12444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590550"/>
            <a:ext cx="2588611" cy="5505449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4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program prerequisites &amp; minimum averages for competitive programs</a:t>
            </a:r>
          </a:p>
          <a:p>
            <a:endParaRPr lang="en-US" sz="40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65% average for non-competitive programs</a:t>
            </a:r>
          </a:p>
          <a:p>
            <a:endParaRPr lang="en-US" sz="3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www.ontariocolleges.ca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4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A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ampus</a:t>
            </a:r>
            <a:r>
              <a:rPr lang="en-CA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visits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8" y="917725"/>
            <a:ext cx="2728819" cy="4852362"/>
          </a:xfrm>
        </p:spPr>
        <p:txBody>
          <a:bodyPr anchor="ctr">
            <a:normAutofit fontScale="92500"/>
          </a:bodyPr>
          <a:lstStyle/>
          <a:p>
            <a:pPr marL="0" indent="0" algn="r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>
                <a:solidFill>
                  <a:schemeClr val="bg1"/>
                </a:solidFill>
              </a:rPr>
              <a:t>GO VISIT YOUR TOP 3 CHOICES OF SCHOOLS DURING SPRING OPEN HOUSES OR ON YOUR P.D. DAYS</a:t>
            </a:r>
          </a:p>
        </p:txBody>
      </p:sp>
      <p:pic>
        <p:nvPicPr>
          <p:cNvPr id="3074" name="Picture 2" descr="The Ultimate Guide to College Visits — Shemmassian Academic Consulting">
            <a:extLst>
              <a:ext uri="{FF2B5EF4-FFF2-40B4-BE49-F238E27FC236}">
                <a16:creationId xmlns:a16="http://schemas.microsoft.com/office/drawing/2014/main" id="{C7E2A99A-4C05-4397-816E-7B1A935F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3" y="533137"/>
            <a:ext cx="5428802" cy="36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6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804333"/>
            <a:ext cx="2715066" cy="52493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5000">
                <a:solidFill>
                  <a:srgbClr val="FFFFFF"/>
                </a:solidFill>
              </a:rPr>
              <a:t>How do I choose the right electives??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85" y="351692"/>
            <a:ext cx="5191564" cy="6217919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* Look carefully at online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Course Guide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explore ALL possible choices. Note prerequisites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* You can also log into my blueprint to see course descriptions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* View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slideshow with elective descriptions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Grade 12s are welcome to take gr 11 &amp; gr 12 electives</a:t>
            </a:r>
          </a:p>
        </p:txBody>
      </p:sp>
    </p:spTree>
    <p:extLst>
      <p:ext uri="{BB962C8B-B14F-4D97-AF65-F5344CB8AC3E}">
        <p14:creationId xmlns:p14="http://schemas.microsoft.com/office/powerpoint/2010/main" val="1998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011310-FC9F-452F-ACFE-C2A6925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Diploma requirements</a:t>
            </a:r>
            <a:endParaRPr lang="en-US" sz="50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9485ED4-80FF-4F04-A145-E427637B0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40201"/>
              </p:ext>
            </p:extLst>
          </p:nvPr>
        </p:nvGraphicFramePr>
        <p:xfrm>
          <a:off x="4570857" y="298659"/>
          <a:ext cx="4007828" cy="47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9485ED4-80FF-4F04-A145-E427637B0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857" y="298659"/>
                        <a:ext cx="4007828" cy="478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>
            <a:extLst>
              <a:ext uri="{FF2B5EF4-FFF2-40B4-BE49-F238E27FC236}">
                <a16:creationId xmlns:a16="http://schemas.microsoft.com/office/drawing/2014/main" id="{E74E87D9-7348-4B0D-9383-3A98AF927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559" y="1360163"/>
            <a:ext cx="231970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Ontario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Secondary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School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Diploma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85F4E-3982-4828-AD59-EE8C80AA1574}"/>
              </a:ext>
            </a:extLst>
          </p:cNvPr>
          <p:cNvSpPr txBox="1"/>
          <p:nvPr/>
        </p:nvSpPr>
        <p:spPr>
          <a:xfrm>
            <a:off x="552450" y="1162050"/>
            <a:ext cx="30824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hlinkClick r:id="rId6"/>
              </a:rPr>
              <a:t>What do I need to graduate</a:t>
            </a:r>
            <a:r>
              <a:rPr lang="en-US" sz="4800"/>
              <a:t>?</a:t>
            </a:r>
            <a:endParaRPr lang="en-CA" sz="4800"/>
          </a:p>
        </p:txBody>
      </p:sp>
    </p:spTree>
    <p:extLst>
      <p:ext uri="{BB962C8B-B14F-4D97-AF65-F5344CB8AC3E}">
        <p14:creationId xmlns:p14="http://schemas.microsoft.com/office/powerpoint/2010/main" val="15879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9426395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66246" name="Rectangle 4">
            <a:extLst>
              <a:ext uri="{FF2B5EF4-FFF2-40B4-BE49-F238E27FC236}">
                <a16:creationId xmlns:a16="http://schemas.microsoft.com/office/drawing/2014/main" id="{EC4E6BEE-C5B6-43D1-96C8-3E97D09141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2633812"/>
              </p:ext>
            </p:extLst>
          </p:nvPr>
        </p:nvGraphicFramePr>
        <p:xfrm>
          <a:off x="4174508" y="528125"/>
          <a:ext cx="4645935" cy="574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87578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543152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245108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71398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05813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9683368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686570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1432754"/>
              </p:ext>
            </p:extLst>
          </p:nvPr>
        </p:nvGraphicFramePr>
        <p:xfrm>
          <a:off x="4202906" y="954088"/>
          <a:ext cx="445849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808503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0311133"/>
              </p:ext>
            </p:extLst>
          </p:nvPr>
        </p:nvGraphicFramePr>
        <p:xfrm>
          <a:off x="4202906" y="954088"/>
          <a:ext cx="445849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44428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5018456"/>
              </p:ext>
            </p:extLst>
          </p:nvPr>
        </p:nvGraphicFramePr>
        <p:xfrm>
          <a:off x="4202906" y="954088"/>
          <a:ext cx="445849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79731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6508671"/>
              </p:ext>
            </p:extLst>
          </p:nvPr>
        </p:nvGraphicFramePr>
        <p:xfrm>
          <a:off x="4202906" y="954088"/>
          <a:ext cx="445849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99859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1949203"/>
              </p:ext>
            </p:extLst>
          </p:nvPr>
        </p:nvGraphicFramePr>
        <p:xfrm>
          <a:off x="4202906" y="954088"/>
          <a:ext cx="4941094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17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Diploma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0" y="3243641"/>
            <a:ext cx="8246070" cy="2448232"/>
          </a:xfrm>
        </p:spPr>
        <p:txBody>
          <a:bodyPr/>
          <a:lstStyle/>
          <a:p>
            <a:endParaRPr lang="en-CA"/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5C3CD-6EC4-4A42-9DA2-3C4B5C4E8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64251"/>
            <a:ext cx="8246070" cy="6008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D69389-C04F-459E-8D55-13029004F386}"/>
              </a:ext>
            </a:extLst>
          </p:cNvPr>
          <p:cNvSpPr txBox="1"/>
          <p:nvPr/>
        </p:nvSpPr>
        <p:spPr>
          <a:xfrm>
            <a:off x="2746428" y="3294090"/>
            <a:ext cx="7176369" cy="32316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b="1">
                <a:highlight>
                  <a:srgbClr val="C0C0C0"/>
                </a:highlight>
              </a:rPr>
              <a:t>Grade 11 Religion Counts!!</a:t>
            </a:r>
            <a:endParaRPr lang="en-CA" sz="1500" b="1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79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6050370"/>
              </p:ext>
            </p:extLst>
          </p:nvPr>
        </p:nvGraphicFramePr>
        <p:xfrm>
          <a:off x="4202906" y="954088"/>
          <a:ext cx="445849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391427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5427946"/>
              </p:ext>
            </p:extLst>
          </p:nvPr>
        </p:nvGraphicFramePr>
        <p:xfrm>
          <a:off x="4202906" y="954088"/>
          <a:ext cx="445849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87991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0C27D-D054-49BE-B93C-6832C126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Elective Courses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E103D20-D29D-45BA-BDFA-6A7C8B5C30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126045"/>
              </p:ext>
            </p:extLst>
          </p:nvPr>
        </p:nvGraphicFramePr>
        <p:xfrm>
          <a:off x="4202906" y="643467"/>
          <a:ext cx="4458493" cy="523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53518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ed pins pinned on a calendar">
            <a:extLst>
              <a:ext uri="{FF2B5EF4-FFF2-40B4-BE49-F238E27FC236}">
                <a16:creationId xmlns:a16="http://schemas.microsoft.com/office/drawing/2014/main" id="{8ACCB99C-D899-4AC8-9DF4-20BE2FF7E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8" r="19091" b="601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E7BBE-0670-4296-9D6B-B778BE8D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Times New Roman"/>
              </a:rPr>
              <a:t>Summer School 2021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1084B33-0312-4911-B793-5416660EC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885950"/>
            <a:ext cx="4746708" cy="4423410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If summer school is part of your plan…take this into account when choosing courses.</a:t>
            </a:r>
          </a:p>
          <a:p>
            <a:r>
              <a:rPr lang="en-US" sz="3200" b="1">
                <a:solidFill>
                  <a:srgbClr val="000000"/>
                </a:solidFill>
                <a:latin typeface="Calibri"/>
                <a:cs typeface="Calibri"/>
              </a:rPr>
              <a:t>You should choose your summer school courses BEFORE completing your grade 12 registration. </a:t>
            </a:r>
          </a:p>
          <a:p>
            <a:r>
              <a:rPr lang="en-US" sz="3200" err="1">
                <a:solidFill>
                  <a:srgbClr val="000000"/>
                </a:solidFill>
                <a:latin typeface="Calibri"/>
                <a:cs typeface="Calibri"/>
              </a:rPr>
              <a:t>MyBlueprint</a:t>
            </a:r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 - Continuing Education tab</a:t>
            </a: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58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07C9E-3153-4F06-A3D8-F992803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GRADE 12 SUMMER SCHOOL CHOICES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40BA4D1C-1D2F-4136-AA60-87A86016CC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5671498"/>
              </p:ext>
            </p:extLst>
          </p:nvPr>
        </p:nvGraphicFramePr>
        <p:xfrm>
          <a:off x="3524863" y="640080"/>
          <a:ext cx="5379104" cy="597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730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8057D-3FAD-4A16-845B-46576256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GRADE 11 Summer school choices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5E5CA28-ECB2-43EE-8556-CD24C968FCB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7427505"/>
              </p:ext>
            </p:extLst>
          </p:nvPr>
        </p:nvGraphicFramePr>
        <p:xfrm>
          <a:off x="4202906" y="438150"/>
          <a:ext cx="4231481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9513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0D4D4C-C2F4-4F7B-989E-148E4033F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Shsm – Specialist High Skills Major</a:t>
            </a:r>
          </a:p>
        </p:txBody>
      </p:sp>
      <p:graphicFrame>
        <p:nvGraphicFramePr>
          <p:cNvPr id="22538" name="Rectangle 3">
            <a:extLst>
              <a:ext uri="{FF2B5EF4-FFF2-40B4-BE49-F238E27FC236}">
                <a16:creationId xmlns:a16="http://schemas.microsoft.com/office/drawing/2014/main" id="{5BB4CB5E-5315-4F0A-B52F-5D5A1FA54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94984"/>
              </p:ext>
            </p:extLst>
          </p:nvPr>
        </p:nvGraphicFramePr>
        <p:xfrm>
          <a:off x="4202905" y="476250"/>
          <a:ext cx="4458493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38373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07C9E-3153-4F06-A3D8-F992803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err="1">
                <a:solidFill>
                  <a:srgbClr val="FFFFFF"/>
                </a:solidFill>
              </a:rPr>
              <a:t>Shsm</a:t>
            </a:r>
            <a:r>
              <a:rPr lang="en-US" sz="5000">
                <a:solidFill>
                  <a:srgbClr val="FFFFFF"/>
                </a:solidFill>
              </a:rPr>
              <a:t> – specialist high skills major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40BA4D1C-1D2F-4136-AA60-87A86016CC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0666668"/>
              </p:ext>
            </p:extLst>
          </p:nvPr>
        </p:nvGraphicFramePr>
        <p:xfrm>
          <a:off x="3524863" y="640080"/>
          <a:ext cx="5379104" cy="597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135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0D4D4C-C2F4-4F7B-989E-148E4033F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Due dates</a:t>
            </a:r>
          </a:p>
        </p:txBody>
      </p:sp>
      <p:graphicFrame>
        <p:nvGraphicFramePr>
          <p:cNvPr id="22538" name="Rectangle 3">
            <a:extLst>
              <a:ext uri="{FF2B5EF4-FFF2-40B4-BE49-F238E27FC236}">
                <a16:creationId xmlns:a16="http://schemas.microsoft.com/office/drawing/2014/main" id="{5BB4CB5E-5315-4F0A-B52F-5D5A1FA54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558009"/>
              </p:ext>
            </p:extLst>
          </p:nvPr>
        </p:nvGraphicFramePr>
        <p:xfrm>
          <a:off x="4202905" y="476250"/>
          <a:ext cx="4458493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202513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F90FE6D-598F-431B-AD8F-D009DD77F9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404" y="643467"/>
            <a:ext cx="2604756" cy="5571066"/>
          </a:xfrm>
        </p:spPr>
        <p:txBody>
          <a:bodyPr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cap="none">
                <a:latin typeface="Arial" panose="020B0604020202020204" pitchFamily="34" charset="0"/>
                <a:cs typeface="Tunga" panose="020B0502040204020203" pitchFamily="34" charset="0"/>
              </a:rPr>
              <a:t>How do I register?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2455" name="Rectangle 3">
            <a:extLst>
              <a:ext uri="{FF2B5EF4-FFF2-40B4-BE49-F238E27FC236}">
                <a16:creationId xmlns:a16="http://schemas.microsoft.com/office/drawing/2014/main" id="{FA849364-82B4-4A7B-8206-CCD383DFE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048384"/>
              </p:ext>
            </p:extLst>
          </p:nvPr>
        </p:nvGraphicFramePr>
        <p:xfrm>
          <a:off x="707231" y="643467"/>
          <a:ext cx="4975559" cy="579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0D4D4C-C2F4-4F7B-989E-148E4033F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1" y="643467"/>
            <a:ext cx="2720460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>
                <a:solidFill>
                  <a:srgbClr val="FFFFFF"/>
                </a:solidFill>
              </a:rPr>
              <a:t>Diploma requirements</a:t>
            </a:r>
            <a:endParaRPr lang="en-US" sz="4300" kern="1200" cap="all" spc="1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533" name="Rectangle 3">
            <a:extLst>
              <a:ext uri="{FF2B5EF4-FFF2-40B4-BE49-F238E27FC236}">
                <a16:creationId xmlns:a16="http://schemas.microsoft.com/office/drawing/2014/main" id="{5C536F29-6A01-4D22-BB77-8079F4DAE2F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602199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640791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40EC7-A8CE-4F34-8B02-30DD834F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MS PGothic"/>
                <a:cs typeface="Tunga"/>
              </a:rPr>
              <a:t>ALTERNATE CHOICE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20A3A3B-C728-411C-B438-2CAC0715FB5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0884507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68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915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0DAEF-3064-4D08-881D-25FFBBFB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ea typeface="MS PGothic"/>
                <a:cs typeface="Tunga"/>
              </a:rPr>
              <a:t>Choose wisely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Free stock photo of accomplishment, ceremony, college">
            <a:extLst>
              <a:ext uri="{FF2B5EF4-FFF2-40B4-BE49-F238E27FC236}">
                <a16:creationId xmlns:a16="http://schemas.microsoft.com/office/drawing/2014/main" id="{2B4970B7-586B-4ACF-989C-52483460A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8" r="7180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FECEC-6DC5-4130-AD59-4DD3B86686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ea typeface="MS PGothic"/>
                <a:cs typeface="Tahoma"/>
              </a:rPr>
              <a:t>REMEMBER…</a:t>
            </a:r>
          </a:p>
          <a:p>
            <a:r>
              <a:rPr lang="en-US" sz="3200">
                <a:solidFill>
                  <a:srgbClr val="FFFFFF"/>
                </a:solidFill>
                <a:ea typeface="MS PGothic"/>
                <a:cs typeface="Tahoma"/>
              </a:rPr>
              <a:t>It is your future, and it is important to consider all post-secondary options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  <a:ea typeface="MS PGothic"/>
              <a:cs typeface="Tahoma"/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4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572B8A-E928-4A17-BF03-8178FD8707B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1861135"/>
              </p:ext>
            </p:extLst>
          </p:nvPr>
        </p:nvGraphicFramePr>
        <p:xfrm>
          <a:off x="457200" y="2020888"/>
          <a:ext cx="8229600" cy="351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77899397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82900"/>
                    </a:ext>
                  </a:extLst>
                </a:gridCol>
              </a:tblGrid>
              <a:tr h="87961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>
                          <a:effectLst/>
                        </a:rPr>
                        <a:t>Your Surname​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>
                          <a:effectLst/>
                        </a:rPr>
                        <a:t>Counsellor Contact​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36338"/>
                  </a:ext>
                </a:extLst>
              </a:tr>
              <a:tr h="87961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>
                          <a:effectLst/>
                        </a:rPr>
                        <a:t>A –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caitken@bhncdsb.ca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44822"/>
                  </a:ext>
                </a:extLst>
              </a:tr>
              <a:tr h="87961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>
                          <a:effectLst/>
                        </a:rPr>
                        <a:t>He – Pi​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cdeconinck@bhncdsb.ca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</a:rPr>
                        <a:t> ​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27719"/>
                  </a:ext>
                </a:extLst>
              </a:tr>
              <a:tr h="87961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>
                          <a:effectLst/>
                        </a:rPr>
                        <a:t>Po - Z​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rderoo@bhncdsb.ca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</a:rPr>
                        <a:t> ​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4110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3CB19C2-6D2F-4D8E-8654-7D8D3588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  <a:cs typeface="Tunga"/>
              </a:rPr>
              <a:t>QUESTIONS /HELP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016A6-4090-49E7-BCC9-B6E15BEC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Times New Roman"/>
              </a:rPr>
              <a:t>LITERACY TEST UPDATE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300C11-7701-46CD-BF6B-C8DFCB5B4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472048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44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011310-FC9F-452F-ACFE-C2A6925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service</a:t>
            </a:r>
          </a:p>
        </p:txBody>
      </p:sp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9594BCB-82C7-49B9-94E6-6FCFC368D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4823"/>
            <a:ext cx="8380008" cy="3917654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34BE2-4C6F-4062-9A34-54BAF672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3" y="321469"/>
            <a:ext cx="7848174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0D4D4C-C2F4-4F7B-989E-148E4033F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Making Compulsory choices</a:t>
            </a:r>
          </a:p>
        </p:txBody>
      </p:sp>
      <p:graphicFrame>
        <p:nvGraphicFramePr>
          <p:cNvPr id="22533" name="Rectangle 3">
            <a:extLst>
              <a:ext uri="{FF2B5EF4-FFF2-40B4-BE49-F238E27FC236}">
                <a16:creationId xmlns:a16="http://schemas.microsoft.com/office/drawing/2014/main" id="{5C536F29-6A01-4D22-BB77-8079F4DAE2F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4760730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0D4D4C-C2F4-4F7B-989E-148E4033F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ENGLISH</a:t>
            </a:r>
          </a:p>
        </p:txBody>
      </p:sp>
      <p:graphicFrame>
        <p:nvGraphicFramePr>
          <p:cNvPr id="22533" name="Rectangle 3">
            <a:extLst>
              <a:ext uri="{FF2B5EF4-FFF2-40B4-BE49-F238E27FC236}">
                <a16:creationId xmlns:a16="http://schemas.microsoft.com/office/drawing/2014/main" id="{5C536F29-6A01-4D22-BB77-8079F4DAE2F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5790194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41699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0&quot;/&gt;&lt;/object&gt;&lt;object type=&quot;3&quot; unique_id=&quot;10005&quot;&gt;&lt;property id=&quot;20148&quot; value=&quot;5&quot;/&gt;&lt;property id=&quot;20300&quot; value=&quot;Slide 2&quot;/&gt;&lt;property id=&quot;20307&quot; value=&quot;415&quot;/&gt;&lt;/object&gt;&lt;object type=&quot;3&quot; unique_id=&quot;10006&quot;&gt;&lt;property id=&quot;20148&quot; value=&quot;5&quot;/&gt;&lt;property id=&quot;20300&quot; value=&quot;Slide 3&quot;/&gt;&lt;property id=&quot;20307&quot; value=&quot;431&quot;/&gt;&lt;/object&gt;&lt;object type=&quot;3&quot; unique_id=&quot;10007&quot;&gt;&lt;property id=&quot;20148&quot; value=&quot;5&quot;/&gt;&lt;property id=&quot;20300&quot; value=&quot;Slide 4&quot;/&gt;&lt;property id=&quot;20307&quot; value=&quot;432&quot;/&gt;&lt;/object&gt;&lt;object type=&quot;3&quot; unique_id=&quot;10008&quot;&gt;&lt;property id=&quot;20148&quot; value=&quot;5&quot;/&gt;&lt;property id=&quot;20300&quot; value=&quot;Slide 5&quot;/&gt;&lt;property id=&quot;20307&quot; value=&quot;433&quot;/&gt;&lt;/object&gt;&lt;object type=&quot;3&quot; unique_id=&quot;10009&quot;&gt;&lt;property id=&quot;20148&quot; value=&quot;5&quot;/&gt;&lt;property id=&quot;20300&quot; value=&quot;Slide 6&quot;/&gt;&lt;property id=&quot;20307&quot; value=&quot;343&quot;/&gt;&lt;/object&gt;&lt;object type=&quot;3&quot; unique_id=&quot;10010&quot;&gt;&lt;property id=&quot;20148&quot; value=&quot;5&quot;/&gt;&lt;property id=&quot;20300&quot; value=&quot;Slide 7&quot;/&gt;&lt;property id=&quot;20307&quot; value=&quot;434&quot;/&gt;&lt;/object&gt;&lt;object type=&quot;3&quot; unique_id=&quot;10011&quot;&gt;&lt;property id=&quot;20148&quot; value=&quot;5&quot;/&gt;&lt;property id=&quot;20300&quot; value=&quot;Slide 8 - &amp;quot;CHANGING PATHWAYS&amp;#x0D;&amp;#x0A;transfer courses&amp;quot;&quot;/&gt;&lt;property id=&quot;20307&quot; value=&quot;405&quot;/&gt;&lt;/object&gt;&lt;object type=&quot;3&quot; unique_id=&quot;10012&quot;&gt;&lt;property id=&quot;20148&quot; value=&quot;5&quot;/&gt;&lt;property id=&quot;20300&quot; value=&quot;Slide 9 - &amp;quot;PLAN AHEAD… &amp;quot;&quot;/&gt;&lt;property id=&quot;20307&quot; value=&quot;417&quot;/&gt;&lt;/object&gt;&lt;object type=&quot;3&quot; unique_id=&quot;10013&quot;&gt;&lt;property id=&quot;20148&quot; value=&quot;5&quot;/&gt;&lt;property id=&quot;20300&quot; value=&quot;Slide 10 - &amp;quot;PLAN AHEAD… &amp;quot;&quot;/&gt;&lt;property id=&quot;20307&quot; value=&quot;420&quot;/&gt;&lt;/object&gt;&lt;object type=&quot;3&quot; unique_id=&quot;10014&quot;&gt;&lt;property id=&quot;20148&quot; value=&quot;5&quot;/&gt;&lt;property id=&quot;20300&quot; value=&quot;Slide 11 - &amp;quot;PLAN AHEAD… &amp;quot;&quot;/&gt;&lt;property id=&quot;20307&quot; value=&quot;421&quot;/&gt;&lt;/object&gt;&lt;object type=&quot;3&quot; unique_id=&quot;10015&quot;&gt;&lt;property id=&quot;20148&quot; value=&quot;5&quot;/&gt;&lt;property id=&quot;20300&quot; value=&quot;Slide 12&quot;/&gt;&lt;property id=&quot;20307&quot; value=&quot;422&quot;/&gt;&lt;/object&gt;&lt;object type=&quot;3&quot; unique_id=&quot;10016&quot;&gt;&lt;property id=&quot;20148&quot; value=&quot;5&quot;/&gt;&lt;property id=&quot;20300&quot; value=&quot;Slide 13 - &amp;quot;Math Requirements….&amp;#x0D;&amp;#x0A;&amp;#x0D;&amp;#x0A;-&amp;amp;#x09;IMPORTANT to check program requirements for your college/ university program or trade!&amp;#x0D;&amp;#x0A;-&amp;amp;#x09;Op&quot;/&gt;&lt;property id=&quot;20307&quot; value=&quot;410&quot;/&gt;&lt;/object&gt;&lt;object type=&quot;3&quot; unique_id=&quot;10017&quot;&gt;&lt;property id=&quot;20148&quot; value=&quot;5&quot;/&gt;&lt;property id=&quot;20300&quot; value=&quot;Slide 14 - &amp;quot;Making Your Choices: Required Courses&amp;quot;&quot;/&gt;&lt;property id=&quot;20307&quot; value=&quot;438&quot;/&gt;&lt;/object&gt;&lt;object type=&quot;3&quot; unique_id=&quot;10018&quot;&gt;&lt;property id=&quot;20148&quot; value=&quot;5&quot;/&gt;&lt;property id=&quot;20300&quot; value=&quot;Slide 15 - &amp;quot;Elective (Optional) Courses&amp;quot;&quot;/&gt;&lt;property id=&quot;20307&quot; value=&quot;435&quot;/&gt;&lt;/object&gt;&lt;object type=&quot;3&quot; unique_id=&quot;10020&quot;&gt;&lt;property id=&quot;20148&quot; value=&quot;5&quot;/&gt;&lt;property id=&quot;20300&quot; value=&quot;Slide 16 - &amp;quot;Elective (Optional) Courses&amp;quot;&quot;/&gt;&lt;property id=&quot;20307&quot; value=&quot;436&quot;/&gt;&lt;/object&gt;&lt;object type=&quot;3&quot; unique_id=&quot;10021&quot;&gt;&lt;property id=&quot;20148&quot; value=&quot;5&quot;/&gt;&lt;property id=&quot;20300&quot; value=&quot;Slide 19 - &amp;quot;Elective (Optional) Courses&amp;quot;&quot;/&gt;&lt;property id=&quot;20307&quot; value=&quot;439&quot;/&gt;&lt;/object&gt;&lt;object type=&quot;3&quot; unique_id=&quot;10022&quot;&gt;&lt;property id=&quot;20148&quot; value=&quot;5&quot;/&gt;&lt;property id=&quot;20300&quot; value=&quot;Slide 18 - &amp;quot;Elective (Optional) Courses&amp;quot;&quot;/&gt;&lt;property id=&quot;20307&quot; value=&quot;437&quot;/&gt;&lt;/object&gt;&lt;object type=&quot;3&quot; unique_id=&quot;10025&quot;&gt;&lt;property id=&quot;20148&quot; value=&quot;5&quot;/&gt;&lt;property id=&quot;20300&quot; value=&quot;Slide 20 - &amp;quot;Elective (Optional) Courses&amp;quot;&quot;/&gt;&lt;property id=&quot;20307&quot; value=&quot;440&quot;/&gt;&lt;/object&gt;&lt;object type=&quot;3&quot; unique_id=&quot;10026&quot;&gt;&lt;property id=&quot;20148&quot; value=&quot;5&quot;/&gt;&lt;property id=&quot;20300&quot; value=&quot;Slide 17 - &amp;quot;Interdisciplinary Courses&amp;quot;&quot;/&gt;&lt;property id=&quot;20307&quot; value=&quot;429&quot;/&gt;&lt;/object&gt;&lt;object type=&quot;3&quot; unique_id=&quot;10029&quot;&gt;&lt;property id=&quot;20148&quot; value=&quot;5&quot;/&gt;&lt;property id=&quot;20300&quot; value=&quot;Slide 21 - &amp;quot;Let’s Get Started…&amp;quot;&quot;/&gt;&lt;property id=&quot;20307&quot; value=&quot;441&quot;/&gt;&lt;/object&gt;&lt;object type=&quot;3&quot; unique_id=&quot;10030&quot;&gt;&lt;property id=&quot;20148&quot; value=&quot;5&quot;/&gt;&lt;property id=&quot;20300&quot; value=&quot;Slide 22 - &amp;quot;Let’s Get Started…&amp;quot;&quot;/&gt;&lt;property id=&quot;20307&quot; value=&quot;442&quot;/&gt;&lt;/object&gt;&lt;object type=&quot;3&quot; unique_id=&quot;10031&quot;&gt;&lt;property id=&quot;20148&quot; value=&quot;5&quot;/&gt;&lt;property id=&quot;20300&quot; value=&quot;Slide 23 - &amp;quot;DUE DATES&amp;quot;&quot;/&gt;&lt;property id=&quot;20307&quot; value=&quot;443&quot;/&gt;&lt;/object&gt;&lt;object type=&quot;3&quot; unique_id=&quot;10032&quot;&gt;&lt;property id=&quot;20148&quot; value=&quot;5&quot;/&gt;&lt;property id=&quot;20300&quot; value=&quot;Slide 24 - &amp;quot;Course Selections&amp;quot;&quot;/&gt;&lt;property id=&quot;20307&quot; value=&quot;42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77CC0B23EA594D89E9B1EF0835E3DB" ma:contentTypeVersion="12" ma:contentTypeDescription="Create a new document." ma:contentTypeScope="" ma:versionID="89a7ac3d69154c6c81c18f6cc64e1cda">
  <xsd:schema xmlns:xsd="http://www.w3.org/2001/XMLSchema" xmlns:xs="http://www.w3.org/2001/XMLSchema" xmlns:p="http://schemas.microsoft.com/office/2006/metadata/properties" xmlns:ns2="dd2225ce-984a-42d3-8f12-96d654057ec0" xmlns:ns3="9dbaf4bd-ff25-40e8-80d2-d55b5ac7aaea" targetNamespace="http://schemas.microsoft.com/office/2006/metadata/properties" ma:root="true" ma:fieldsID="cab4ce153ef0a3b6a7cd821a14d4cad0" ns2:_="" ns3:_="">
    <xsd:import namespace="dd2225ce-984a-42d3-8f12-96d654057ec0"/>
    <xsd:import namespace="9dbaf4bd-ff25-40e8-80d2-d55b5ac7a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225ce-984a-42d3-8f12-96d654057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af4bd-ff25-40e8-80d2-d55b5ac7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27291-2B59-4697-818A-3AEB35498E2A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dbaf4bd-ff25-40e8-80d2-d55b5ac7aaea"/>
    <ds:schemaRef ds:uri="dd2225ce-984a-42d3-8f12-96d654057ec0"/>
  </ds:schemaRefs>
</ds:datastoreItem>
</file>

<file path=customXml/itemProps2.xml><?xml version="1.0" encoding="utf-8"?>
<ds:datastoreItem xmlns:ds="http://schemas.openxmlformats.org/officeDocument/2006/customXml" ds:itemID="{D1C5D573-1556-47AA-BB53-4F5DF42E5FD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140581E-CCED-463C-9723-6075AE6AA684}">
  <ds:schemaRefs>
    <ds:schemaRef ds:uri="9dbaf4bd-ff25-40e8-80d2-d55b5ac7aaea"/>
    <ds:schemaRef ds:uri="dd2225ce-984a-42d3-8f12-96d654057e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A8704EF-D790-4CF3-B617-CE9FF6BB6D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</TotalTime>
  <Words>1055</Words>
  <Application>Microsoft Office PowerPoint</Application>
  <PresentationFormat>On-screen Show (4:3)</PresentationFormat>
  <Paragraphs>253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Clip</vt:lpstr>
      <vt:lpstr>Making the transition to grade 12</vt:lpstr>
      <vt:lpstr>Diploma requirements</vt:lpstr>
      <vt:lpstr>Diploma Requirements</vt:lpstr>
      <vt:lpstr>Diploma requirements</vt:lpstr>
      <vt:lpstr>LITERACY TEST UPDATE</vt:lpstr>
      <vt:lpstr>Community service</vt:lpstr>
      <vt:lpstr>PowerPoint Presentation</vt:lpstr>
      <vt:lpstr>Making Compulsory choices</vt:lpstr>
      <vt:lpstr>ENGLISH</vt:lpstr>
      <vt:lpstr>RELIGION</vt:lpstr>
      <vt:lpstr>Mathematics pathways</vt:lpstr>
      <vt:lpstr>PowerPoint Presentation</vt:lpstr>
      <vt:lpstr>Planning for Post Secondary</vt:lpstr>
      <vt:lpstr>Plan Ahead – University Bound</vt:lpstr>
      <vt:lpstr>Plan Ahead – Trades Bound </vt:lpstr>
      <vt:lpstr>Plan ahead - trades</vt:lpstr>
      <vt:lpstr>Plan Ahead – College Bound</vt:lpstr>
      <vt:lpstr>Campus visits</vt:lpstr>
      <vt:lpstr>How do I choose the right electives??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Elective Courses</vt:lpstr>
      <vt:lpstr>Summer School 2021</vt:lpstr>
      <vt:lpstr>GRADE 12 SUMMER SCHOOL CHOICES</vt:lpstr>
      <vt:lpstr>GRADE 11 Summer school choices</vt:lpstr>
      <vt:lpstr>Shsm – Specialist High Skills Major</vt:lpstr>
      <vt:lpstr>Shsm – specialist high skills major</vt:lpstr>
      <vt:lpstr>Due dates</vt:lpstr>
      <vt:lpstr>How do I register?</vt:lpstr>
      <vt:lpstr>ALTERNATE CHOICE</vt:lpstr>
      <vt:lpstr>Choose wisely</vt:lpstr>
      <vt:lpstr>QUESTIONS /HELP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Curriculum</dc:title>
  <dc:creator>Carol Caulderwood</dc:creator>
  <cp:lastModifiedBy>Carla Aitken</cp:lastModifiedBy>
  <cp:revision>15</cp:revision>
  <cp:lastPrinted>2014-02-10T18:56:32Z</cp:lastPrinted>
  <dcterms:created xsi:type="dcterms:W3CDTF">2000-08-24T17:52:20Z</dcterms:created>
  <dcterms:modified xsi:type="dcterms:W3CDTF">2022-02-15T01:54:29Z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Lenora Burnett</vt:lpwstr>
  </property>
  <property fmtid="{D5CDD505-2E9C-101B-9397-08002B2CF9AE}" pid="3" name="Order">
    <vt:lpwstr>913800.000000000</vt:lpwstr>
  </property>
  <property fmtid="{D5CDD505-2E9C-101B-9397-08002B2CF9AE}" pid="4" name="display_urn:schemas-microsoft-com:office:office#Author">
    <vt:lpwstr>Lenora Burnett</vt:lpwstr>
  </property>
  <property fmtid="{D5CDD505-2E9C-101B-9397-08002B2CF9AE}" pid="5" name="ContentTypeId">
    <vt:lpwstr>0x0101002977CC0B23EA594D89E9B1EF0835E3DB</vt:lpwstr>
  </property>
</Properties>
</file>