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2.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3.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4.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5.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36.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37.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38.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39.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40.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41.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44.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45.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46.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47.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48.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49.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481" r:id="rId5"/>
  </p:sldMasterIdLst>
  <p:notesMasterIdLst>
    <p:notesMasterId r:id="rId58"/>
  </p:notesMasterIdLst>
  <p:handoutMasterIdLst>
    <p:handoutMasterId r:id="rId59"/>
  </p:handoutMasterIdLst>
  <p:sldIdLst>
    <p:sldId id="461" r:id="rId6"/>
    <p:sldId id="331" r:id="rId7"/>
    <p:sldId id="323" r:id="rId8"/>
    <p:sldId id="489" r:id="rId9"/>
    <p:sldId id="526" r:id="rId10"/>
    <p:sldId id="516" r:id="rId11"/>
    <p:sldId id="332" r:id="rId12"/>
    <p:sldId id="488" r:id="rId13"/>
    <p:sldId id="509" r:id="rId14"/>
    <p:sldId id="438" r:id="rId15"/>
    <p:sldId id="474" r:id="rId16"/>
    <p:sldId id="475" r:id="rId17"/>
    <p:sldId id="462" r:id="rId18"/>
    <p:sldId id="496" r:id="rId19"/>
    <p:sldId id="468" r:id="rId20"/>
    <p:sldId id="492" r:id="rId21"/>
    <p:sldId id="504" r:id="rId22"/>
    <p:sldId id="518" r:id="rId23"/>
    <p:sldId id="335" r:id="rId24"/>
    <p:sldId id="286" r:id="rId25"/>
    <p:sldId id="476" r:id="rId26"/>
    <p:sldId id="287" r:id="rId27"/>
    <p:sldId id="477" r:id="rId28"/>
    <p:sldId id="490" r:id="rId29"/>
    <p:sldId id="334" r:id="rId30"/>
    <p:sldId id="514" r:id="rId31"/>
    <p:sldId id="435" r:id="rId32"/>
    <p:sldId id="471" r:id="rId33"/>
    <p:sldId id="480" r:id="rId34"/>
    <p:sldId id="479" r:id="rId35"/>
    <p:sldId id="478" r:id="rId36"/>
    <p:sldId id="481" r:id="rId37"/>
    <p:sldId id="482" r:id="rId38"/>
    <p:sldId id="483" r:id="rId39"/>
    <p:sldId id="484" r:id="rId40"/>
    <p:sldId id="485" r:id="rId41"/>
    <p:sldId id="487" r:id="rId42"/>
    <p:sldId id="491" r:id="rId43"/>
    <p:sldId id="486" r:id="rId44"/>
    <p:sldId id="521" r:id="rId45"/>
    <p:sldId id="525" r:id="rId46"/>
    <p:sldId id="313" r:id="rId47"/>
    <p:sldId id="530" r:id="rId48"/>
    <p:sldId id="528" r:id="rId49"/>
    <p:sldId id="520" r:id="rId50"/>
    <p:sldId id="519" r:id="rId51"/>
    <p:sldId id="524" r:id="rId52"/>
    <p:sldId id="441" r:id="rId53"/>
    <p:sldId id="466" r:id="rId54"/>
    <p:sldId id="465" r:id="rId55"/>
    <p:sldId id="522" r:id="rId56"/>
    <p:sldId id="523" r:id="rId57"/>
  </p:sldIdLst>
  <p:sldSz cx="9144000" cy="6858000" type="screen4x3"/>
  <p:notesSz cx="7010400" cy="9296400"/>
  <p:custDataLst>
    <p:tags r:id="rId6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7">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6FFCC"/>
    <a:srgbClr val="BC8EDE"/>
    <a:srgbClr val="A66BD3"/>
    <a:srgbClr val="FFFF99"/>
    <a:srgbClr val="66FF33"/>
    <a:srgbClr val="00FF00"/>
    <a:srgbClr val="FF6600"/>
    <a:srgbClr val="33CC33"/>
    <a:srgbClr val="00CCF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99CFB7-6AFE-4E2D-9892-D021F79C7F07}" v="2" dt="2022-02-10T19:26:12.346"/>
    <p1510:client id="{42BBF91A-B6F5-4A0E-B192-AE6514AE76F1}" v="4" dt="2023-02-13T22:52:29.9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1446" y="60"/>
      </p:cViewPr>
      <p:guideLst>
        <p:guide orient="horz" pos="2160"/>
        <p:guide pos="2880"/>
      </p:guideLst>
    </p:cSldViewPr>
  </p:slideViewPr>
  <p:notesTextViewPr>
    <p:cViewPr>
      <p:scale>
        <a:sx n="1" d="1"/>
        <a:sy n="1" d="1"/>
      </p:scale>
      <p:origin x="0" y="0"/>
    </p:cViewPr>
  </p:notesTextViewPr>
  <p:notesViewPr>
    <p:cSldViewPr snapToGrid="0">
      <p:cViewPr>
        <p:scale>
          <a:sx n="184" d="100"/>
          <a:sy n="184" d="100"/>
        </p:scale>
        <p:origin x="-144" y="-7500"/>
      </p:cViewPr>
      <p:guideLst>
        <p:guide orient="horz" pos="2927"/>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notesMaster" Target="notesMasters/notesMaster1.xml"/><Relationship Id="rId66" Type="http://schemas.microsoft.com/office/2015/10/relationships/revisionInfo" Target="revisionInfo.xml"/><Relationship Id="rId5" Type="http://schemas.openxmlformats.org/officeDocument/2006/relationships/slideMaster" Target="slideMasters/slideMaster1.xml"/><Relationship Id="rId61" Type="http://schemas.openxmlformats.org/officeDocument/2006/relationships/presProps" Target="pres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handoutMaster" Target="handoutMasters/handout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ags" Target="tags/tag1.xml"/><Relationship Id="rId65"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la Aitken" userId="S::caitken@bhncdsb.ca::9277dd6d-2202-43e4-a4b5-cd1a8e2bd679" providerId="AD" clId="Web-{C2D2A230-489C-471E-924B-69BD2FAE6213}"/>
    <pc:docChg chg="modSld">
      <pc:chgData name="Carla Aitken" userId="S::caitken@bhncdsb.ca::9277dd6d-2202-43e4-a4b5-cd1a8e2bd679" providerId="AD" clId="Web-{C2D2A230-489C-471E-924B-69BD2FAE6213}" dt="2023-02-08T19:28:30.206" v="12" actId="20577"/>
      <pc:docMkLst>
        <pc:docMk/>
      </pc:docMkLst>
      <pc:sldChg chg="modSp">
        <pc:chgData name="Carla Aitken" userId="S::caitken@bhncdsb.ca::9277dd6d-2202-43e4-a4b5-cd1a8e2bd679" providerId="AD" clId="Web-{C2D2A230-489C-471E-924B-69BD2FAE6213}" dt="2023-02-08T19:28:30.206" v="12" actId="20577"/>
        <pc:sldMkLst>
          <pc:docMk/>
          <pc:sldMk cId="1812357657" sldId="516"/>
        </pc:sldMkLst>
        <pc:graphicFrameChg chg="mod modGraphic">
          <ac:chgData name="Carla Aitken" userId="S::caitken@bhncdsb.ca::9277dd6d-2202-43e4-a4b5-cd1a8e2bd679" providerId="AD" clId="Web-{C2D2A230-489C-471E-924B-69BD2FAE6213}" dt="2023-02-08T19:28:30.206" v="12" actId="20577"/>
          <ac:graphicFrameMkLst>
            <pc:docMk/>
            <pc:sldMk cId="1812357657" sldId="516"/>
            <ac:graphicFrameMk id="22533" creationId="{5C536F29-6A01-4D22-BB77-8079F4DAE2FA}"/>
          </ac:graphicFrameMkLst>
        </pc:graphicFrameChg>
      </pc:sldChg>
    </pc:docChg>
  </pc:docChgLst>
  <pc:docChgLst>
    <pc:chgData name="Carla Aitken" userId="S::caitken@bhncdsb.ca::9277dd6d-2202-43e4-a4b5-cd1a8e2bd679" providerId="AD" clId="Web-{42BBF91A-B6F5-4A0E-B192-AE6514AE76F1}"/>
    <pc:docChg chg="modSld">
      <pc:chgData name="Carla Aitken" userId="S::caitken@bhncdsb.ca::9277dd6d-2202-43e4-a4b5-cd1a8e2bd679" providerId="AD" clId="Web-{42BBF91A-B6F5-4A0E-B192-AE6514AE76F1}" dt="2023-02-13T22:52:29.974" v="5" actId="20577"/>
      <pc:docMkLst>
        <pc:docMk/>
      </pc:docMkLst>
      <pc:sldChg chg="modSp">
        <pc:chgData name="Carla Aitken" userId="S::caitken@bhncdsb.ca::9277dd6d-2202-43e4-a4b5-cd1a8e2bd679" providerId="AD" clId="Web-{42BBF91A-B6F5-4A0E-B192-AE6514AE76F1}" dt="2023-02-13T22:52:29.974" v="5" actId="20577"/>
        <pc:sldMkLst>
          <pc:docMk/>
          <pc:sldMk cId="2073698348" sldId="476"/>
        </pc:sldMkLst>
        <pc:spChg chg="mod">
          <ac:chgData name="Carla Aitken" userId="S::caitken@bhncdsb.ca::9277dd6d-2202-43e4-a4b5-cd1a8e2bd679" providerId="AD" clId="Web-{42BBF91A-B6F5-4A0E-B192-AE6514AE76F1}" dt="2023-02-13T22:52:29.974" v="5" actId="20577"/>
          <ac:spMkLst>
            <pc:docMk/>
            <pc:sldMk cId="2073698348" sldId="476"/>
            <ac:spMk id="3" creationId="{00000000-0000-0000-0000-000000000000}"/>
          </ac:spMkLst>
        </pc:spChg>
      </pc:sldChg>
    </pc:docChg>
  </pc:docChgLst>
</pc:chgInfo>
</file>

<file path=ppt/diagrams/_rels/data24.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ata31.xml.rels><?xml version="1.0" encoding="UTF-8" standalone="yes"?>
<Relationships xmlns="http://schemas.openxmlformats.org/package/2006/relationships"><Relationship Id="rId1" Type="http://schemas.openxmlformats.org/officeDocument/2006/relationships/hyperlink" Target="https://app.myblueprint.ca/" TargetMode="External"/></Relationships>
</file>

<file path=ppt/diagrams/_rels/data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24.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31.xml.rels><?xml version="1.0" encoding="UTF-8" standalone="yes"?>
<Relationships xmlns="http://schemas.openxmlformats.org/package/2006/relationships"><Relationship Id="rId1" Type="http://schemas.openxmlformats.org/officeDocument/2006/relationships/hyperlink" Target="https://app.myblueprint.ca/" TargetMode="External"/></Relationships>
</file>

<file path=ppt/diagrams/_rels/drawing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B37191-7107-438B-92CA-A87DDE5979AB}"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88E1C2BC-FDC7-4532-B654-ACE0636BD86D}">
      <dgm:prSet/>
      <dgm:spPr/>
      <dgm:t>
        <a:bodyPr/>
        <a:lstStyle/>
        <a:p>
          <a:r>
            <a:rPr lang="en-CA"/>
            <a:t>4 Religion Credits </a:t>
          </a:r>
          <a:endParaRPr lang="en-US"/>
        </a:p>
      </dgm:t>
    </dgm:pt>
    <dgm:pt modelId="{4C75F22B-5A20-4ED6-A482-87DA46756DBA}" type="parTrans" cxnId="{6739C993-93B1-42B4-97F2-AB39CC8538BF}">
      <dgm:prSet/>
      <dgm:spPr/>
      <dgm:t>
        <a:bodyPr/>
        <a:lstStyle/>
        <a:p>
          <a:endParaRPr lang="en-US"/>
        </a:p>
      </dgm:t>
    </dgm:pt>
    <dgm:pt modelId="{0D45E588-1E9F-421B-A957-B0929F11242A}" type="sibTrans" cxnId="{6739C993-93B1-42B4-97F2-AB39CC8538BF}">
      <dgm:prSet/>
      <dgm:spPr/>
      <dgm:t>
        <a:bodyPr/>
        <a:lstStyle/>
        <a:p>
          <a:endParaRPr lang="en-US"/>
        </a:p>
      </dgm:t>
    </dgm:pt>
    <dgm:pt modelId="{5EE6CB67-00A4-49DE-80F0-85754E2D7C0A}">
      <dgm:prSet/>
      <dgm:spPr/>
      <dgm:t>
        <a:bodyPr/>
        <a:lstStyle/>
        <a:p>
          <a:r>
            <a:rPr lang="en-US"/>
            <a:t>8 Optional Credits</a:t>
          </a:r>
          <a:endParaRPr lang="en-CA"/>
        </a:p>
      </dgm:t>
    </dgm:pt>
    <dgm:pt modelId="{26469B6D-76B9-4061-83B6-C66300957CC7}" type="parTrans" cxnId="{188A6BDE-5654-4E16-89CA-9029A207AFFF}">
      <dgm:prSet/>
      <dgm:spPr/>
      <dgm:t>
        <a:bodyPr/>
        <a:lstStyle/>
        <a:p>
          <a:endParaRPr lang="en-CA"/>
        </a:p>
      </dgm:t>
    </dgm:pt>
    <dgm:pt modelId="{E2CCDBC9-1F95-4054-B452-349BCA4F42F0}" type="sibTrans" cxnId="{188A6BDE-5654-4E16-89CA-9029A207AFFF}">
      <dgm:prSet/>
      <dgm:spPr/>
      <dgm:t>
        <a:bodyPr/>
        <a:lstStyle/>
        <a:p>
          <a:endParaRPr lang="en-CA"/>
        </a:p>
      </dgm:t>
    </dgm:pt>
    <dgm:pt modelId="{AD06BEB5-019D-46CD-ADF0-31BDDD198C0A}">
      <dgm:prSet/>
      <dgm:spPr/>
      <dgm:t>
        <a:bodyPr/>
        <a:lstStyle/>
        <a:p>
          <a:r>
            <a:rPr lang="en-CA"/>
            <a:t>40 hrs Community Service </a:t>
          </a:r>
        </a:p>
      </dgm:t>
    </dgm:pt>
    <dgm:pt modelId="{CEB2B4DD-0EA3-4AF0-9301-2E5BCB853FC2}" type="parTrans" cxnId="{61AA4F19-DEA0-48E5-9DF0-2EBC68D42018}">
      <dgm:prSet/>
      <dgm:spPr/>
      <dgm:t>
        <a:bodyPr/>
        <a:lstStyle/>
        <a:p>
          <a:endParaRPr lang="en-CA"/>
        </a:p>
      </dgm:t>
    </dgm:pt>
    <dgm:pt modelId="{AC5CF306-E77D-4A63-B294-03C5EF800390}" type="sibTrans" cxnId="{61AA4F19-DEA0-48E5-9DF0-2EBC68D42018}">
      <dgm:prSet/>
      <dgm:spPr/>
      <dgm:t>
        <a:bodyPr/>
        <a:lstStyle/>
        <a:p>
          <a:endParaRPr lang="en-CA"/>
        </a:p>
      </dgm:t>
    </dgm:pt>
    <dgm:pt modelId="{57C9A3C3-0015-4FB3-A5B3-86109BB9B61B}">
      <dgm:prSet/>
      <dgm:spPr/>
      <dgm:t>
        <a:bodyPr/>
        <a:lstStyle/>
        <a:p>
          <a:r>
            <a:rPr lang="en-US"/>
            <a:t>Successful completion of the Literacy Test or Literacy Course</a:t>
          </a:r>
          <a:endParaRPr lang="en-CA"/>
        </a:p>
      </dgm:t>
    </dgm:pt>
    <dgm:pt modelId="{D54BA68A-DA61-4080-B027-4DF82C9D7CCB}" type="parTrans" cxnId="{22008B53-724D-4A8B-9944-C0DC3F438C19}">
      <dgm:prSet/>
      <dgm:spPr/>
      <dgm:t>
        <a:bodyPr/>
        <a:lstStyle/>
        <a:p>
          <a:endParaRPr lang="en-CA"/>
        </a:p>
      </dgm:t>
    </dgm:pt>
    <dgm:pt modelId="{F6408B3B-0EC1-4608-A1F1-420B490DDBE5}" type="sibTrans" cxnId="{22008B53-724D-4A8B-9944-C0DC3F438C19}">
      <dgm:prSet/>
      <dgm:spPr/>
      <dgm:t>
        <a:bodyPr/>
        <a:lstStyle/>
        <a:p>
          <a:endParaRPr lang="en-CA"/>
        </a:p>
      </dgm:t>
    </dgm:pt>
    <dgm:pt modelId="{D3381180-FB1C-4DF8-ABB8-10C367F4AA53}" type="pres">
      <dgm:prSet presAssocID="{6FB37191-7107-438B-92CA-A87DDE5979AB}" presName="vert0" presStyleCnt="0">
        <dgm:presLayoutVars>
          <dgm:dir/>
          <dgm:animOne val="branch"/>
          <dgm:animLvl val="lvl"/>
        </dgm:presLayoutVars>
      </dgm:prSet>
      <dgm:spPr/>
    </dgm:pt>
    <dgm:pt modelId="{48421A72-44F8-46BA-8DBE-C845FF6D8274}" type="pres">
      <dgm:prSet presAssocID="{88E1C2BC-FDC7-4532-B654-ACE0636BD86D}" presName="thickLine" presStyleLbl="alignNode1" presStyleIdx="0" presStyleCnt="4"/>
      <dgm:spPr/>
    </dgm:pt>
    <dgm:pt modelId="{3C8AA2E7-11F2-4F02-97A9-8FADB4818E6B}" type="pres">
      <dgm:prSet presAssocID="{88E1C2BC-FDC7-4532-B654-ACE0636BD86D}" presName="horz1" presStyleCnt="0"/>
      <dgm:spPr/>
    </dgm:pt>
    <dgm:pt modelId="{AB4FEE1B-7A17-4423-9F04-3CB97D9A9716}" type="pres">
      <dgm:prSet presAssocID="{88E1C2BC-FDC7-4532-B654-ACE0636BD86D}" presName="tx1" presStyleLbl="revTx" presStyleIdx="0" presStyleCnt="4"/>
      <dgm:spPr/>
    </dgm:pt>
    <dgm:pt modelId="{11A3345D-24F3-4819-8104-5340541434EF}" type="pres">
      <dgm:prSet presAssocID="{88E1C2BC-FDC7-4532-B654-ACE0636BD86D}" presName="vert1" presStyleCnt="0"/>
      <dgm:spPr/>
    </dgm:pt>
    <dgm:pt modelId="{42DFA60C-7CAB-4A90-94FD-AED44B170FF0}" type="pres">
      <dgm:prSet presAssocID="{5EE6CB67-00A4-49DE-80F0-85754E2D7C0A}" presName="thickLine" presStyleLbl="alignNode1" presStyleIdx="1" presStyleCnt="4"/>
      <dgm:spPr/>
    </dgm:pt>
    <dgm:pt modelId="{2340C694-D222-4FEB-B3FA-529D2E8B43DA}" type="pres">
      <dgm:prSet presAssocID="{5EE6CB67-00A4-49DE-80F0-85754E2D7C0A}" presName="horz1" presStyleCnt="0"/>
      <dgm:spPr/>
    </dgm:pt>
    <dgm:pt modelId="{724A9B2A-E733-41EC-9FE9-C37CC6BB2BFD}" type="pres">
      <dgm:prSet presAssocID="{5EE6CB67-00A4-49DE-80F0-85754E2D7C0A}" presName="tx1" presStyleLbl="revTx" presStyleIdx="1" presStyleCnt="4"/>
      <dgm:spPr/>
    </dgm:pt>
    <dgm:pt modelId="{FFAC42F6-972A-4FCB-B762-A2E0F67C889A}" type="pres">
      <dgm:prSet presAssocID="{5EE6CB67-00A4-49DE-80F0-85754E2D7C0A}" presName="vert1" presStyleCnt="0"/>
      <dgm:spPr/>
    </dgm:pt>
    <dgm:pt modelId="{B7C80A58-E56F-4DE7-9CD6-DF8F268BA062}" type="pres">
      <dgm:prSet presAssocID="{AD06BEB5-019D-46CD-ADF0-31BDDD198C0A}" presName="thickLine" presStyleLbl="alignNode1" presStyleIdx="2" presStyleCnt="4"/>
      <dgm:spPr/>
    </dgm:pt>
    <dgm:pt modelId="{89FD1DE0-9687-4A4B-8A21-841CC9AE314C}" type="pres">
      <dgm:prSet presAssocID="{AD06BEB5-019D-46CD-ADF0-31BDDD198C0A}" presName="horz1" presStyleCnt="0"/>
      <dgm:spPr/>
    </dgm:pt>
    <dgm:pt modelId="{95C59418-3904-4AB3-BD0F-B08605D68917}" type="pres">
      <dgm:prSet presAssocID="{AD06BEB5-019D-46CD-ADF0-31BDDD198C0A}" presName="tx1" presStyleLbl="revTx" presStyleIdx="2" presStyleCnt="4"/>
      <dgm:spPr/>
    </dgm:pt>
    <dgm:pt modelId="{5A08903A-8763-4C3F-B494-93CBF15DF016}" type="pres">
      <dgm:prSet presAssocID="{AD06BEB5-019D-46CD-ADF0-31BDDD198C0A}" presName="vert1" presStyleCnt="0"/>
      <dgm:spPr/>
    </dgm:pt>
    <dgm:pt modelId="{3B612015-0481-4BCF-92CE-909EDD93C6F3}" type="pres">
      <dgm:prSet presAssocID="{57C9A3C3-0015-4FB3-A5B3-86109BB9B61B}" presName="thickLine" presStyleLbl="alignNode1" presStyleIdx="3" presStyleCnt="4"/>
      <dgm:spPr/>
    </dgm:pt>
    <dgm:pt modelId="{54A7FBED-05F8-41CB-A484-1145C50A918B}" type="pres">
      <dgm:prSet presAssocID="{57C9A3C3-0015-4FB3-A5B3-86109BB9B61B}" presName="horz1" presStyleCnt="0"/>
      <dgm:spPr/>
    </dgm:pt>
    <dgm:pt modelId="{7E5DF6CD-2ED6-4694-869E-75A4B01C115D}" type="pres">
      <dgm:prSet presAssocID="{57C9A3C3-0015-4FB3-A5B3-86109BB9B61B}" presName="tx1" presStyleLbl="revTx" presStyleIdx="3" presStyleCnt="4"/>
      <dgm:spPr/>
    </dgm:pt>
    <dgm:pt modelId="{ECCEA7D6-5732-4DF0-84CE-8552377FDD30}" type="pres">
      <dgm:prSet presAssocID="{57C9A3C3-0015-4FB3-A5B3-86109BB9B61B}" presName="vert1" presStyleCnt="0"/>
      <dgm:spPr/>
    </dgm:pt>
  </dgm:ptLst>
  <dgm:cxnLst>
    <dgm:cxn modelId="{61AA4F19-DEA0-48E5-9DF0-2EBC68D42018}" srcId="{6FB37191-7107-438B-92CA-A87DDE5979AB}" destId="{AD06BEB5-019D-46CD-ADF0-31BDDD198C0A}" srcOrd="2" destOrd="0" parTransId="{CEB2B4DD-0EA3-4AF0-9301-2E5BCB853FC2}" sibTransId="{AC5CF306-E77D-4A63-B294-03C5EF800390}"/>
    <dgm:cxn modelId="{57166326-8E28-426A-8D9E-0DB7B228623A}" type="presOf" srcId="{5EE6CB67-00A4-49DE-80F0-85754E2D7C0A}" destId="{724A9B2A-E733-41EC-9FE9-C37CC6BB2BFD}" srcOrd="0" destOrd="0" presId="urn:microsoft.com/office/officeart/2008/layout/LinedList"/>
    <dgm:cxn modelId="{5E12BD41-F2AC-480A-ADD3-00B800B6D4F2}" type="presOf" srcId="{88E1C2BC-FDC7-4532-B654-ACE0636BD86D}" destId="{AB4FEE1B-7A17-4423-9F04-3CB97D9A9716}" srcOrd="0" destOrd="0" presId="urn:microsoft.com/office/officeart/2008/layout/LinedList"/>
    <dgm:cxn modelId="{22008B53-724D-4A8B-9944-C0DC3F438C19}" srcId="{6FB37191-7107-438B-92CA-A87DDE5979AB}" destId="{57C9A3C3-0015-4FB3-A5B3-86109BB9B61B}" srcOrd="3" destOrd="0" parTransId="{D54BA68A-DA61-4080-B027-4DF82C9D7CCB}" sibTransId="{F6408B3B-0EC1-4608-A1F1-420B490DDBE5}"/>
    <dgm:cxn modelId="{F7BE0D7D-6689-4DE7-B4B6-FD56535B7C04}" type="presOf" srcId="{57C9A3C3-0015-4FB3-A5B3-86109BB9B61B}" destId="{7E5DF6CD-2ED6-4694-869E-75A4B01C115D}" srcOrd="0" destOrd="0" presId="urn:microsoft.com/office/officeart/2008/layout/LinedList"/>
    <dgm:cxn modelId="{6739C993-93B1-42B4-97F2-AB39CC8538BF}" srcId="{6FB37191-7107-438B-92CA-A87DDE5979AB}" destId="{88E1C2BC-FDC7-4532-B654-ACE0636BD86D}" srcOrd="0" destOrd="0" parTransId="{4C75F22B-5A20-4ED6-A482-87DA46756DBA}" sibTransId="{0D45E588-1E9F-421B-A957-B0929F11242A}"/>
    <dgm:cxn modelId="{FB5163CC-9E46-4097-B75F-FE86200618BC}" type="presOf" srcId="{6FB37191-7107-438B-92CA-A87DDE5979AB}" destId="{D3381180-FB1C-4DF8-ABB8-10C367F4AA53}" srcOrd="0" destOrd="0" presId="urn:microsoft.com/office/officeart/2008/layout/LinedList"/>
    <dgm:cxn modelId="{F45352DB-02A1-4620-801C-37131658D320}" type="presOf" srcId="{AD06BEB5-019D-46CD-ADF0-31BDDD198C0A}" destId="{95C59418-3904-4AB3-BD0F-B08605D68917}" srcOrd="0" destOrd="0" presId="urn:microsoft.com/office/officeart/2008/layout/LinedList"/>
    <dgm:cxn modelId="{188A6BDE-5654-4E16-89CA-9029A207AFFF}" srcId="{6FB37191-7107-438B-92CA-A87DDE5979AB}" destId="{5EE6CB67-00A4-49DE-80F0-85754E2D7C0A}" srcOrd="1" destOrd="0" parTransId="{26469B6D-76B9-4061-83B6-C66300957CC7}" sibTransId="{E2CCDBC9-1F95-4054-B452-349BCA4F42F0}"/>
    <dgm:cxn modelId="{C76D02DC-C1EA-4513-8D3B-25085A297D82}" type="presParOf" srcId="{D3381180-FB1C-4DF8-ABB8-10C367F4AA53}" destId="{48421A72-44F8-46BA-8DBE-C845FF6D8274}" srcOrd="0" destOrd="0" presId="urn:microsoft.com/office/officeart/2008/layout/LinedList"/>
    <dgm:cxn modelId="{77271256-AE9C-4D51-B0A1-06FDDCC90248}" type="presParOf" srcId="{D3381180-FB1C-4DF8-ABB8-10C367F4AA53}" destId="{3C8AA2E7-11F2-4F02-97A9-8FADB4818E6B}" srcOrd="1" destOrd="0" presId="urn:microsoft.com/office/officeart/2008/layout/LinedList"/>
    <dgm:cxn modelId="{9B148653-A72F-4E2D-890A-F7EF953FA87B}" type="presParOf" srcId="{3C8AA2E7-11F2-4F02-97A9-8FADB4818E6B}" destId="{AB4FEE1B-7A17-4423-9F04-3CB97D9A9716}" srcOrd="0" destOrd="0" presId="urn:microsoft.com/office/officeart/2008/layout/LinedList"/>
    <dgm:cxn modelId="{FC54FAF5-D225-47DC-8DAD-D8CD9128A9B8}" type="presParOf" srcId="{3C8AA2E7-11F2-4F02-97A9-8FADB4818E6B}" destId="{11A3345D-24F3-4819-8104-5340541434EF}" srcOrd="1" destOrd="0" presId="urn:microsoft.com/office/officeart/2008/layout/LinedList"/>
    <dgm:cxn modelId="{E5ABD719-172A-4C6B-AB77-ACC3CBBF2A28}" type="presParOf" srcId="{D3381180-FB1C-4DF8-ABB8-10C367F4AA53}" destId="{42DFA60C-7CAB-4A90-94FD-AED44B170FF0}" srcOrd="2" destOrd="0" presId="urn:microsoft.com/office/officeart/2008/layout/LinedList"/>
    <dgm:cxn modelId="{EC2B26DC-5AAD-40EF-AD1C-62618709949C}" type="presParOf" srcId="{D3381180-FB1C-4DF8-ABB8-10C367F4AA53}" destId="{2340C694-D222-4FEB-B3FA-529D2E8B43DA}" srcOrd="3" destOrd="0" presId="urn:microsoft.com/office/officeart/2008/layout/LinedList"/>
    <dgm:cxn modelId="{40DEF6C6-D269-4F4D-B8E2-D901CCA2DF89}" type="presParOf" srcId="{2340C694-D222-4FEB-B3FA-529D2E8B43DA}" destId="{724A9B2A-E733-41EC-9FE9-C37CC6BB2BFD}" srcOrd="0" destOrd="0" presId="urn:microsoft.com/office/officeart/2008/layout/LinedList"/>
    <dgm:cxn modelId="{30DC0087-5E49-47C9-8E88-7E05F29A1BE8}" type="presParOf" srcId="{2340C694-D222-4FEB-B3FA-529D2E8B43DA}" destId="{FFAC42F6-972A-4FCB-B762-A2E0F67C889A}" srcOrd="1" destOrd="0" presId="urn:microsoft.com/office/officeart/2008/layout/LinedList"/>
    <dgm:cxn modelId="{BB046F56-431E-4AE3-9994-4D0678955CF7}" type="presParOf" srcId="{D3381180-FB1C-4DF8-ABB8-10C367F4AA53}" destId="{B7C80A58-E56F-4DE7-9CD6-DF8F268BA062}" srcOrd="4" destOrd="0" presId="urn:microsoft.com/office/officeart/2008/layout/LinedList"/>
    <dgm:cxn modelId="{30BBA935-BBD2-4311-9A82-723A46D14D60}" type="presParOf" srcId="{D3381180-FB1C-4DF8-ABB8-10C367F4AA53}" destId="{89FD1DE0-9687-4A4B-8A21-841CC9AE314C}" srcOrd="5" destOrd="0" presId="urn:microsoft.com/office/officeart/2008/layout/LinedList"/>
    <dgm:cxn modelId="{08155F59-5BB4-40A3-B584-D5FD5388E156}" type="presParOf" srcId="{89FD1DE0-9687-4A4B-8A21-841CC9AE314C}" destId="{95C59418-3904-4AB3-BD0F-B08605D68917}" srcOrd="0" destOrd="0" presId="urn:microsoft.com/office/officeart/2008/layout/LinedList"/>
    <dgm:cxn modelId="{AB3E1D71-16DD-4A09-B054-450C4B5A818F}" type="presParOf" srcId="{89FD1DE0-9687-4A4B-8A21-841CC9AE314C}" destId="{5A08903A-8763-4C3F-B494-93CBF15DF016}" srcOrd="1" destOrd="0" presId="urn:microsoft.com/office/officeart/2008/layout/LinedList"/>
    <dgm:cxn modelId="{5EE96A21-8F4C-4602-B6C9-7C5BAF408966}" type="presParOf" srcId="{D3381180-FB1C-4DF8-ABB8-10C367F4AA53}" destId="{3B612015-0481-4BCF-92CE-909EDD93C6F3}" srcOrd="6" destOrd="0" presId="urn:microsoft.com/office/officeart/2008/layout/LinedList"/>
    <dgm:cxn modelId="{F475096E-F96B-458E-9CAB-F32E3A49C5EC}" type="presParOf" srcId="{D3381180-FB1C-4DF8-ABB8-10C367F4AA53}" destId="{54A7FBED-05F8-41CB-A484-1145C50A918B}" srcOrd="7" destOrd="0" presId="urn:microsoft.com/office/officeart/2008/layout/LinedList"/>
    <dgm:cxn modelId="{17697DD4-897C-48A9-8F17-5D3706B8E575}" type="presParOf" srcId="{54A7FBED-05F8-41CB-A484-1145C50A918B}" destId="{7E5DF6CD-2ED6-4694-869E-75A4B01C115D}" srcOrd="0" destOrd="0" presId="urn:microsoft.com/office/officeart/2008/layout/LinedList"/>
    <dgm:cxn modelId="{CAA1F164-883C-4EDD-9A92-99636896A694}" type="presParOf" srcId="{54A7FBED-05F8-41CB-A484-1145C50A918B}" destId="{ECCEA7D6-5732-4DF0-84CE-8552377FDD3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54A3526-6DDF-42B0-8F1F-8B17C6F76C19}"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56A3352F-DECA-40EE-841C-12F711F582D1}">
      <dgm:prSet/>
      <dgm:spPr/>
      <dgm:t>
        <a:bodyPr/>
        <a:lstStyle/>
        <a:p>
          <a:pPr rtl="0"/>
          <a:r>
            <a:rPr lang="en-US" b="1" dirty="0"/>
            <a:t>BUSINESS AND COMPUTER STUDIES</a:t>
          </a:r>
          <a:r>
            <a:rPr lang="en-US" b="1" dirty="0">
              <a:latin typeface="Tw Cen MT Condensed" panose="020B0606020104020203"/>
            </a:rPr>
            <a:t> </a:t>
          </a:r>
          <a:endParaRPr lang="en-US" dirty="0"/>
        </a:p>
      </dgm:t>
    </dgm:pt>
    <dgm:pt modelId="{C7A09AD5-1696-4535-A512-50B425022C8F}" type="parTrans" cxnId="{4BF7D4A7-2914-490B-884C-2B596C9DB14F}">
      <dgm:prSet/>
      <dgm:spPr/>
      <dgm:t>
        <a:bodyPr/>
        <a:lstStyle/>
        <a:p>
          <a:endParaRPr lang="en-US"/>
        </a:p>
      </dgm:t>
    </dgm:pt>
    <dgm:pt modelId="{3A541EE3-5010-4142-BFA7-1422B68738C8}" type="sibTrans" cxnId="{4BF7D4A7-2914-490B-884C-2B596C9DB14F}">
      <dgm:prSet/>
      <dgm:spPr/>
      <dgm:t>
        <a:bodyPr/>
        <a:lstStyle/>
        <a:p>
          <a:endParaRPr lang="en-US"/>
        </a:p>
      </dgm:t>
    </dgm:pt>
    <dgm:pt modelId="{05EE6F83-4FC5-4A3B-B94D-4452B451D21F}">
      <dgm:prSet custT="1"/>
      <dgm:spPr/>
      <dgm:t>
        <a:bodyPr/>
        <a:lstStyle/>
        <a:p>
          <a:r>
            <a:rPr lang="en-US" sz="4000" dirty="0"/>
            <a:t>Computer Studies (U)</a:t>
          </a:r>
        </a:p>
      </dgm:t>
    </dgm:pt>
    <dgm:pt modelId="{4E02E7FC-15DA-4FC2-86D4-788034C05B9F}" type="parTrans" cxnId="{409AF7C5-B71C-48A7-A635-81AC4F84ABE6}">
      <dgm:prSet/>
      <dgm:spPr/>
      <dgm:t>
        <a:bodyPr/>
        <a:lstStyle/>
        <a:p>
          <a:endParaRPr lang="en-US"/>
        </a:p>
      </dgm:t>
    </dgm:pt>
    <dgm:pt modelId="{541C7D4A-B98B-408F-9C06-FDFCEAA07323}" type="sibTrans" cxnId="{409AF7C5-B71C-48A7-A635-81AC4F84ABE6}">
      <dgm:prSet/>
      <dgm:spPr/>
      <dgm:t>
        <a:bodyPr/>
        <a:lstStyle/>
        <a:p>
          <a:endParaRPr lang="en-US"/>
        </a:p>
      </dgm:t>
    </dgm:pt>
    <dgm:pt modelId="{5C7A1DA5-9F9A-47B5-B80C-8EC06BEF279E}">
      <dgm:prSet custT="1"/>
      <dgm:spPr/>
      <dgm:t>
        <a:bodyPr/>
        <a:lstStyle/>
        <a:p>
          <a:pPr rtl="0"/>
          <a:r>
            <a:rPr lang="en-US" sz="4000" dirty="0"/>
            <a:t>International Business (M)</a:t>
          </a:r>
          <a:r>
            <a:rPr lang="en-US" sz="4000" dirty="0">
              <a:latin typeface="Tw Cen MT Condensed" panose="020B0606020104020203"/>
            </a:rPr>
            <a:t> </a:t>
          </a:r>
        </a:p>
      </dgm:t>
    </dgm:pt>
    <dgm:pt modelId="{324B0906-E08B-47FE-BC69-16CBCFACB831}" type="sibTrans" cxnId="{064667B8-54D0-4820-A37E-D97CFDB4DB79}">
      <dgm:prSet/>
      <dgm:spPr/>
      <dgm:t>
        <a:bodyPr/>
        <a:lstStyle/>
        <a:p>
          <a:endParaRPr lang="en-US"/>
        </a:p>
      </dgm:t>
    </dgm:pt>
    <dgm:pt modelId="{1B507DCB-5B63-4E57-95F8-7B81C4C6CE22}" type="parTrans" cxnId="{064667B8-54D0-4820-A37E-D97CFDB4DB79}">
      <dgm:prSet/>
      <dgm:spPr/>
      <dgm:t>
        <a:bodyPr/>
        <a:lstStyle/>
        <a:p>
          <a:endParaRPr lang="en-US"/>
        </a:p>
      </dgm:t>
    </dgm:pt>
    <dgm:pt modelId="{B1D04773-FB0A-4EB8-AEA6-F296191BA359}">
      <dgm:prSet custT="1"/>
      <dgm:spPr/>
      <dgm:t>
        <a:bodyPr/>
        <a:lstStyle/>
        <a:p>
          <a:r>
            <a:rPr lang="en-US" sz="4000" dirty="0"/>
            <a:t>Accounting (M)</a:t>
          </a:r>
        </a:p>
      </dgm:t>
    </dgm:pt>
    <dgm:pt modelId="{02571E84-C3DC-488A-A9AD-88DBDF67A754}" type="sibTrans" cxnId="{69205195-BF8D-4701-875E-78A3EEE42A92}">
      <dgm:prSet/>
      <dgm:spPr/>
      <dgm:t>
        <a:bodyPr/>
        <a:lstStyle/>
        <a:p>
          <a:endParaRPr lang="en-US"/>
        </a:p>
      </dgm:t>
    </dgm:pt>
    <dgm:pt modelId="{1517C174-B9D6-4C29-9F64-F8BB389A8A2B}" type="parTrans" cxnId="{69205195-BF8D-4701-875E-78A3EEE42A92}">
      <dgm:prSet/>
      <dgm:spPr/>
      <dgm:t>
        <a:bodyPr/>
        <a:lstStyle/>
        <a:p>
          <a:endParaRPr lang="en-US"/>
        </a:p>
      </dgm:t>
    </dgm:pt>
    <dgm:pt modelId="{3BB1AD3A-58B4-4286-9983-82C22A68CFA7}">
      <dgm:prSet phldr="0" custT="1"/>
      <dgm:spPr/>
      <dgm:t>
        <a:bodyPr/>
        <a:lstStyle/>
        <a:p>
          <a:pPr rtl="0"/>
          <a:r>
            <a:rPr lang="en-US" sz="4000" dirty="0">
              <a:latin typeface="+mn-lt"/>
            </a:rPr>
            <a:t>Business</a:t>
          </a:r>
          <a:r>
            <a:rPr lang="en-US" sz="4000" dirty="0"/>
            <a:t> </a:t>
          </a:r>
          <a:r>
            <a:rPr lang="en-US" sz="4000" dirty="0">
              <a:latin typeface="+mn-lt"/>
            </a:rPr>
            <a:t>Management</a:t>
          </a:r>
          <a:r>
            <a:rPr lang="en-US" sz="4000" dirty="0">
              <a:latin typeface="Tw Cen MT Condensed" panose="020B0606020104020203"/>
            </a:rPr>
            <a:t> (M)</a:t>
          </a:r>
          <a:endParaRPr lang="en-US" sz="4000" dirty="0"/>
        </a:p>
      </dgm:t>
    </dgm:pt>
    <dgm:pt modelId="{CB34017C-3E77-4781-A8C4-B97AE640A571}" type="parTrans" cxnId="{8918B55B-CF8A-468D-B03D-E4A75AFBEA5E}">
      <dgm:prSet/>
      <dgm:spPr/>
      <dgm:t>
        <a:bodyPr/>
        <a:lstStyle/>
        <a:p>
          <a:endParaRPr lang="en-CA"/>
        </a:p>
      </dgm:t>
    </dgm:pt>
    <dgm:pt modelId="{1A00A6E4-C611-41F8-891A-8CE0FD43CB5A}" type="sibTrans" cxnId="{8918B55B-CF8A-468D-B03D-E4A75AFBEA5E}">
      <dgm:prSet/>
      <dgm:spPr/>
      <dgm:t>
        <a:bodyPr/>
        <a:lstStyle/>
        <a:p>
          <a:endParaRPr lang="en-CA"/>
        </a:p>
      </dgm:t>
    </dgm:pt>
    <dgm:pt modelId="{9058C4EA-151F-4B2E-BAEA-5377F5B33ED5}" type="pres">
      <dgm:prSet presAssocID="{654A3526-6DDF-42B0-8F1F-8B17C6F76C19}" presName="linear" presStyleCnt="0">
        <dgm:presLayoutVars>
          <dgm:animLvl val="lvl"/>
          <dgm:resizeHandles val="exact"/>
        </dgm:presLayoutVars>
      </dgm:prSet>
      <dgm:spPr/>
    </dgm:pt>
    <dgm:pt modelId="{521613D1-A6AD-42C6-91AC-5248AF7B1379}" type="pres">
      <dgm:prSet presAssocID="{56A3352F-DECA-40EE-841C-12F711F582D1}" presName="parentText" presStyleLbl="node1" presStyleIdx="0" presStyleCnt="1">
        <dgm:presLayoutVars>
          <dgm:chMax val="0"/>
          <dgm:bulletEnabled val="1"/>
        </dgm:presLayoutVars>
      </dgm:prSet>
      <dgm:spPr/>
    </dgm:pt>
    <dgm:pt modelId="{8E2797CA-A861-4BEE-9D4A-1717AD23A6E2}" type="pres">
      <dgm:prSet presAssocID="{56A3352F-DECA-40EE-841C-12F711F582D1}" presName="childText" presStyleLbl="revTx" presStyleIdx="0" presStyleCnt="1">
        <dgm:presLayoutVars>
          <dgm:bulletEnabled val="1"/>
        </dgm:presLayoutVars>
      </dgm:prSet>
      <dgm:spPr/>
    </dgm:pt>
  </dgm:ptLst>
  <dgm:cxnLst>
    <dgm:cxn modelId="{8918B55B-CF8A-468D-B03D-E4A75AFBEA5E}" srcId="{56A3352F-DECA-40EE-841C-12F711F582D1}" destId="{3BB1AD3A-58B4-4286-9983-82C22A68CFA7}" srcOrd="2" destOrd="0" parTransId="{CB34017C-3E77-4781-A8C4-B97AE640A571}" sibTransId="{1A00A6E4-C611-41F8-891A-8CE0FD43CB5A}"/>
    <dgm:cxn modelId="{46DB246C-1F68-4F71-B7F7-DFD6F0AAFB5C}" type="presOf" srcId="{56A3352F-DECA-40EE-841C-12F711F582D1}" destId="{521613D1-A6AD-42C6-91AC-5248AF7B1379}" srcOrd="0" destOrd="0" presId="urn:microsoft.com/office/officeart/2005/8/layout/vList2"/>
    <dgm:cxn modelId="{A5A4A34C-83A5-4BF7-82CF-531354F6AF46}" type="presOf" srcId="{05EE6F83-4FC5-4A3B-B94D-4452B451D21F}" destId="{8E2797CA-A861-4BEE-9D4A-1717AD23A6E2}" srcOrd="0" destOrd="3" presId="urn:microsoft.com/office/officeart/2005/8/layout/vList2"/>
    <dgm:cxn modelId="{69205195-BF8D-4701-875E-78A3EEE42A92}" srcId="{56A3352F-DECA-40EE-841C-12F711F582D1}" destId="{B1D04773-FB0A-4EB8-AEA6-F296191BA359}" srcOrd="0" destOrd="0" parTransId="{1517C174-B9D6-4C29-9F64-F8BB389A8A2B}" sibTransId="{02571E84-C3DC-488A-A9AD-88DBDF67A754}"/>
    <dgm:cxn modelId="{786CB09F-4BB9-4D54-BF3E-917EA1F54C2F}" type="presOf" srcId="{654A3526-6DDF-42B0-8F1F-8B17C6F76C19}" destId="{9058C4EA-151F-4B2E-BAEA-5377F5B33ED5}" srcOrd="0" destOrd="0" presId="urn:microsoft.com/office/officeart/2005/8/layout/vList2"/>
    <dgm:cxn modelId="{4BF7D4A7-2914-490B-884C-2B596C9DB14F}" srcId="{654A3526-6DDF-42B0-8F1F-8B17C6F76C19}" destId="{56A3352F-DECA-40EE-841C-12F711F582D1}" srcOrd="0" destOrd="0" parTransId="{C7A09AD5-1696-4535-A512-50B425022C8F}" sibTransId="{3A541EE3-5010-4142-BFA7-1422B68738C8}"/>
    <dgm:cxn modelId="{064667B8-54D0-4820-A37E-D97CFDB4DB79}" srcId="{56A3352F-DECA-40EE-841C-12F711F582D1}" destId="{5C7A1DA5-9F9A-47B5-B80C-8EC06BEF279E}" srcOrd="1" destOrd="0" parTransId="{1B507DCB-5B63-4E57-95F8-7B81C4C6CE22}" sibTransId="{324B0906-E08B-47FE-BC69-16CBCFACB831}"/>
    <dgm:cxn modelId="{41D901BF-801A-4E1B-81C9-DD99BE7C4CDB}" type="presOf" srcId="{5C7A1DA5-9F9A-47B5-B80C-8EC06BEF279E}" destId="{8E2797CA-A861-4BEE-9D4A-1717AD23A6E2}" srcOrd="0" destOrd="1" presId="urn:microsoft.com/office/officeart/2005/8/layout/vList2"/>
    <dgm:cxn modelId="{409AF7C5-B71C-48A7-A635-81AC4F84ABE6}" srcId="{56A3352F-DECA-40EE-841C-12F711F582D1}" destId="{05EE6F83-4FC5-4A3B-B94D-4452B451D21F}" srcOrd="3" destOrd="0" parTransId="{4E02E7FC-15DA-4FC2-86D4-788034C05B9F}" sibTransId="{541C7D4A-B98B-408F-9C06-FDFCEAA07323}"/>
    <dgm:cxn modelId="{A0B0C4E6-DCBF-4DFB-9678-B030B5801FD6}" type="presOf" srcId="{B1D04773-FB0A-4EB8-AEA6-F296191BA359}" destId="{8E2797CA-A861-4BEE-9D4A-1717AD23A6E2}" srcOrd="0" destOrd="0" presId="urn:microsoft.com/office/officeart/2005/8/layout/vList2"/>
    <dgm:cxn modelId="{ABDE89FA-0E52-4BE8-BCDC-106C140D03DF}" type="presOf" srcId="{3BB1AD3A-58B4-4286-9983-82C22A68CFA7}" destId="{8E2797CA-A861-4BEE-9D4A-1717AD23A6E2}" srcOrd="0" destOrd="2" presId="urn:microsoft.com/office/officeart/2005/8/layout/vList2"/>
    <dgm:cxn modelId="{087837F2-255D-4BD6-97DE-2264B8199B8C}" type="presParOf" srcId="{9058C4EA-151F-4B2E-BAEA-5377F5B33ED5}" destId="{521613D1-A6AD-42C6-91AC-5248AF7B1379}" srcOrd="0" destOrd="0" presId="urn:microsoft.com/office/officeart/2005/8/layout/vList2"/>
    <dgm:cxn modelId="{B45A7B48-05A4-4810-99C5-A7DC03568A1D}" type="presParOf" srcId="{9058C4EA-151F-4B2E-BAEA-5377F5B33ED5}" destId="{8E2797CA-A861-4BEE-9D4A-1717AD23A6E2}"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BDD322F-0840-4ED2-A686-A9DA903FEC32}"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A0BD2C54-7AD4-48D3-80E3-909667450887}">
      <dgm:prSet custT="1"/>
      <dgm:spPr/>
      <dgm:t>
        <a:bodyPr/>
        <a:lstStyle/>
        <a:p>
          <a:r>
            <a:rPr lang="en-US" sz="4200" b="1"/>
            <a:t>CANADIAN WORLD STUDIES</a:t>
          </a:r>
        </a:p>
      </dgm:t>
    </dgm:pt>
    <dgm:pt modelId="{687EBB08-C916-4D64-8AD4-665DCD2FC9F9}" type="parTrans" cxnId="{F245FFC1-C63B-45B1-B729-039E4CA29695}">
      <dgm:prSet/>
      <dgm:spPr/>
      <dgm:t>
        <a:bodyPr/>
        <a:lstStyle/>
        <a:p>
          <a:endParaRPr lang="en-US"/>
        </a:p>
      </dgm:t>
    </dgm:pt>
    <dgm:pt modelId="{0AF763F3-E898-467F-9ECE-36B2EB39579C}" type="sibTrans" cxnId="{F245FFC1-C63B-45B1-B729-039E4CA29695}">
      <dgm:prSet/>
      <dgm:spPr/>
      <dgm:t>
        <a:bodyPr/>
        <a:lstStyle/>
        <a:p>
          <a:endParaRPr lang="en-US"/>
        </a:p>
      </dgm:t>
    </dgm:pt>
    <dgm:pt modelId="{41F563A9-4315-46E3-869E-6ED275453B3C}">
      <dgm:prSet/>
      <dgm:spPr/>
      <dgm:t>
        <a:bodyPr/>
        <a:lstStyle/>
        <a:p>
          <a:r>
            <a:rPr lang="en-US">
              <a:latin typeface="Arial" charset="0"/>
              <a:ea typeface="+mn-ea"/>
              <a:cs typeface="Arial" charset="0"/>
            </a:rPr>
            <a:t>World Issues (U)</a:t>
          </a:r>
          <a:endParaRPr lang="en-US"/>
        </a:p>
      </dgm:t>
    </dgm:pt>
    <dgm:pt modelId="{736E3B89-BBCA-4CCE-962A-3814D524A21A}" type="parTrans" cxnId="{102DD229-EB75-422C-8A37-926295C7C1FB}">
      <dgm:prSet/>
      <dgm:spPr/>
      <dgm:t>
        <a:bodyPr/>
        <a:lstStyle/>
        <a:p>
          <a:endParaRPr lang="en-US"/>
        </a:p>
      </dgm:t>
    </dgm:pt>
    <dgm:pt modelId="{C5524240-20BE-411C-8E76-E5E7FCE19024}" type="sibTrans" cxnId="{102DD229-EB75-422C-8A37-926295C7C1FB}">
      <dgm:prSet/>
      <dgm:spPr/>
      <dgm:t>
        <a:bodyPr/>
        <a:lstStyle/>
        <a:p>
          <a:endParaRPr lang="en-US"/>
        </a:p>
      </dgm:t>
    </dgm:pt>
    <dgm:pt modelId="{56A2572E-B2E9-4F04-8715-22B0090D78A8}">
      <dgm:prSet/>
      <dgm:spPr/>
      <dgm:t>
        <a:bodyPr/>
        <a:lstStyle/>
        <a:p>
          <a:r>
            <a:rPr lang="en-US">
              <a:latin typeface="Arial" charset="0"/>
              <a:ea typeface="+mn-ea"/>
              <a:cs typeface="Arial" charset="0"/>
            </a:rPr>
            <a:t>World History (U)</a:t>
          </a:r>
        </a:p>
      </dgm:t>
    </dgm:pt>
    <dgm:pt modelId="{0117AB02-88E8-470A-9F42-77B944528960}" type="parTrans" cxnId="{E6B2A757-3189-41BF-A1E2-3111C4409B0B}">
      <dgm:prSet/>
      <dgm:spPr/>
      <dgm:t>
        <a:bodyPr/>
        <a:lstStyle/>
        <a:p>
          <a:endParaRPr lang="en-CA"/>
        </a:p>
      </dgm:t>
    </dgm:pt>
    <dgm:pt modelId="{23546EA4-97C5-4A56-BF9E-3DF537FF554C}" type="sibTrans" cxnId="{E6B2A757-3189-41BF-A1E2-3111C4409B0B}">
      <dgm:prSet/>
      <dgm:spPr/>
      <dgm:t>
        <a:bodyPr/>
        <a:lstStyle/>
        <a:p>
          <a:endParaRPr lang="en-CA"/>
        </a:p>
      </dgm:t>
    </dgm:pt>
    <dgm:pt modelId="{9E84451C-643F-42D6-8593-E451E640107F}">
      <dgm:prSet/>
      <dgm:spPr/>
      <dgm:t>
        <a:bodyPr/>
        <a:lstStyle/>
        <a:p>
          <a:r>
            <a:rPr lang="en-US">
              <a:latin typeface="Arial" charset="0"/>
              <a:ea typeface="+mn-ea"/>
              <a:cs typeface="Arial" charset="0"/>
            </a:rPr>
            <a:t>Economics (U) </a:t>
          </a:r>
        </a:p>
      </dgm:t>
    </dgm:pt>
    <dgm:pt modelId="{F2DE7407-1EE3-4B75-8B36-B298F5DF0E45}" type="parTrans" cxnId="{9E8B9980-1C23-4BB4-ABEF-4F384A84CC93}">
      <dgm:prSet/>
      <dgm:spPr/>
      <dgm:t>
        <a:bodyPr/>
        <a:lstStyle/>
        <a:p>
          <a:endParaRPr lang="en-CA"/>
        </a:p>
      </dgm:t>
    </dgm:pt>
    <dgm:pt modelId="{49822C31-59BF-4F1E-8798-71B354509C27}" type="sibTrans" cxnId="{9E8B9980-1C23-4BB4-ABEF-4F384A84CC93}">
      <dgm:prSet/>
      <dgm:spPr/>
      <dgm:t>
        <a:bodyPr/>
        <a:lstStyle/>
        <a:p>
          <a:endParaRPr lang="en-CA"/>
        </a:p>
      </dgm:t>
    </dgm:pt>
    <dgm:pt modelId="{9B96EE59-7F31-496D-850C-C14B1193E7F0}" type="pres">
      <dgm:prSet presAssocID="{CBDD322F-0840-4ED2-A686-A9DA903FEC32}" presName="linear" presStyleCnt="0">
        <dgm:presLayoutVars>
          <dgm:animLvl val="lvl"/>
          <dgm:resizeHandles val="exact"/>
        </dgm:presLayoutVars>
      </dgm:prSet>
      <dgm:spPr/>
    </dgm:pt>
    <dgm:pt modelId="{275706FA-3C22-4D69-B4C0-C532C0521408}" type="pres">
      <dgm:prSet presAssocID="{A0BD2C54-7AD4-48D3-80E3-909667450887}" presName="parentText" presStyleLbl="node1" presStyleIdx="0" presStyleCnt="1">
        <dgm:presLayoutVars>
          <dgm:chMax val="0"/>
          <dgm:bulletEnabled val="1"/>
        </dgm:presLayoutVars>
      </dgm:prSet>
      <dgm:spPr/>
    </dgm:pt>
    <dgm:pt modelId="{72CE9C47-32DC-4C5C-912C-D4F99C032212}" type="pres">
      <dgm:prSet presAssocID="{A0BD2C54-7AD4-48D3-80E3-909667450887}" presName="childText" presStyleLbl="revTx" presStyleIdx="0" presStyleCnt="1">
        <dgm:presLayoutVars>
          <dgm:bulletEnabled val="1"/>
        </dgm:presLayoutVars>
      </dgm:prSet>
      <dgm:spPr/>
    </dgm:pt>
  </dgm:ptLst>
  <dgm:cxnLst>
    <dgm:cxn modelId="{54CA7616-9DFB-4428-9268-0DD8F7C203F8}" type="presOf" srcId="{9E84451C-643F-42D6-8593-E451E640107F}" destId="{72CE9C47-32DC-4C5C-912C-D4F99C032212}" srcOrd="0" destOrd="2" presId="urn:microsoft.com/office/officeart/2005/8/layout/vList2"/>
    <dgm:cxn modelId="{102DD229-EB75-422C-8A37-926295C7C1FB}" srcId="{A0BD2C54-7AD4-48D3-80E3-909667450887}" destId="{41F563A9-4315-46E3-869E-6ED275453B3C}" srcOrd="0" destOrd="0" parTransId="{736E3B89-BBCA-4CCE-962A-3814D524A21A}" sibTransId="{C5524240-20BE-411C-8E76-E5E7FCE19024}"/>
    <dgm:cxn modelId="{E6B2A757-3189-41BF-A1E2-3111C4409B0B}" srcId="{A0BD2C54-7AD4-48D3-80E3-909667450887}" destId="{56A2572E-B2E9-4F04-8715-22B0090D78A8}" srcOrd="1" destOrd="0" parTransId="{0117AB02-88E8-470A-9F42-77B944528960}" sibTransId="{23546EA4-97C5-4A56-BF9E-3DF537FF554C}"/>
    <dgm:cxn modelId="{9E8B9980-1C23-4BB4-ABEF-4F384A84CC93}" srcId="{A0BD2C54-7AD4-48D3-80E3-909667450887}" destId="{9E84451C-643F-42D6-8593-E451E640107F}" srcOrd="2" destOrd="0" parTransId="{F2DE7407-1EE3-4B75-8B36-B298F5DF0E45}" sibTransId="{49822C31-59BF-4F1E-8798-71B354509C27}"/>
    <dgm:cxn modelId="{9C922D89-6C2A-4DB9-8C59-A59B71BA7229}" type="presOf" srcId="{56A2572E-B2E9-4F04-8715-22B0090D78A8}" destId="{72CE9C47-32DC-4C5C-912C-D4F99C032212}" srcOrd="0" destOrd="1" presId="urn:microsoft.com/office/officeart/2005/8/layout/vList2"/>
    <dgm:cxn modelId="{22FD6F8A-91D5-4FB7-B522-B3A4C6C20243}" type="presOf" srcId="{CBDD322F-0840-4ED2-A686-A9DA903FEC32}" destId="{9B96EE59-7F31-496D-850C-C14B1193E7F0}" srcOrd="0" destOrd="0" presId="urn:microsoft.com/office/officeart/2005/8/layout/vList2"/>
    <dgm:cxn modelId="{CC212EBD-E430-4C84-9B8A-87C76E9BDE6C}" type="presOf" srcId="{41F563A9-4315-46E3-869E-6ED275453B3C}" destId="{72CE9C47-32DC-4C5C-912C-D4F99C032212}" srcOrd="0" destOrd="0" presId="urn:microsoft.com/office/officeart/2005/8/layout/vList2"/>
    <dgm:cxn modelId="{F245FFC1-C63B-45B1-B729-039E4CA29695}" srcId="{CBDD322F-0840-4ED2-A686-A9DA903FEC32}" destId="{A0BD2C54-7AD4-48D3-80E3-909667450887}" srcOrd="0" destOrd="0" parTransId="{687EBB08-C916-4D64-8AD4-665DCD2FC9F9}" sibTransId="{0AF763F3-E898-467F-9ECE-36B2EB39579C}"/>
    <dgm:cxn modelId="{CAEAE1DB-C6A5-48D0-80CF-593CA931389C}" type="presOf" srcId="{A0BD2C54-7AD4-48D3-80E3-909667450887}" destId="{275706FA-3C22-4D69-B4C0-C532C0521408}" srcOrd="0" destOrd="0" presId="urn:microsoft.com/office/officeart/2005/8/layout/vList2"/>
    <dgm:cxn modelId="{34567F31-D1A8-460A-98AC-5D4B07CD896A}" type="presParOf" srcId="{9B96EE59-7F31-496D-850C-C14B1193E7F0}" destId="{275706FA-3C22-4D69-B4C0-C532C0521408}" srcOrd="0" destOrd="0" presId="urn:microsoft.com/office/officeart/2005/8/layout/vList2"/>
    <dgm:cxn modelId="{F1A1D880-6680-4E72-A4CD-FC1DE070C6DF}" type="presParOf" srcId="{9B96EE59-7F31-496D-850C-C14B1193E7F0}" destId="{72CE9C47-32DC-4C5C-912C-D4F99C032212}"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BDD322F-0840-4ED2-A686-A9DA903FEC32}"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A0BD2C54-7AD4-48D3-80E3-909667450887}">
      <dgm:prSet/>
      <dgm:spPr/>
      <dgm:t>
        <a:bodyPr/>
        <a:lstStyle/>
        <a:p>
          <a:r>
            <a:rPr lang="en-US"/>
            <a:t>COOPERATIVE EDUCATION</a:t>
          </a:r>
        </a:p>
      </dgm:t>
    </dgm:pt>
    <dgm:pt modelId="{687EBB08-C916-4D64-8AD4-665DCD2FC9F9}" type="parTrans" cxnId="{F245FFC1-C63B-45B1-B729-039E4CA29695}">
      <dgm:prSet/>
      <dgm:spPr/>
      <dgm:t>
        <a:bodyPr/>
        <a:lstStyle/>
        <a:p>
          <a:endParaRPr lang="en-US"/>
        </a:p>
      </dgm:t>
    </dgm:pt>
    <dgm:pt modelId="{0AF763F3-E898-467F-9ECE-36B2EB39579C}" type="sibTrans" cxnId="{F245FFC1-C63B-45B1-B729-039E4CA29695}">
      <dgm:prSet/>
      <dgm:spPr/>
      <dgm:t>
        <a:bodyPr/>
        <a:lstStyle/>
        <a:p>
          <a:endParaRPr lang="en-US"/>
        </a:p>
      </dgm:t>
    </dgm:pt>
    <dgm:pt modelId="{41F563A9-4315-46E3-869E-6ED275453B3C}">
      <dgm:prSet custT="1"/>
      <dgm:spPr/>
      <dgm:t>
        <a:bodyPr/>
        <a:lstStyle/>
        <a:p>
          <a:r>
            <a:rPr lang="en-US" sz="4100">
              <a:latin typeface="Arial" panose="020B0604020202020204" pitchFamily="34" charset="0"/>
              <a:ea typeface="+mn-ea"/>
              <a:cs typeface="Arial" panose="020B0604020202020204" pitchFamily="34" charset="0"/>
            </a:rPr>
            <a:t>Double Credit (O)</a:t>
          </a:r>
          <a:endParaRPr lang="en-US" sz="4100"/>
        </a:p>
      </dgm:t>
    </dgm:pt>
    <dgm:pt modelId="{736E3B89-BBCA-4CCE-962A-3814D524A21A}" type="parTrans" cxnId="{102DD229-EB75-422C-8A37-926295C7C1FB}">
      <dgm:prSet/>
      <dgm:spPr/>
      <dgm:t>
        <a:bodyPr/>
        <a:lstStyle/>
        <a:p>
          <a:endParaRPr lang="en-US"/>
        </a:p>
      </dgm:t>
    </dgm:pt>
    <dgm:pt modelId="{C5524240-20BE-411C-8E76-E5E7FCE19024}" type="sibTrans" cxnId="{102DD229-EB75-422C-8A37-926295C7C1FB}">
      <dgm:prSet/>
      <dgm:spPr/>
      <dgm:t>
        <a:bodyPr/>
        <a:lstStyle/>
        <a:p>
          <a:endParaRPr lang="en-US"/>
        </a:p>
      </dgm:t>
    </dgm:pt>
    <dgm:pt modelId="{501061D8-19CE-4100-B53F-33C82D099C6B}">
      <dgm:prSet custT="1"/>
      <dgm:spPr/>
      <dgm:t>
        <a:bodyPr/>
        <a:lstStyle/>
        <a:p>
          <a:r>
            <a:rPr lang="en-US" sz="4100"/>
            <a:t>All Day Coop – choose twice</a:t>
          </a:r>
        </a:p>
      </dgm:t>
    </dgm:pt>
    <dgm:pt modelId="{14220828-7B1F-4520-9687-780CF2680044}" type="parTrans" cxnId="{B0B2C83D-5D87-4C8E-B6CB-E87E97895850}">
      <dgm:prSet/>
      <dgm:spPr/>
      <dgm:t>
        <a:bodyPr/>
        <a:lstStyle/>
        <a:p>
          <a:endParaRPr lang="en-CA"/>
        </a:p>
      </dgm:t>
    </dgm:pt>
    <dgm:pt modelId="{4900CA4E-FB19-4B66-8C72-81FE21059C8D}" type="sibTrans" cxnId="{B0B2C83D-5D87-4C8E-B6CB-E87E97895850}">
      <dgm:prSet/>
      <dgm:spPr/>
      <dgm:t>
        <a:bodyPr/>
        <a:lstStyle/>
        <a:p>
          <a:endParaRPr lang="en-CA"/>
        </a:p>
      </dgm:t>
    </dgm:pt>
    <dgm:pt modelId="{9B96EE59-7F31-496D-850C-C14B1193E7F0}" type="pres">
      <dgm:prSet presAssocID="{CBDD322F-0840-4ED2-A686-A9DA903FEC32}" presName="linear" presStyleCnt="0">
        <dgm:presLayoutVars>
          <dgm:animLvl val="lvl"/>
          <dgm:resizeHandles val="exact"/>
        </dgm:presLayoutVars>
      </dgm:prSet>
      <dgm:spPr/>
    </dgm:pt>
    <dgm:pt modelId="{275706FA-3C22-4D69-B4C0-C532C0521408}" type="pres">
      <dgm:prSet presAssocID="{A0BD2C54-7AD4-48D3-80E3-909667450887}" presName="parentText" presStyleLbl="node1" presStyleIdx="0" presStyleCnt="1">
        <dgm:presLayoutVars>
          <dgm:chMax val="0"/>
          <dgm:bulletEnabled val="1"/>
        </dgm:presLayoutVars>
      </dgm:prSet>
      <dgm:spPr/>
    </dgm:pt>
    <dgm:pt modelId="{72CE9C47-32DC-4C5C-912C-D4F99C032212}" type="pres">
      <dgm:prSet presAssocID="{A0BD2C54-7AD4-48D3-80E3-909667450887}" presName="childText" presStyleLbl="revTx" presStyleIdx="0" presStyleCnt="1">
        <dgm:presLayoutVars>
          <dgm:bulletEnabled val="1"/>
        </dgm:presLayoutVars>
      </dgm:prSet>
      <dgm:spPr/>
    </dgm:pt>
  </dgm:ptLst>
  <dgm:cxnLst>
    <dgm:cxn modelId="{102DD229-EB75-422C-8A37-926295C7C1FB}" srcId="{A0BD2C54-7AD4-48D3-80E3-909667450887}" destId="{41F563A9-4315-46E3-869E-6ED275453B3C}" srcOrd="0" destOrd="0" parTransId="{736E3B89-BBCA-4CCE-962A-3814D524A21A}" sibTransId="{C5524240-20BE-411C-8E76-E5E7FCE19024}"/>
    <dgm:cxn modelId="{07620D37-B4B3-49E4-8250-A65F8CE653BB}" type="presOf" srcId="{501061D8-19CE-4100-B53F-33C82D099C6B}" destId="{72CE9C47-32DC-4C5C-912C-D4F99C032212}" srcOrd="0" destOrd="1" presId="urn:microsoft.com/office/officeart/2005/8/layout/vList2"/>
    <dgm:cxn modelId="{B0B2C83D-5D87-4C8E-B6CB-E87E97895850}" srcId="{A0BD2C54-7AD4-48D3-80E3-909667450887}" destId="{501061D8-19CE-4100-B53F-33C82D099C6B}" srcOrd="1" destOrd="0" parTransId="{14220828-7B1F-4520-9687-780CF2680044}" sibTransId="{4900CA4E-FB19-4B66-8C72-81FE21059C8D}"/>
    <dgm:cxn modelId="{22FD6F8A-91D5-4FB7-B522-B3A4C6C20243}" type="presOf" srcId="{CBDD322F-0840-4ED2-A686-A9DA903FEC32}" destId="{9B96EE59-7F31-496D-850C-C14B1193E7F0}" srcOrd="0" destOrd="0" presId="urn:microsoft.com/office/officeart/2005/8/layout/vList2"/>
    <dgm:cxn modelId="{CC212EBD-E430-4C84-9B8A-87C76E9BDE6C}" type="presOf" srcId="{41F563A9-4315-46E3-869E-6ED275453B3C}" destId="{72CE9C47-32DC-4C5C-912C-D4F99C032212}" srcOrd="0" destOrd="0" presId="urn:microsoft.com/office/officeart/2005/8/layout/vList2"/>
    <dgm:cxn modelId="{F245FFC1-C63B-45B1-B729-039E4CA29695}" srcId="{CBDD322F-0840-4ED2-A686-A9DA903FEC32}" destId="{A0BD2C54-7AD4-48D3-80E3-909667450887}" srcOrd="0" destOrd="0" parTransId="{687EBB08-C916-4D64-8AD4-665DCD2FC9F9}" sibTransId="{0AF763F3-E898-467F-9ECE-36B2EB39579C}"/>
    <dgm:cxn modelId="{CAEAE1DB-C6A5-48D0-80CF-593CA931389C}" type="presOf" srcId="{A0BD2C54-7AD4-48D3-80E3-909667450887}" destId="{275706FA-3C22-4D69-B4C0-C532C0521408}" srcOrd="0" destOrd="0" presId="urn:microsoft.com/office/officeart/2005/8/layout/vList2"/>
    <dgm:cxn modelId="{34567F31-D1A8-460A-98AC-5D4B07CD896A}" type="presParOf" srcId="{9B96EE59-7F31-496D-850C-C14B1193E7F0}" destId="{275706FA-3C22-4D69-B4C0-C532C0521408}" srcOrd="0" destOrd="0" presId="urn:microsoft.com/office/officeart/2005/8/layout/vList2"/>
    <dgm:cxn modelId="{F1A1D880-6680-4E72-A4CD-FC1DE070C6DF}" type="presParOf" srcId="{9B96EE59-7F31-496D-850C-C14B1193E7F0}" destId="{72CE9C47-32DC-4C5C-912C-D4F99C032212}"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BDD322F-0840-4ED2-A686-A9DA903FEC32}"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A0BD2C54-7AD4-48D3-80E3-909667450887}">
      <dgm:prSet custT="1"/>
      <dgm:spPr/>
      <dgm:t>
        <a:bodyPr/>
        <a:lstStyle/>
        <a:p>
          <a:r>
            <a:rPr lang="en-US" sz="4200" b="1"/>
            <a:t>MODERN LANGUAGES</a:t>
          </a:r>
        </a:p>
      </dgm:t>
    </dgm:pt>
    <dgm:pt modelId="{687EBB08-C916-4D64-8AD4-665DCD2FC9F9}" type="parTrans" cxnId="{F245FFC1-C63B-45B1-B729-039E4CA29695}">
      <dgm:prSet/>
      <dgm:spPr/>
      <dgm:t>
        <a:bodyPr/>
        <a:lstStyle/>
        <a:p>
          <a:endParaRPr lang="en-US"/>
        </a:p>
      </dgm:t>
    </dgm:pt>
    <dgm:pt modelId="{0AF763F3-E898-467F-9ECE-36B2EB39579C}" type="sibTrans" cxnId="{F245FFC1-C63B-45B1-B729-039E4CA29695}">
      <dgm:prSet/>
      <dgm:spPr/>
      <dgm:t>
        <a:bodyPr/>
        <a:lstStyle/>
        <a:p>
          <a:endParaRPr lang="en-US"/>
        </a:p>
      </dgm:t>
    </dgm:pt>
    <dgm:pt modelId="{41F563A9-4315-46E3-869E-6ED275453B3C}">
      <dgm:prSet custT="1"/>
      <dgm:spPr/>
      <dgm:t>
        <a:bodyPr/>
        <a:lstStyle/>
        <a:p>
          <a:r>
            <a:rPr lang="en-US" altLang="en-US" sz="4100">
              <a:latin typeface="Arial" panose="020B0604020202020204" pitchFamily="34" charset="0"/>
              <a:cs typeface="Arial" panose="020B0604020202020204" pitchFamily="34" charset="0"/>
            </a:rPr>
            <a:t>French (U)</a:t>
          </a:r>
          <a:endParaRPr lang="en-US" sz="4100"/>
        </a:p>
      </dgm:t>
    </dgm:pt>
    <dgm:pt modelId="{736E3B89-BBCA-4CCE-962A-3814D524A21A}" type="parTrans" cxnId="{102DD229-EB75-422C-8A37-926295C7C1FB}">
      <dgm:prSet/>
      <dgm:spPr/>
      <dgm:t>
        <a:bodyPr/>
        <a:lstStyle/>
        <a:p>
          <a:endParaRPr lang="en-US"/>
        </a:p>
      </dgm:t>
    </dgm:pt>
    <dgm:pt modelId="{C5524240-20BE-411C-8E76-E5E7FCE19024}" type="sibTrans" cxnId="{102DD229-EB75-422C-8A37-926295C7C1FB}">
      <dgm:prSet/>
      <dgm:spPr/>
      <dgm:t>
        <a:bodyPr/>
        <a:lstStyle/>
        <a:p>
          <a:endParaRPr lang="en-US"/>
        </a:p>
      </dgm:t>
    </dgm:pt>
    <dgm:pt modelId="{D777EA72-5B06-4F8F-9615-FAF29BE0B3BC}">
      <dgm:prSet custT="1"/>
      <dgm:spPr/>
      <dgm:t>
        <a:bodyPr/>
        <a:lstStyle/>
        <a:p>
          <a:r>
            <a:rPr lang="en-US" altLang="en-US" sz="4100">
              <a:latin typeface="Arial" panose="020B0604020202020204" pitchFamily="34" charset="0"/>
              <a:cs typeface="Arial" panose="020B0604020202020204" pitchFamily="34" charset="0"/>
            </a:rPr>
            <a:t>French –  (O)</a:t>
          </a:r>
        </a:p>
      </dgm:t>
    </dgm:pt>
    <dgm:pt modelId="{74FB377A-EDB0-4685-B7D6-3678B1AC27F4}" type="parTrans" cxnId="{33394530-6EE1-4BEB-948F-22471E08B79A}">
      <dgm:prSet/>
      <dgm:spPr/>
      <dgm:t>
        <a:bodyPr/>
        <a:lstStyle/>
        <a:p>
          <a:endParaRPr lang="en-CA"/>
        </a:p>
      </dgm:t>
    </dgm:pt>
    <dgm:pt modelId="{1FE76DCA-AD0C-44BB-A82F-A8791A002EC8}" type="sibTrans" cxnId="{33394530-6EE1-4BEB-948F-22471E08B79A}">
      <dgm:prSet/>
      <dgm:spPr/>
      <dgm:t>
        <a:bodyPr/>
        <a:lstStyle/>
        <a:p>
          <a:endParaRPr lang="en-CA"/>
        </a:p>
      </dgm:t>
    </dgm:pt>
    <dgm:pt modelId="{CEC77AF3-F628-49E3-B23F-FC79980CD19F}">
      <dgm:prSet custT="1"/>
      <dgm:spPr/>
      <dgm:t>
        <a:bodyPr/>
        <a:lstStyle/>
        <a:p>
          <a:r>
            <a:rPr lang="en-US" altLang="en-US" sz="4100">
              <a:latin typeface="Arial" panose="020B0604020202020204" pitchFamily="34" charset="0"/>
              <a:cs typeface="Arial" panose="020B0604020202020204" pitchFamily="34" charset="0"/>
            </a:rPr>
            <a:t>Extended French (U)</a:t>
          </a:r>
        </a:p>
      </dgm:t>
    </dgm:pt>
    <dgm:pt modelId="{778972D6-5306-4A5A-9C29-8E6BF05FB8D7}" type="parTrans" cxnId="{D7A17E88-4E65-4A1E-B6F5-1035CDA0ED96}">
      <dgm:prSet/>
      <dgm:spPr/>
      <dgm:t>
        <a:bodyPr/>
        <a:lstStyle/>
        <a:p>
          <a:endParaRPr lang="en-CA"/>
        </a:p>
      </dgm:t>
    </dgm:pt>
    <dgm:pt modelId="{C60636AB-4E40-4BB8-B621-E6CB012C6EDC}" type="sibTrans" cxnId="{D7A17E88-4E65-4A1E-B6F5-1035CDA0ED96}">
      <dgm:prSet/>
      <dgm:spPr/>
      <dgm:t>
        <a:bodyPr/>
        <a:lstStyle/>
        <a:p>
          <a:endParaRPr lang="en-CA"/>
        </a:p>
      </dgm:t>
    </dgm:pt>
    <dgm:pt modelId="{9B96EE59-7F31-496D-850C-C14B1193E7F0}" type="pres">
      <dgm:prSet presAssocID="{CBDD322F-0840-4ED2-A686-A9DA903FEC32}" presName="linear" presStyleCnt="0">
        <dgm:presLayoutVars>
          <dgm:animLvl val="lvl"/>
          <dgm:resizeHandles val="exact"/>
        </dgm:presLayoutVars>
      </dgm:prSet>
      <dgm:spPr/>
    </dgm:pt>
    <dgm:pt modelId="{275706FA-3C22-4D69-B4C0-C532C0521408}" type="pres">
      <dgm:prSet presAssocID="{A0BD2C54-7AD4-48D3-80E3-909667450887}" presName="parentText" presStyleLbl="node1" presStyleIdx="0" presStyleCnt="1">
        <dgm:presLayoutVars>
          <dgm:chMax val="0"/>
          <dgm:bulletEnabled val="1"/>
        </dgm:presLayoutVars>
      </dgm:prSet>
      <dgm:spPr/>
    </dgm:pt>
    <dgm:pt modelId="{72CE9C47-32DC-4C5C-912C-D4F99C032212}" type="pres">
      <dgm:prSet presAssocID="{A0BD2C54-7AD4-48D3-80E3-909667450887}" presName="childText" presStyleLbl="revTx" presStyleIdx="0" presStyleCnt="1">
        <dgm:presLayoutVars>
          <dgm:bulletEnabled val="1"/>
        </dgm:presLayoutVars>
      </dgm:prSet>
      <dgm:spPr/>
    </dgm:pt>
  </dgm:ptLst>
  <dgm:cxnLst>
    <dgm:cxn modelId="{EFC30D22-F92E-479B-A608-955FFE2F0360}" type="presOf" srcId="{D777EA72-5B06-4F8F-9615-FAF29BE0B3BC}" destId="{72CE9C47-32DC-4C5C-912C-D4F99C032212}" srcOrd="0" destOrd="1" presId="urn:microsoft.com/office/officeart/2005/8/layout/vList2"/>
    <dgm:cxn modelId="{102DD229-EB75-422C-8A37-926295C7C1FB}" srcId="{A0BD2C54-7AD4-48D3-80E3-909667450887}" destId="{41F563A9-4315-46E3-869E-6ED275453B3C}" srcOrd="0" destOrd="0" parTransId="{736E3B89-BBCA-4CCE-962A-3814D524A21A}" sibTransId="{C5524240-20BE-411C-8E76-E5E7FCE19024}"/>
    <dgm:cxn modelId="{33394530-6EE1-4BEB-948F-22471E08B79A}" srcId="{A0BD2C54-7AD4-48D3-80E3-909667450887}" destId="{D777EA72-5B06-4F8F-9615-FAF29BE0B3BC}" srcOrd="1" destOrd="0" parTransId="{74FB377A-EDB0-4685-B7D6-3678B1AC27F4}" sibTransId="{1FE76DCA-AD0C-44BB-A82F-A8791A002EC8}"/>
    <dgm:cxn modelId="{D4AEF553-A25A-4192-9720-C36CB63F2B56}" type="presOf" srcId="{CEC77AF3-F628-49E3-B23F-FC79980CD19F}" destId="{72CE9C47-32DC-4C5C-912C-D4F99C032212}" srcOrd="0" destOrd="2" presId="urn:microsoft.com/office/officeart/2005/8/layout/vList2"/>
    <dgm:cxn modelId="{D7A17E88-4E65-4A1E-B6F5-1035CDA0ED96}" srcId="{A0BD2C54-7AD4-48D3-80E3-909667450887}" destId="{CEC77AF3-F628-49E3-B23F-FC79980CD19F}" srcOrd="2" destOrd="0" parTransId="{778972D6-5306-4A5A-9C29-8E6BF05FB8D7}" sibTransId="{C60636AB-4E40-4BB8-B621-E6CB012C6EDC}"/>
    <dgm:cxn modelId="{22FD6F8A-91D5-4FB7-B522-B3A4C6C20243}" type="presOf" srcId="{CBDD322F-0840-4ED2-A686-A9DA903FEC32}" destId="{9B96EE59-7F31-496D-850C-C14B1193E7F0}" srcOrd="0" destOrd="0" presId="urn:microsoft.com/office/officeart/2005/8/layout/vList2"/>
    <dgm:cxn modelId="{CC212EBD-E430-4C84-9B8A-87C76E9BDE6C}" type="presOf" srcId="{41F563A9-4315-46E3-869E-6ED275453B3C}" destId="{72CE9C47-32DC-4C5C-912C-D4F99C032212}" srcOrd="0" destOrd="0" presId="urn:microsoft.com/office/officeart/2005/8/layout/vList2"/>
    <dgm:cxn modelId="{F245FFC1-C63B-45B1-B729-039E4CA29695}" srcId="{CBDD322F-0840-4ED2-A686-A9DA903FEC32}" destId="{A0BD2C54-7AD4-48D3-80E3-909667450887}" srcOrd="0" destOrd="0" parTransId="{687EBB08-C916-4D64-8AD4-665DCD2FC9F9}" sibTransId="{0AF763F3-E898-467F-9ECE-36B2EB39579C}"/>
    <dgm:cxn modelId="{CAEAE1DB-C6A5-48D0-80CF-593CA931389C}" type="presOf" srcId="{A0BD2C54-7AD4-48D3-80E3-909667450887}" destId="{275706FA-3C22-4D69-B4C0-C532C0521408}" srcOrd="0" destOrd="0" presId="urn:microsoft.com/office/officeart/2005/8/layout/vList2"/>
    <dgm:cxn modelId="{34567F31-D1A8-460A-98AC-5D4B07CD896A}" type="presParOf" srcId="{9B96EE59-7F31-496D-850C-C14B1193E7F0}" destId="{275706FA-3C22-4D69-B4C0-C532C0521408}" srcOrd="0" destOrd="0" presId="urn:microsoft.com/office/officeart/2005/8/layout/vList2"/>
    <dgm:cxn modelId="{F1A1D880-6680-4E72-A4CD-FC1DE070C6DF}" type="presParOf" srcId="{9B96EE59-7F31-496D-850C-C14B1193E7F0}" destId="{72CE9C47-32DC-4C5C-912C-D4F99C032212}"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BDD322F-0840-4ED2-A686-A9DA903FEC32}"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A0BD2C54-7AD4-48D3-80E3-909667450887}">
      <dgm:prSet custT="1"/>
      <dgm:spPr/>
      <dgm:t>
        <a:bodyPr/>
        <a:lstStyle/>
        <a:p>
          <a:r>
            <a:rPr lang="en-US" sz="4200" b="1"/>
            <a:t>ENGLISH</a:t>
          </a:r>
        </a:p>
      </dgm:t>
    </dgm:pt>
    <dgm:pt modelId="{687EBB08-C916-4D64-8AD4-665DCD2FC9F9}" type="parTrans" cxnId="{F245FFC1-C63B-45B1-B729-039E4CA29695}">
      <dgm:prSet/>
      <dgm:spPr/>
      <dgm:t>
        <a:bodyPr/>
        <a:lstStyle/>
        <a:p>
          <a:endParaRPr lang="en-US"/>
        </a:p>
      </dgm:t>
    </dgm:pt>
    <dgm:pt modelId="{0AF763F3-E898-467F-9ECE-36B2EB39579C}" type="sibTrans" cxnId="{F245FFC1-C63B-45B1-B729-039E4CA29695}">
      <dgm:prSet/>
      <dgm:spPr/>
      <dgm:t>
        <a:bodyPr/>
        <a:lstStyle/>
        <a:p>
          <a:endParaRPr lang="en-US"/>
        </a:p>
      </dgm:t>
    </dgm:pt>
    <dgm:pt modelId="{41F563A9-4315-46E3-869E-6ED275453B3C}">
      <dgm:prSet custT="1"/>
      <dgm:spPr/>
      <dgm:t>
        <a:bodyPr/>
        <a:lstStyle/>
        <a:p>
          <a:r>
            <a:rPr lang="en-US" altLang="en-US" sz="4100">
              <a:latin typeface="Arial" panose="020B0604020202020204" pitchFamily="34" charset="0"/>
              <a:cs typeface="Arial" panose="020B0604020202020204" pitchFamily="34" charset="0"/>
            </a:rPr>
            <a:t>Writer</a:t>
          </a:r>
          <a:r>
            <a:rPr lang="ja-JP" altLang="en-US" sz="4100">
              <a:latin typeface="Arial" panose="020B0604020202020204" pitchFamily="34" charset="0"/>
              <a:ea typeface="ＭＳ Ｐ明朝" panose="02020600040205080304" pitchFamily="18" charset="-128"/>
            </a:rPr>
            <a:t>’</a:t>
          </a:r>
          <a:r>
            <a:rPr lang="en-US" altLang="ja-JP" sz="4100">
              <a:latin typeface="Arial" panose="020B0604020202020204" pitchFamily="34" charset="0"/>
              <a:cs typeface="Arial" panose="020B0604020202020204" pitchFamily="34" charset="0"/>
            </a:rPr>
            <a:t>s Craft (U)</a:t>
          </a:r>
          <a:endParaRPr lang="en-US" sz="4100"/>
        </a:p>
      </dgm:t>
    </dgm:pt>
    <dgm:pt modelId="{736E3B89-BBCA-4CCE-962A-3814D524A21A}" type="parTrans" cxnId="{102DD229-EB75-422C-8A37-926295C7C1FB}">
      <dgm:prSet/>
      <dgm:spPr/>
      <dgm:t>
        <a:bodyPr/>
        <a:lstStyle/>
        <a:p>
          <a:endParaRPr lang="en-US"/>
        </a:p>
      </dgm:t>
    </dgm:pt>
    <dgm:pt modelId="{C5524240-20BE-411C-8E76-E5E7FCE19024}" type="sibTrans" cxnId="{102DD229-EB75-422C-8A37-926295C7C1FB}">
      <dgm:prSet/>
      <dgm:spPr/>
      <dgm:t>
        <a:bodyPr/>
        <a:lstStyle/>
        <a:p>
          <a:endParaRPr lang="en-US"/>
        </a:p>
      </dgm:t>
    </dgm:pt>
    <dgm:pt modelId="{AFBF55E6-3CE6-49BC-86B2-E53CD9EAA3CA}">
      <dgm:prSet custT="1"/>
      <dgm:spPr/>
      <dgm:t>
        <a:bodyPr/>
        <a:lstStyle/>
        <a:p>
          <a:r>
            <a:rPr lang="en-US" altLang="ja-JP" sz="4100">
              <a:latin typeface="Arial" panose="020B0604020202020204" pitchFamily="34" charset="0"/>
              <a:cs typeface="Arial" panose="020B0604020202020204" pitchFamily="34" charset="0"/>
            </a:rPr>
            <a:t>Media Studies (gr 11)</a:t>
          </a:r>
        </a:p>
      </dgm:t>
    </dgm:pt>
    <dgm:pt modelId="{E2514B1D-7C21-4813-ADB7-DC5FFC28C5DF}" type="parTrans" cxnId="{55753679-01CB-4046-ACE2-57DC1183FA59}">
      <dgm:prSet/>
      <dgm:spPr/>
      <dgm:t>
        <a:bodyPr/>
        <a:lstStyle/>
        <a:p>
          <a:endParaRPr lang="en-CA"/>
        </a:p>
      </dgm:t>
    </dgm:pt>
    <dgm:pt modelId="{339B944A-D681-4ACF-BB2D-FF76466A14F1}" type="sibTrans" cxnId="{55753679-01CB-4046-ACE2-57DC1183FA59}">
      <dgm:prSet/>
      <dgm:spPr/>
      <dgm:t>
        <a:bodyPr/>
        <a:lstStyle/>
        <a:p>
          <a:endParaRPr lang="en-CA"/>
        </a:p>
      </dgm:t>
    </dgm:pt>
    <dgm:pt modelId="{CB8BA05D-5216-46DE-A6D4-20D51EB23747}">
      <dgm:prSet custT="1"/>
      <dgm:spPr/>
      <dgm:t>
        <a:bodyPr/>
        <a:lstStyle/>
        <a:p>
          <a:r>
            <a:rPr lang="en-US" altLang="ja-JP" sz="4100">
              <a:latin typeface="Arial" panose="020B0604020202020204" pitchFamily="34" charset="0"/>
              <a:cs typeface="Arial" panose="020B0604020202020204" pitchFamily="34" charset="0"/>
            </a:rPr>
            <a:t>ESL (O) </a:t>
          </a:r>
        </a:p>
      </dgm:t>
    </dgm:pt>
    <dgm:pt modelId="{B6F140BD-4541-40FC-B2C1-510D823ADA72}" type="parTrans" cxnId="{82EE23C7-1BEE-4FB2-99D4-3B74FEECDFBB}">
      <dgm:prSet/>
      <dgm:spPr/>
      <dgm:t>
        <a:bodyPr/>
        <a:lstStyle/>
        <a:p>
          <a:endParaRPr lang="en-CA"/>
        </a:p>
      </dgm:t>
    </dgm:pt>
    <dgm:pt modelId="{983EDD7C-3620-4492-A070-1FCA0426B0A8}" type="sibTrans" cxnId="{82EE23C7-1BEE-4FB2-99D4-3B74FEECDFBB}">
      <dgm:prSet/>
      <dgm:spPr/>
      <dgm:t>
        <a:bodyPr/>
        <a:lstStyle/>
        <a:p>
          <a:endParaRPr lang="en-CA"/>
        </a:p>
      </dgm:t>
    </dgm:pt>
    <dgm:pt modelId="{9B96EE59-7F31-496D-850C-C14B1193E7F0}" type="pres">
      <dgm:prSet presAssocID="{CBDD322F-0840-4ED2-A686-A9DA903FEC32}" presName="linear" presStyleCnt="0">
        <dgm:presLayoutVars>
          <dgm:animLvl val="lvl"/>
          <dgm:resizeHandles val="exact"/>
        </dgm:presLayoutVars>
      </dgm:prSet>
      <dgm:spPr/>
    </dgm:pt>
    <dgm:pt modelId="{275706FA-3C22-4D69-B4C0-C532C0521408}" type="pres">
      <dgm:prSet presAssocID="{A0BD2C54-7AD4-48D3-80E3-909667450887}" presName="parentText" presStyleLbl="node1" presStyleIdx="0" presStyleCnt="1">
        <dgm:presLayoutVars>
          <dgm:chMax val="0"/>
          <dgm:bulletEnabled val="1"/>
        </dgm:presLayoutVars>
      </dgm:prSet>
      <dgm:spPr/>
    </dgm:pt>
    <dgm:pt modelId="{72CE9C47-32DC-4C5C-912C-D4F99C032212}" type="pres">
      <dgm:prSet presAssocID="{A0BD2C54-7AD4-48D3-80E3-909667450887}" presName="childText" presStyleLbl="revTx" presStyleIdx="0" presStyleCnt="1">
        <dgm:presLayoutVars>
          <dgm:bulletEnabled val="1"/>
        </dgm:presLayoutVars>
      </dgm:prSet>
      <dgm:spPr/>
    </dgm:pt>
  </dgm:ptLst>
  <dgm:cxnLst>
    <dgm:cxn modelId="{102DD229-EB75-422C-8A37-926295C7C1FB}" srcId="{A0BD2C54-7AD4-48D3-80E3-909667450887}" destId="{41F563A9-4315-46E3-869E-6ED275453B3C}" srcOrd="0" destOrd="0" parTransId="{736E3B89-BBCA-4CCE-962A-3814D524A21A}" sibTransId="{C5524240-20BE-411C-8E76-E5E7FCE19024}"/>
    <dgm:cxn modelId="{5DA4C64B-F4B2-4060-9670-11C05C15E753}" type="presOf" srcId="{AFBF55E6-3CE6-49BC-86B2-E53CD9EAA3CA}" destId="{72CE9C47-32DC-4C5C-912C-D4F99C032212}" srcOrd="0" destOrd="1" presId="urn:microsoft.com/office/officeart/2005/8/layout/vList2"/>
    <dgm:cxn modelId="{55753679-01CB-4046-ACE2-57DC1183FA59}" srcId="{A0BD2C54-7AD4-48D3-80E3-909667450887}" destId="{AFBF55E6-3CE6-49BC-86B2-E53CD9EAA3CA}" srcOrd="1" destOrd="0" parTransId="{E2514B1D-7C21-4813-ADB7-DC5FFC28C5DF}" sibTransId="{339B944A-D681-4ACF-BB2D-FF76466A14F1}"/>
    <dgm:cxn modelId="{22FD6F8A-91D5-4FB7-B522-B3A4C6C20243}" type="presOf" srcId="{CBDD322F-0840-4ED2-A686-A9DA903FEC32}" destId="{9B96EE59-7F31-496D-850C-C14B1193E7F0}" srcOrd="0" destOrd="0" presId="urn:microsoft.com/office/officeart/2005/8/layout/vList2"/>
    <dgm:cxn modelId="{CC212EBD-E430-4C84-9B8A-87C76E9BDE6C}" type="presOf" srcId="{41F563A9-4315-46E3-869E-6ED275453B3C}" destId="{72CE9C47-32DC-4C5C-912C-D4F99C032212}" srcOrd="0" destOrd="0" presId="urn:microsoft.com/office/officeart/2005/8/layout/vList2"/>
    <dgm:cxn modelId="{6778A8BE-707E-48A7-8BF8-CAD6B5CF058D}" type="presOf" srcId="{CB8BA05D-5216-46DE-A6D4-20D51EB23747}" destId="{72CE9C47-32DC-4C5C-912C-D4F99C032212}" srcOrd="0" destOrd="2" presId="urn:microsoft.com/office/officeart/2005/8/layout/vList2"/>
    <dgm:cxn modelId="{F245FFC1-C63B-45B1-B729-039E4CA29695}" srcId="{CBDD322F-0840-4ED2-A686-A9DA903FEC32}" destId="{A0BD2C54-7AD4-48D3-80E3-909667450887}" srcOrd="0" destOrd="0" parTransId="{687EBB08-C916-4D64-8AD4-665DCD2FC9F9}" sibTransId="{0AF763F3-E898-467F-9ECE-36B2EB39579C}"/>
    <dgm:cxn modelId="{82EE23C7-1BEE-4FB2-99D4-3B74FEECDFBB}" srcId="{A0BD2C54-7AD4-48D3-80E3-909667450887}" destId="{CB8BA05D-5216-46DE-A6D4-20D51EB23747}" srcOrd="2" destOrd="0" parTransId="{B6F140BD-4541-40FC-B2C1-510D823ADA72}" sibTransId="{983EDD7C-3620-4492-A070-1FCA0426B0A8}"/>
    <dgm:cxn modelId="{CAEAE1DB-C6A5-48D0-80CF-593CA931389C}" type="presOf" srcId="{A0BD2C54-7AD4-48D3-80E3-909667450887}" destId="{275706FA-3C22-4D69-B4C0-C532C0521408}" srcOrd="0" destOrd="0" presId="urn:microsoft.com/office/officeart/2005/8/layout/vList2"/>
    <dgm:cxn modelId="{34567F31-D1A8-460A-98AC-5D4B07CD896A}" type="presParOf" srcId="{9B96EE59-7F31-496D-850C-C14B1193E7F0}" destId="{275706FA-3C22-4D69-B4C0-C532C0521408}" srcOrd="0" destOrd="0" presId="urn:microsoft.com/office/officeart/2005/8/layout/vList2"/>
    <dgm:cxn modelId="{F1A1D880-6680-4E72-A4CD-FC1DE070C6DF}" type="presParOf" srcId="{9B96EE59-7F31-496D-850C-C14B1193E7F0}" destId="{72CE9C47-32DC-4C5C-912C-D4F99C032212}"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BDD322F-0840-4ED2-A686-A9DA903FEC32}"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A0BD2C54-7AD4-48D3-80E3-909667450887}">
      <dgm:prSet custT="1"/>
      <dgm:spPr/>
      <dgm:t>
        <a:bodyPr/>
        <a:lstStyle/>
        <a:p>
          <a:r>
            <a:rPr lang="en-US" sz="4200" b="1"/>
            <a:t>HEALTH AND PHYSICAL EDUCATION</a:t>
          </a:r>
        </a:p>
      </dgm:t>
    </dgm:pt>
    <dgm:pt modelId="{687EBB08-C916-4D64-8AD4-665DCD2FC9F9}" type="parTrans" cxnId="{F245FFC1-C63B-45B1-B729-039E4CA29695}">
      <dgm:prSet/>
      <dgm:spPr/>
      <dgm:t>
        <a:bodyPr/>
        <a:lstStyle/>
        <a:p>
          <a:endParaRPr lang="en-US"/>
        </a:p>
      </dgm:t>
    </dgm:pt>
    <dgm:pt modelId="{0AF763F3-E898-467F-9ECE-36B2EB39579C}" type="sibTrans" cxnId="{F245FFC1-C63B-45B1-B729-039E4CA29695}">
      <dgm:prSet/>
      <dgm:spPr/>
      <dgm:t>
        <a:bodyPr/>
        <a:lstStyle/>
        <a:p>
          <a:endParaRPr lang="en-US"/>
        </a:p>
      </dgm:t>
    </dgm:pt>
    <dgm:pt modelId="{41F563A9-4315-46E3-869E-6ED275453B3C}">
      <dgm:prSet custT="1"/>
      <dgm:spPr/>
      <dgm:t>
        <a:bodyPr/>
        <a:lstStyle/>
        <a:p>
          <a:r>
            <a:rPr lang="en-US" sz="3200" kern="1200">
              <a:solidFill>
                <a:prstClr val="black">
                  <a:hueOff val="0"/>
                  <a:satOff val="0"/>
                  <a:lumOff val="0"/>
                  <a:alphaOff val="0"/>
                </a:prstClr>
              </a:solidFill>
              <a:latin typeface="Arial" charset="0"/>
              <a:ea typeface="+mn-ea"/>
              <a:cs typeface="Arial" charset="0"/>
            </a:rPr>
            <a:t>Physical Education (O) </a:t>
          </a:r>
        </a:p>
      </dgm:t>
    </dgm:pt>
    <dgm:pt modelId="{736E3B89-BBCA-4CCE-962A-3814D524A21A}" type="parTrans" cxnId="{102DD229-EB75-422C-8A37-926295C7C1FB}">
      <dgm:prSet/>
      <dgm:spPr/>
      <dgm:t>
        <a:bodyPr/>
        <a:lstStyle/>
        <a:p>
          <a:endParaRPr lang="en-US"/>
        </a:p>
      </dgm:t>
    </dgm:pt>
    <dgm:pt modelId="{C5524240-20BE-411C-8E76-E5E7FCE19024}" type="sibTrans" cxnId="{102DD229-EB75-422C-8A37-926295C7C1FB}">
      <dgm:prSet/>
      <dgm:spPr/>
      <dgm:t>
        <a:bodyPr/>
        <a:lstStyle/>
        <a:p>
          <a:endParaRPr lang="en-US"/>
        </a:p>
      </dgm:t>
    </dgm:pt>
    <dgm:pt modelId="{9D249F4C-3272-4EA9-924A-934E4B95F800}">
      <dgm:prSet/>
      <dgm:spPr/>
      <dgm:t>
        <a:bodyPr/>
        <a:lstStyle/>
        <a:p>
          <a:r>
            <a:rPr lang="en-US" sz="3200" kern="1200">
              <a:latin typeface="Arial" charset="0"/>
              <a:ea typeface="+mn-ea"/>
              <a:cs typeface="Arial" charset="0"/>
            </a:rPr>
            <a:t>Personal Fitness (O) </a:t>
          </a:r>
        </a:p>
      </dgm:t>
    </dgm:pt>
    <dgm:pt modelId="{6A32DA29-6F08-4FC8-B8FE-376703FB720A}" type="parTrans" cxnId="{E6464D77-3AB9-409B-A678-9CA0874CC7AB}">
      <dgm:prSet/>
      <dgm:spPr/>
      <dgm:t>
        <a:bodyPr/>
        <a:lstStyle/>
        <a:p>
          <a:endParaRPr lang="en-CA"/>
        </a:p>
      </dgm:t>
    </dgm:pt>
    <dgm:pt modelId="{53787CFD-E57A-40DD-89FA-5AC8DD91027F}" type="sibTrans" cxnId="{E6464D77-3AB9-409B-A678-9CA0874CC7AB}">
      <dgm:prSet/>
      <dgm:spPr/>
      <dgm:t>
        <a:bodyPr/>
        <a:lstStyle/>
        <a:p>
          <a:endParaRPr lang="en-CA"/>
        </a:p>
      </dgm:t>
    </dgm:pt>
    <dgm:pt modelId="{9A7ADD1F-EF37-46B3-8A92-B83543801BFB}">
      <dgm:prSet/>
      <dgm:spPr/>
      <dgm:t>
        <a:bodyPr/>
        <a:lstStyle/>
        <a:p>
          <a:r>
            <a:rPr lang="en-US" sz="3200" kern="1200">
              <a:latin typeface="Arial" charset="0"/>
              <a:ea typeface="+mn-ea"/>
              <a:cs typeface="Arial" charset="0"/>
            </a:rPr>
            <a:t>Kinesiology (U)</a:t>
          </a:r>
        </a:p>
      </dgm:t>
    </dgm:pt>
    <dgm:pt modelId="{D2C95F98-8B0F-4C6E-AD1F-1FF3B2191CFC}" type="parTrans" cxnId="{BB3B4284-E530-4CC7-BBF6-17B9747D632C}">
      <dgm:prSet/>
      <dgm:spPr/>
      <dgm:t>
        <a:bodyPr/>
        <a:lstStyle/>
        <a:p>
          <a:endParaRPr lang="en-CA"/>
        </a:p>
      </dgm:t>
    </dgm:pt>
    <dgm:pt modelId="{E4176794-92E5-452D-BBB5-F1853E943E2D}" type="sibTrans" cxnId="{BB3B4284-E530-4CC7-BBF6-17B9747D632C}">
      <dgm:prSet/>
      <dgm:spPr/>
      <dgm:t>
        <a:bodyPr/>
        <a:lstStyle/>
        <a:p>
          <a:endParaRPr lang="en-CA"/>
        </a:p>
      </dgm:t>
    </dgm:pt>
    <dgm:pt modelId="{353CCAE7-4F60-4106-AE35-AE32CDB3C56E}">
      <dgm:prSet/>
      <dgm:spPr/>
      <dgm:t>
        <a:bodyPr/>
        <a:lstStyle/>
        <a:p>
          <a:r>
            <a:rPr lang="en-US" sz="3200" kern="1200">
              <a:latin typeface="Arial" charset="0"/>
              <a:ea typeface="+mn-ea"/>
              <a:cs typeface="Arial" charset="0"/>
            </a:rPr>
            <a:t>Basketball (O)</a:t>
          </a:r>
        </a:p>
      </dgm:t>
    </dgm:pt>
    <dgm:pt modelId="{7EC21D70-BAD5-458C-AA9A-49AA2B8FA67D}" type="parTrans" cxnId="{A8EBE0E3-D7BE-46E2-BD0D-BF5C1DE80FAB}">
      <dgm:prSet/>
      <dgm:spPr/>
      <dgm:t>
        <a:bodyPr/>
        <a:lstStyle/>
        <a:p>
          <a:endParaRPr lang="en-CA"/>
        </a:p>
      </dgm:t>
    </dgm:pt>
    <dgm:pt modelId="{99CC0952-CEE9-414F-B7BB-873615CF4A82}" type="sibTrans" cxnId="{A8EBE0E3-D7BE-46E2-BD0D-BF5C1DE80FAB}">
      <dgm:prSet/>
      <dgm:spPr/>
      <dgm:t>
        <a:bodyPr/>
        <a:lstStyle/>
        <a:p>
          <a:endParaRPr lang="en-CA"/>
        </a:p>
      </dgm:t>
    </dgm:pt>
    <dgm:pt modelId="{9B96EE59-7F31-496D-850C-C14B1193E7F0}" type="pres">
      <dgm:prSet presAssocID="{CBDD322F-0840-4ED2-A686-A9DA903FEC32}" presName="linear" presStyleCnt="0">
        <dgm:presLayoutVars>
          <dgm:animLvl val="lvl"/>
          <dgm:resizeHandles val="exact"/>
        </dgm:presLayoutVars>
      </dgm:prSet>
      <dgm:spPr/>
    </dgm:pt>
    <dgm:pt modelId="{275706FA-3C22-4D69-B4C0-C532C0521408}" type="pres">
      <dgm:prSet presAssocID="{A0BD2C54-7AD4-48D3-80E3-909667450887}" presName="parentText" presStyleLbl="node1" presStyleIdx="0" presStyleCnt="1">
        <dgm:presLayoutVars>
          <dgm:chMax val="0"/>
          <dgm:bulletEnabled val="1"/>
        </dgm:presLayoutVars>
      </dgm:prSet>
      <dgm:spPr/>
    </dgm:pt>
    <dgm:pt modelId="{72CE9C47-32DC-4C5C-912C-D4F99C032212}" type="pres">
      <dgm:prSet presAssocID="{A0BD2C54-7AD4-48D3-80E3-909667450887}" presName="childText" presStyleLbl="revTx" presStyleIdx="0" presStyleCnt="1">
        <dgm:presLayoutVars>
          <dgm:bulletEnabled val="1"/>
        </dgm:presLayoutVars>
      </dgm:prSet>
      <dgm:spPr/>
    </dgm:pt>
  </dgm:ptLst>
  <dgm:cxnLst>
    <dgm:cxn modelId="{102DD229-EB75-422C-8A37-926295C7C1FB}" srcId="{A0BD2C54-7AD4-48D3-80E3-909667450887}" destId="{41F563A9-4315-46E3-869E-6ED275453B3C}" srcOrd="0" destOrd="0" parTransId="{736E3B89-BBCA-4CCE-962A-3814D524A21A}" sibTransId="{C5524240-20BE-411C-8E76-E5E7FCE19024}"/>
    <dgm:cxn modelId="{406B6765-603D-4AF2-84F8-6745FCB354C9}" type="presOf" srcId="{9A7ADD1F-EF37-46B3-8A92-B83543801BFB}" destId="{72CE9C47-32DC-4C5C-912C-D4F99C032212}" srcOrd="0" destOrd="2" presId="urn:microsoft.com/office/officeart/2005/8/layout/vList2"/>
    <dgm:cxn modelId="{E6464D77-3AB9-409B-A678-9CA0874CC7AB}" srcId="{A0BD2C54-7AD4-48D3-80E3-909667450887}" destId="{9D249F4C-3272-4EA9-924A-934E4B95F800}" srcOrd="1" destOrd="0" parTransId="{6A32DA29-6F08-4FC8-B8FE-376703FB720A}" sibTransId="{53787CFD-E57A-40DD-89FA-5AC8DD91027F}"/>
    <dgm:cxn modelId="{BB3B4284-E530-4CC7-BBF6-17B9747D632C}" srcId="{A0BD2C54-7AD4-48D3-80E3-909667450887}" destId="{9A7ADD1F-EF37-46B3-8A92-B83543801BFB}" srcOrd="2" destOrd="0" parTransId="{D2C95F98-8B0F-4C6E-AD1F-1FF3B2191CFC}" sibTransId="{E4176794-92E5-452D-BBB5-F1853E943E2D}"/>
    <dgm:cxn modelId="{22FD6F8A-91D5-4FB7-B522-B3A4C6C20243}" type="presOf" srcId="{CBDD322F-0840-4ED2-A686-A9DA903FEC32}" destId="{9B96EE59-7F31-496D-850C-C14B1193E7F0}" srcOrd="0" destOrd="0" presId="urn:microsoft.com/office/officeart/2005/8/layout/vList2"/>
    <dgm:cxn modelId="{CA2EC599-F3C3-4245-AFCD-E53D735025B1}" type="presOf" srcId="{353CCAE7-4F60-4106-AE35-AE32CDB3C56E}" destId="{72CE9C47-32DC-4C5C-912C-D4F99C032212}" srcOrd="0" destOrd="3" presId="urn:microsoft.com/office/officeart/2005/8/layout/vList2"/>
    <dgm:cxn modelId="{0E01E29E-DF88-415C-A49B-9F09BD610BD1}" type="presOf" srcId="{9D249F4C-3272-4EA9-924A-934E4B95F800}" destId="{72CE9C47-32DC-4C5C-912C-D4F99C032212}" srcOrd="0" destOrd="1" presId="urn:microsoft.com/office/officeart/2005/8/layout/vList2"/>
    <dgm:cxn modelId="{CC212EBD-E430-4C84-9B8A-87C76E9BDE6C}" type="presOf" srcId="{41F563A9-4315-46E3-869E-6ED275453B3C}" destId="{72CE9C47-32DC-4C5C-912C-D4F99C032212}" srcOrd="0" destOrd="0" presId="urn:microsoft.com/office/officeart/2005/8/layout/vList2"/>
    <dgm:cxn modelId="{F245FFC1-C63B-45B1-B729-039E4CA29695}" srcId="{CBDD322F-0840-4ED2-A686-A9DA903FEC32}" destId="{A0BD2C54-7AD4-48D3-80E3-909667450887}" srcOrd="0" destOrd="0" parTransId="{687EBB08-C916-4D64-8AD4-665DCD2FC9F9}" sibTransId="{0AF763F3-E898-467F-9ECE-36B2EB39579C}"/>
    <dgm:cxn modelId="{CAEAE1DB-C6A5-48D0-80CF-593CA931389C}" type="presOf" srcId="{A0BD2C54-7AD4-48D3-80E3-909667450887}" destId="{275706FA-3C22-4D69-B4C0-C532C0521408}" srcOrd="0" destOrd="0" presId="urn:microsoft.com/office/officeart/2005/8/layout/vList2"/>
    <dgm:cxn modelId="{A8EBE0E3-D7BE-46E2-BD0D-BF5C1DE80FAB}" srcId="{A0BD2C54-7AD4-48D3-80E3-909667450887}" destId="{353CCAE7-4F60-4106-AE35-AE32CDB3C56E}" srcOrd="3" destOrd="0" parTransId="{7EC21D70-BAD5-458C-AA9A-49AA2B8FA67D}" sibTransId="{99CC0952-CEE9-414F-B7BB-873615CF4A82}"/>
    <dgm:cxn modelId="{34567F31-D1A8-460A-98AC-5D4B07CD896A}" type="presParOf" srcId="{9B96EE59-7F31-496D-850C-C14B1193E7F0}" destId="{275706FA-3C22-4D69-B4C0-C532C0521408}" srcOrd="0" destOrd="0" presId="urn:microsoft.com/office/officeart/2005/8/layout/vList2"/>
    <dgm:cxn modelId="{F1A1D880-6680-4E72-A4CD-FC1DE070C6DF}" type="presParOf" srcId="{9B96EE59-7F31-496D-850C-C14B1193E7F0}" destId="{72CE9C47-32DC-4C5C-912C-D4F99C032212}"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BDD322F-0840-4ED2-A686-A9DA903FEC32}"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A0BD2C54-7AD4-48D3-80E3-909667450887}">
      <dgm:prSet custT="1"/>
      <dgm:spPr/>
      <dgm:t>
        <a:bodyPr/>
        <a:lstStyle/>
        <a:p>
          <a:r>
            <a:rPr lang="en-US" sz="4200" b="1"/>
            <a:t>SCIENCE</a:t>
          </a:r>
        </a:p>
      </dgm:t>
    </dgm:pt>
    <dgm:pt modelId="{687EBB08-C916-4D64-8AD4-665DCD2FC9F9}" type="parTrans" cxnId="{F245FFC1-C63B-45B1-B729-039E4CA29695}">
      <dgm:prSet/>
      <dgm:spPr/>
      <dgm:t>
        <a:bodyPr/>
        <a:lstStyle/>
        <a:p>
          <a:endParaRPr lang="en-US"/>
        </a:p>
      </dgm:t>
    </dgm:pt>
    <dgm:pt modelId="{0AF763F3-E898-467F-9ECE-36B2EB39579C}" type="sibTrans" cxnId="{F245FFC1-C63B-45B1-B729-039E4CA29695}">
      <dgm:prSet/>
      <dgm:spPr/>
      <dgm:t>
        <a:bodyPr/>
        <a:lstStyle/>
        <a:p>
          <a:endParaRPr lang="en-US"/>
        </a:p>
      </dgm:t>
    </dgm:pt>
    <dgm:pt modelId="{41F563A9-4315-46E3-869E-6ED275453B3C}">
      <dgm:prSet custT="1"/>
      <dgm:spPr/>
      <dgm:t>
        <a:bodyPr/>
        <a:lstStyle/>
        <a:p>
          <a:r>
            <a:rPr lang="en-US" sz="3200">
              <a:latin typeface="Arial" charset="0"/>
              <a:ea typeface="+mn-ea"/>
              <a:cs typeface="Arial" charset="0"/>
            </a:rPr>
            <a:t>Biology (U)</a:t>
          </a:r>
          <a:endParaRPr lang="en-US" sz="3200"/>
        </a:p>
      </dgm:t>
    </dgm:pt>
    <dgm:pt modelId="{736E3B89-BBCA-4CCE-962A-3814D524A21A}" type="parTrans" cxnId="{102DD229-EB75-422C-8A37-926295C7C1FB}">
      <dgm:prSet/>
      <dgm:spPr/>
      <dgm:t>
        <a:bodyPr/>
        <a:lstStyle/>
        <a:p>
          <a:endParaRPr lang="en-US"/>
        </a:p>
      </dgm:t>
    </dgm:pt>
    <dgm:pt modelId="{C5524240-20BE-411C-8E76-E5E7FCE19024}" type="sibTrans" cxnId="{102DD229-EB75-422C-8A37-926295C7C1FB}">
      <dgm:prSet/>
      <dgm:spPr/>
      <dgm:t>
        <a:bodyPr/>
        <a:lstStyle/>
        <a:p>
          <a:endParaRPr lang="en-US"/>
        </a:p>
      </dgm:t>
    </dgm:pt>
    <dgm:pt modelId="{E4A4966D-59B0-4825-A39B-2B40BC3A024D}">
      <dgm:prSet/>
      <dgm:spPr/>
      <dgm:t>
        <a:bodyPr/>
        <a:lstStyle/>
        <a:p>
          <a:r>
            <a:rPr lang="en-US" sz="3200" dirty="0">
              <a:latin typeface="Arial" charset="0"/>
              <a:ea typeface="+mn-ea"/>
              <a:cs typeface="Arial" charset="0"/>
            </a:rPr>
            <a:t>Chemistry (U or C)</a:t>
          </a:r>
        </a:p>
      </dgm:t>
    </dgm:pt>
    <dgm:pt modelId="{799B8938-E816-4559-8611-B7E391B5D722}" type="parTrans" cxnId="{35BDF9A3-6079-46D0-8AC2-B82534B8DCDD}">
      <dgm:prSet/>
      <dgm:spPr/>
      <dgm:t>
        <a:bodyPr/>
        <a:lstStyle/>
        <a:p>
          <a:endParaRPr lang="en-CA"/>
        </a:p>
      </dgm:t>
    </dgm:pt>
    <dgm:pt modelId="{6117C0A8-04F7-4B72-AD81-41C177367416}" type="sibTrans" cxnId="{35BDF9A3-6079-46D0-8AC2-B82534B8DCDD}">
      <dgm:prSet/>
      <dgm:spPr/>
      <dgm:t>
        <a:bodyPr/>
        <a:lstStyle/>
        <a:p>
          <a:endParaRPr lang="en-CA"/>
        </a:p>
      </dgm:t>
    </dgm:pt>
    <dgm:pt modelId="{AE82B0D5-659B-41C4-B707-0F4BE02FD543}">
      <dgm:prSet/>
      <dgm:spPr/>
      <dgm:t>
        <a:bodyPr/>
        <a:lstStyle/>
        <a:p>
          <a:r>
            <a:rPr lang="en-US" sz="3200">
              <a:latin typeface="Arial" charset="0"/>
              <a:ea typeface="+mn-ea"/>
              <a:cs typeface="Arial" charset="0"/>
            </a:rPr>
            <a:t>Physics (U or C)</a:t>
          </a:r>
        </a:p>
      </dgm:t>
    </dgm:pt>
    <dgm:pt modelId="{E13AA2AB-ECEB-4A96-A423-7D8A050BF474}" type="parTrans" cxnId="{157E39D6-3742-4736-9B56-40CF1F88A4F7}">
      <dgm:prSet/>
      <dgm:spPr/>
      <dgm:t>
        <a:bodyPr/>
        <a:lstStyle/>
        <a:p>
          <a:endParaRPr lang="en-CA"/>
        </a:p>
      </dgm:t>
    </dgm:pt>
    <dgm:pt modelId="{508169F1-91AA-487F-A135-1E52E7301186}" type="sibTrans" cxnId="{157E39D6-3742-4736-9B56-40CF1F88A4F7}">
      <dgm:prSet/>
      <dgm:spPr/>
      <dgm:t>
        <a:bodyPr/>
        <a:lstStyle/>
        <a:p>
          <a:endParaRPr lang="en-CA"/>
        </a:p>
      </dgm:t>
    </dgm:pt>
    <dgm:pt modelId="{F45CF8C7-58E5-47C7-95AF-6248C33E66AB}">
      <dgm:prSet/>
      <dgm:spPr/>
      <dgm:t>
        <a:bodyPr/>
        <a:lstStyle/>
        <a:p>
          <a:r>
            <a:rPr lang="en-US" sz="3200">
              <a:latin typeface="Arial" charset="0"/>
              <a:ea typeface="+mn-ea"/>
              <a:cs typeface="Arial" charset="0"/>
            </a:rPr>
            <a:t>Health Science (M)</a:t>
          </a:r>
        </a:p>
      </dgm:t>
    </dgm:pt>
    <dgm:pt modelId="{74AE068F-4FA4-42B4-8368-26E0D0B9F552}" type="parTrans" cxnId="{EFBC8778-FEB5-4400-8F40-0A63F54B835D}">
      <dgm:prSet/>
      <dgm:spPr/>
      <dgm:t>
        <a:bodyPr/>
        <a:lstStyle/>
        <a:p>
          <a:endParaRPr lang="en-CA"/>
        </a:p>
      </dgm:t>
    </dgm:pt>
    <dgm:pt modelId="{EEF8957B-9AFF-497E-9F16-7FDB35E03527}" type="sibTrans" cxnId="{EFBC8778-FEB5-4400-8F40-0A63F54B835D}">
      <dgm:prSet/>
      <dgm:spPr/>
      <dgm:t>
        <a:bodyPr/>
        <a:lstStyle/>
        <a:p>
          <a:endParaRPr lang="en-CA"/>
        </a:p>
      </dgm:t>
    </dgm:pt>
    <dgm:pt modelId="{3B1F5767-9B9D-47D9-869F-6B72DDA28A96}">
      <dgm:prSet/>
      <dgm:spPr/>
      <dgm:t>
        <a:bodyPr/>
        <a:lstStyle/>
        <a:p>
          <a:r>
            <a:rPr lang="en-US" sz="3200" dirty="0">
              <a:latin typeface="Arial" charset="0"/>
              <a:ea typeface="+mn-ea"/>
              <a:cs typeface="Arial" charset="0"/>
            </a:rPr>
            <a:t>Health Care (C or E) </a:t>
          </a:r>
        </a:p>
      </dgm:t>
    </dgm:pt>
    <dgm:pt modelId="{7EF09A3F-BF21-4314-B3E5-D23F5C2661E9}" type="parTrans" cxnId="{E196DB3E-3CE6-4890-9699-448FC1BB10C6}">
      <dgm:prSet/>
      <dgm:spPr/>
      <dgm:t>
        <a:bodyPr/>
        <a:lstStyle/>
        <a:p>
          <a:endParaRPr lang="en-CA"/>
        </a:p>
      </dgm:t>
    </dgm:pt>
    <dgm:pt modelId="{89E28D7F-24E2-4C7E-AD39-514441153258}" type="sibTrans" cxnId="{E196DB3E-3CE6-4890-9699-448FC1BB10C6}">
      <dgm:prSet/>
      <dgm:spPr/>
      <dgm:t>
        <a:bodyPr/>
        <a:lstStyle/>
        <a:p>
          <a:endParaRPr lang="en-CA"/>
        </a:p>
      </dgm:t>
    </dgm:pt>
    <dgm:pt modelId="{64EE723C-6512-4A99-9BE9-CE8D10B61C7C}">
      <dgm:prSet/>
      <dgm:spPr/>
      <dgm:t>
        <a:bodyPr/>
        <a:lstStyle/>
        <a:p>
          <a:r>
            <a:rPr lang="en-US" sz="3200" dirty="0">
              <a:latin typeface="Arial" charset="0"/>
              <a:ea typeface="+mn-ea"/>
              <a:cs typeface="Arial" charset="0"/>
            </a:rPr>
            <a:t>Environmental Science (gr. 11/ E level)</a:t>
          </a:r>
        </a:p>
      </dgm:t>
    </dgm:pt>
    <dgm:pt modelId="{2E4C1ACF-FA9D-46DE-B943-EEAB4343665F}" type="parTrans" cxnId="{2B670B8E-851F-4922-8881-7DEBC35C1256}">
      <dgm:prSet/>
      <dgm:spPr/>
      <dgm:t>
        <a:bodyPr/>
        <a:lstStyle/>
        <a:p>
          <a:endParaRPr lang="en-CA"/>
        </a:p>
      </dgm:t>
    </dgm:pt>
    <dgm:pt modelId="{584E4045-5F06-4C7B-B9FF-CAB7F23E2AE8}" type="sibTrans" cxnId="{2B670B8E-851F-4922-8881-7DEBC35C1256}">
      <dgm:prSet/>
      <dgm:spPr/>
      <dgm:t>
        <a:bodyPr/>
        <a:lstStyle/>
        <a:p>
          <a:endParaRPr lang="en-CA"/>
        </a:p>
      </dgm:t>
    </dgm:pt>
    <dgm:pt modelId="{9B96EE59-7F31-496D-850C-C14B1193E7F0}" type="pres">
      <dgm:prSet presAssocID="{CBDD322F-0840-4ED2-A686-A9DA903FEC32}" presName="linear" presStyleCnt="0">
        <dgm:presLayoutVars>
          <dgm:animLvl val="lvl"/>
          <dgm:resizeHandles val="exact"/>
        </dgm:presLayoutVars>
      </dgm:prSet>
      <dgm:spPr/>
    </dgm:pt>
    <dgm:pt modelId="{275706FA-3C22-4D69-B4C0-C532C0521408}" type="pres">
      <dgm:prSet presAssocID="{A0BD2C54-7AD4-48D3-80E3-909667450887}" presName="parentText" presStyleLbl="node1" presStyleIdx="0" presStyleCnt="1">
        <dgm:presLayoutVars>
          <dgm:chMax val="0"/>
          <dgm:bulletEnabled val="1"/>
        </dgm:presLayoutVars>
      </dgm:prSet>
      <dgm:spPr/>
    </dgm:pt>
    <dgm:pt modelId="{72CE9C47-32DC-4C5C-912C-D4F99C032212}" type="pres">
      <dgm:prSet presAssocID="{A0BD2C54-7AD4-48D3-80E3-909667450887}" presName="childText" presStyleLbl="revTx" presStyleIdx="0" presStyleCnt="1">
        <dgm:presLayoutVars>
          <dgm:bulletEnabled val="1"/>
        </dgm:presLayoutVars>
      </dgm:prSet>
      <dgm:spPr/>
    </dgm:pt>
  </dgm:ptLst>
  <dgm:cxnLst>
    <dgm:cxn modelId="{7F773209-F67B-44E6-8913-3CCA1D52A812}" type="presOf" srcId="{3B1F5767-9B9D-47D9-869F-6B72DDA28A96}" destId="{72CE9C47-32DC-4C5C-912C-D4F99C032212}" srcOrd="0" destOrd="4" presId="urn:microsoft.com/office/officeart/2005/8/layout/vList2"/>
    <dgm:cxn modelId="{2BA19723-2C3D-49BB-8C10-4231EFC31C73}" type="presOf" srcId="{F45CF8C7-58E5-47C7-95AF-6248C33E66AB}" destId="{72CE9C47-32DC-4C5C-912C-D4F99C032212}" srcOrd="0" destOrd="3" presId="urn:microsoft.com/office/officeart/2005/8/layout/vList2"/>
    <dgm:cxn modelId="{102DD229-EB75-422C-8A37-926295C7C1FB}" srcId="{A0BD2C54-7AD4-48D3-80E3-909667450887}" destId="{41F563A9-4315-46E3-869E-6ED275453B3C}" srcOrd="0" destOrd="0" parTransId="{736E3B89-BBCA-4CCE-962A-3814D524A21A}" sibTransId="{C5524240-20BE-411C-8E76-E5E7FCE19024}"/>
    <dgm:cxn modelId="{E196DB3E-3CE6-4890-9699-448FC1BB10C6}" srcId="{A0BD2C54-7AD4-48D3-80E3-909667450887}" destId="{3B1F5767-9B9D-47D9-869F-6B72DDA28A96}" srcOrd="4" destOrd="0" parTransId="{7EF09A3F-BF21-4314-B3E5-D23F5C2661E9}" sibTransId="{89E28D7F-24E2-4C7E-AD39-514441153258}"/>
    <dgm:cxn modelId="{2BEC5C45-BD16-4EAF-95A1-7ADF8026F3DF}" type="presOf" srcId="{E4A4966D-59B0-4825-A39B-2B40BC3A024D}" destId="{72CE9C47-32DC-4C5C-912C-D4F99C032212}" srcOrd="0" destOrd="1" presId="urn:microsoft.com/office/officeart/2005/8/layout/vList2"/>
    <dgm:cxn modelId="{EFBC8778-FEB5-4400-8F40-0A63F54B835D}" srcId="{A0BD2C54-7AD4-48D3-80E3-909667450887}" destId="{F45CF8C7-58E5-47C7-95AF-6248C33E66AB}" srcOrd="3" destOrd="0" parTransId="{74AE068F-4FA4-42B4-8368-26E0D0B9F552}" sibTransId="{EEF8957B-9AFF-497E-9F16-7FDB35E03527}"/>
    <dgm:cxn modelId="{D9FF3279-D6F7-4E77-A805-30438481C1EE}" type="presOf" srcId="{64EE723C-6512-4A99-9BE9-CE8D10B61C7C}" destId="{72CE9C47-32DC-4C5C-912C-D4F99C032212}" srcOrd="0" destOrd="5" presId="urn:microsoft.com/office/officeart/2005/8/layout/vList2"/>
    <dgm:cxn modelId="{22FD6F8A-91D5-4FB7-B522-B3A4C6C20243}" type="presOf" srcId="{CBDD322F-0840-4ED2-A686-A9DA903FEC32}" destId="{9B96EE59-7F31-496D-850C-C14B1193E7F0}" srcOrd="0" destOrd="0" presId="urn:microsoft.com/office/officeart/2005/8/layout/vList2"/>
    <dgm:cxn modelId="{2B670B8E-851F-4922-8881-7DEBC35C1256}" srcId="{A0BD2C54-7AD4-48D3-80E3-909667450887}" destId="{64EE723C-6512-4A99-9BE9-CE8D10B61C7C}" srcOrd="5" destOrd="0" parTransId="{2E4C1ACF-FA9D-46DE-B943-EEAB4343665F}" sibTransId="{584E4045-5F06-4C7B-B9FF-CAB7F23E2AE8}"/>
    <dgm:cxn modelId="{35BDF9A3-6079-46D0-8AC2-B82534B8DCDD}" srcId="{A0BD2C54-7AD4-48D3-80E3-909667450887}" destId="{E4A4966D-59B0-4825-A39B-2B40BC3A024D}" srcOrd="1" destOrd="0" parTransId="{799B8938-E816-4559-8611-B7E391B5D722}" sibTransId="{6117C0A8-04F7-4B72-AD81-41C177367416}"/>
    <dgm:cxn modelId="{CC212EBD-E430-4C84-9B8A-87C76E9BDE6C}" type="presOf" srcId="{41F563A9-4315-46E3-869E-6ED275453B3C}" destId="{72CE9C47-32DC-4C5C-912C-D4F99C032212}" srcOrd="0" destOrd="0" presId="urn:microsoft.com/office/officeart/2005/8/layout/vList2"/>
    <dgm:cxn modelId="{F245FFC1-C63B-45B1-B729-039E4CA29695}" srcId="{CBDD322F-0840-4ED2-A686-A9DA903FEC32}" destId="{A0BD2C54-7AD4-48D3-80E3-909667450887}" srcOrd="0" destOrd="0" parTransId="{687EBB08-C916-4D64-8AD4-665DCD2FC9F9}" sibTransId="{0AF763F3-E898-467F-9ECE-36B2EB39579C}"/>
    <dgm:cxn modelId="{C34DF0CE-53A5-4077-9F07-9026557C2663}" type="presOf" srcId="{AE82B0D5-659B-41C4-B707-0F4BE02FD543}" destId="{72CE9C47-32DC-4C5C-912C-D4F99C032212}" srcOrd="0" destOrd="2" presId="urn:microsoft.com/office/officeart/2005/8/layout/vList2"/>
    <dgm:cxn modelId="{157E39D6-3742-4736-9B56-40CF1F88A4F7}" srcId="{A0BD2C54-7AD4-48D3-80E3-909667450887}" destId="{AE82B0D5-659B-41C4-B707-0F4BE02FD543}" srcOrd="2" destOrd="0" parTransId="{E13AA2AB-ECEB-4A96-A423-7D8A050BF474}" sibTransId="{508169F1-91AA-487F-A135-1E52E7301186}"/>
    <dgm:cxn modelId="{CAEAE1DB-C6A5-48D0-80CF-593CA931389C}" type="presOf" srcId="{A0BD2C54-7AD4-48D3-80E3-909667450887}" destId="{275706FA-3C22-4D69-B4C0-C532C0521408}" srcOrd="0" destOrd="0" presId="urn:microsoft.com/office/officeart/2005/8/layout/vList2"/>
    <dgm:cxn modelId="{34567F31-D1A8-460A-98AC-5D4B07CD896A}" type="presParOf" srcId="{9B96EE59-7F31-496D-850C-C14B1193E7F0}" destId="{275706FA-3C22-4D69-B4C0-C532C0521408}" srcOrd="0" destOrd="0" presId="urn:microsoft.com/office/officeart/2005/8/layout/vList2"/>
    <dgm:cxn modelId="{F1A1D880-6680-4E72-A4CD-FC1DE070C6DF}" type="presParOf" srcId="{9B96EE59-7F31-496D-850C-C14B1193E7F0}" destId="{72CE9C47-32DC-4C5C-912C-D4F99C032212}"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BDD322F-0840-4ED2-A686-A9DA903FEC32}"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A0BD2C54-7AD4-48D3-80E3-909667450887}">
      <dgm:prSet custT="1"/>
      <dgm:spPr/>
      <dgm:t>
        <a:bodyPr/>
        <a:lstStyle/>
        <a:p>
          <a:r>
            <a:rPr lang="en-US" sz="4200" b="1"/>
            <a:t>SOCIAL SCIENCES &amp; HUMANITIES</a:t>
          </a:r>
        </a:p>
      </dgm:t>
    </dgm:pt>
    <dgm:pt modelId="{687EBB08-C916-4D64-8AD4-665DCD2FC9F9}" type="parTrans" cxnId="{F245FFC1-C63B-45B1-B729-039E4CA29695}">
      <dgm:prSet/>
      <dgm:spPr/>
      <dgm:t>
        <a:bodyPr/>
        <a:lstStyle/>
        <a:p>
          <a:endParaRPr lang="en-US"/>
        </a:p>
      </dgm:t>
    </dgm:pt>
    <dgm:pt modelId="{0AF763F3-E898-467F-9ECE-36B2EB39579C}" type="sibTrans" cxnId="{F245FFC1-C63B-45B1-B729-039E4CA29695}">
      <dgm:prSet/>
      <dgm:spPr/>
      <dgm:t>
        <a:bodyPr/>
        <a:lstStyle/>
        <a:p>
          <a:endParaRPr lang="en-US"/>
        </a:p>
      </dgm:t>
    </dgm:pt>
    <dgm:pt modelId="{41F563A9-4315-46E3-869E-6ED275453B3C}">
      <dgm:prSet custT="1"/>
      <dgm:spPr/>
      <dgm:t>
        <a:bodyPr/>
        <a:lstStyle/>
        <a:p>
          <a:r>
            <a:rPr lang="en-US" sz="3200" dirty="0">
              <a:latin typeface="Arial" charset="0"/>
              <a:ea typeface="+mn-ea"/>
              <a:cs typeface="Arial" charset="0"/>
            </a:rPr>
            <a:t>Families in Canada (U)</a:t>
          </a:r>
          <a:endParaRPr lang="en-US" sz="3200" dirty="0"/>
        </a:p>
      </dgm:t>
    </dgm:pt>
    <dgm:pt modelId="{736E3B89-BBCA-4CCE-962A-3814D524A21A}" type="parTrans" cxnId="{102DD229-EB75-422C-8A37-926295C7C1FB}">
      <dgm:prSet/>
      <dgm:spPr/>
      <dgm:t>
        <a:bodyPr/>
        <a:lstStyle/>
        <a:p>
          <a:endParaRPr lang="en-US"/>
        </a:p>
      </dgm:t>
    </dgm:pt>
    <dgm:pt modelId="{C5524240-20BE-411C-8E76-E5E7FCE19024}" type="sibTrans" cxnId="{102DD229-EB75-422C-8A37-926295C7C1FB}">
      <dgm:prSet/>
      <dgm:spPr/>
      <dgm:t>
        <a:bodyPr/>
        <a:lstStyle/>
        <a:p>
          <a:endParaRPr lang="en-US"/>
        </a:p>
      </dgm:t>
    </dgm:pt>
    <dgm:pt modelId="{CB671C18-A29F-4A2E-842E-74337857C08E}">
      <dgm:prSet/>
      <dgm:spPr/>
      <dgm:t>
        <a:bodyPr/>
        <a:lstStyle/>
        <a:p>
          <a:r>
            <a:rPr lang="en-US" sz="3200">
              <a:latin typeface="Arial" charset="0"/>
              <a:ea typeface="+mn-ea"/>
              <a:cs typeface="Arial" charset="0"/>
            </a:rPr>
            <a:t>Philosophy (U)</a:t>
          </a:r>
        </a:p>
      </dgm:t>
    </dgm:pt>
    <dgm:pt modelId="{A04E98F0-D275-4E55-9931-21500872E11C}" type="parTrans" cxnId="{FD66DC8D-3263-4E6E-AB9B-CD0D06930D97}">
      <dgm:prSet/>
      <dgm:spPr/>
      <dgm:t>
        <a:bodyPr/>
        <a:lstStyle/>
        <a:p>
          <a:endParaRPr lang="en-CA"/>
        </a:p>
      </dgm:t>
    </dgm:pt>
    <dgm:pt modelId="{1C259FD3-63AF-4B45-B10A-2241F80A31CF}" type="sibTrans" cxnId="{FD66DC8D-3263-4E6E-AB9B-CD0D06930D97}">
      <dgm:prSet/>
      <dgm:spPr/>
      <dgm:t>
        <a:bodyPr/>
        <a:lstStyle/>
        <a:p>
          <a:endParaRPr lang="en-CA"/>
        </a:p>
      </dgm:t>
    </dgm:pt>
    <dgm:pt modelId="{388588F7-8CC4-48BC-A5A3-E82614D31C72}">
      <dgm:prSet/>
      <dgm:spPr/>
      <dgm:t>
        <a:bodyPr/>
        <a:lstStyle/>
        <a:p>
          <a:r>
            <a:rPr lang="en-US" sz="3200">
              <a:latin typeface="Arial" charset="0"/>
              <a:ea typeface="+mn-ea"/>
              <a:cs typeface="Arial" charset="0"/>
            </a:rPr>
            <a:t>Personal Life Management (O)</a:t>
          </a:r>
        </a:p>
      </dgm:t>
    </dgm:pt>
    <dgm:pt modelId="{3467E70A-86F5-4AEF-88E0-60FA1EF87945}" type="parTrans" cxnId="{F6CF460C-7C01-4128-9996-3E57D7BA3B17}">
      <dgm:prSet/>
      <dgm:spPr/>
      <dgm:t>
        <a:bodyPr/>
        <a:lstStyle/>
        <a:p>
          <a:endParaRPr lang="en-CA"/>
        </a:p>
      </dgm:t>
    </dgm:pt>
    <dgm:pt modelId="{75B9104C-86B9-4D24-9E62-768F0B634137}" type="sibTrans" cxnId="{F6CF460C-7C01-4128-9996-3E57D7BA3B17}">
      <dgm:prSet/>
      <dgm:spPr/>
      <dgm:t>
        <a:bodyPr/>
        <a:lstStyle/>
        <a:p>
          <a:endParaRPr lang="en-CA"/>
        </a:p>
      </dgm:t>
    </dgm:pt>
    <dgm:pt modelId="{9B96EE59-7F31-496D-850C-C14B1193E7F0}" type="pres">
      <dgm:prSet presAssocID="{CBDD322F-0840-4ED2-A686-A9DA903FEC32}" presName="linear" presStyleCnt="0">
        <dgm:presLayoutVars>
          <dgm:animLvl val="lvl"/>
          <dgm:resizeHandles val="exact"/>
        </dgm:presLayoutVars>
      </dgm:prSet>
      <dgm:spPr/>
    </dgm:pt>
    <dgm:pt modelId="{275706FA-3C22-4D69-B4C0-C532C0521408}" type="pres">
      <dgm:prSet presAssocID="{A0BD2C54-7AD4-48D3-80E3-909667450887}" presName="parentText" presStyleLbl="node1" presStyleIdx="0" presStyleCnt="1">
        <dgm:presLayoutVars>
          <dgm:chMax val="0"/>
          <dgm:bulletEnabled val="1"/>
        </dgm:presLayoutVars>
      </dgm:prSet>
      <dgm:spPr/>
    </dgm:pt>
    <dgm:pt modelId="{72CE9C47-32DC-4C5C-912C-D4F99C032212}" type="pres">
      <dgm:prSet presAssocID="{A0BD2C54-7AD4-48D3-80E3-909667450887}" presName="childText" presStyleLbl="revTx" presStyleIdx="0" presStyleCnt="1">
        <dgm:presLayoutVars>
          <dgm:bulletEnabled val="1"/>
        </dgm:presLayoutVars>
      </dgm:prSet>
      <dgm:spPr/>
    </dgm:pt>
  </dgm:ptLst>
  <dgm:cxnLst>
    <dgm:cxn modelId="{F6CF460C-7C01-4128-9996-3E57D7BA3B17}" srcId="{A0BD2C54-7AD4-48D3-80E3-909667450887}" destId="{388588F7-8CC4-48BC-A5A3-E82614D31C72}" srcOrd="2" destOrd="0" parTransId="{3467E70A-86F5-4AEF-88E0-60FA1EF87945}" sibTransId="{75B9104C-86B9-4D24-9E62-768F0B634137}"/>
    <dgm:cxn modelId="{102DD229-EB75-422C-8A37-926295C7C1FB}" srcId="{A0BD2C54-7AD4-48D3-80E3-909667450887}" destId="{41F563A9-4315-46E3-869E-6ED275453B3C}" srcOrd="0" destOrd="0" parTransId="{736E3B89-BBCA-4CCE-962A-3814D524A21A}" sibTransId="{C5524240-20BE-411C-8E76-E5E7FCE19024}"/>
    <dgm:cxn modelId="{AF8D565E-3AAE-42AD-BE92-3A6D556C4EAD}" type="presOf" srcId="{388588F7-8CC4-48BC-A5A3-E82614D31C72}" destId="{72CE9C47-32DC-4C5C-912C-D4F99C032212}" srcOrd="0" destOrd="2" presId="urn:microsoft.com/office/officeart/2005/8/layout/vList2"/>
    <dgm:cxn modelId="{C059FC6C-5165-4D88-889E-CE7BF04C68F7}" type="presOf" srcId="{CB671C18-A29F-4A2E-842E-74337857C08E}" destId="{72CE9C47-32DC-4C5C-912C-D4F99C032212}" srcOrd="0" destOrd="1" presId="urn:microsoft.com/office/officeart/2005/8/layout/vList2"/>
    <dgm:cxn modelId="{22FD6F8A-91D5-4FB7-B522-B3A4C6C20243}" type="presOf" srcId="{CBDD322F-0840-4ED2-A686-A9DA903FEC32}" destId="{9B96EE59-7F31-496D-850C-C14B1193E7F0}" srcOrd="0" destOrd="0" presId="urn:microsoft.com/office/officeart/2005/8/layout/vList2"/>
    <dgm:cxn modelId="{FD66DC8D-3263-4E6E-AB9B-CD0D06930D97}" srcId="{A0BD2C54-7AD4-48D3-80E3-909667450887}" destId="{CB671C18-A29F-4A2E-842E-74337857C08E}" srcOrd="1" destOrd="0" parTransId="{A04E98F0-D275-4E55-9931-21500872E11C}" sibTransId="{1C259FD3-63AF-4B45-B10A-2241F80A31CF}"/>
    <dgm:cxn modelId="{CC212EBD-E430-4C84-9B8A-87C76E9BDE6C}" type="presOf" srcId="{41F563A9-4315-46E3-869E-6ED275453B3C}" destId="{72CE9C47-32DC-4C5C-912C-D4F99C032212}" srcOrd="0" destOrd="0" presId="urn:microsoft.com/office/officeart/2005/8/layout/vList2"/>
    <dgm:cxn modelId="{F245FFC1-C63B-45B1-B729-039E4CA29695}" srcId="{CBDD322F-0840-4ED2-A686-A9DA903FEC32}" destId="{A0BD2C54-7AD4-48D3-80E3-909667450887}" srcOrd="0" destOrd="0" parTransId="{687EBB08-C916-4D64-8AD4-665DCD2FC9F9}" sibTransId="{0AF763F3-E898-467F-9ECE-36B2EB39579C}"/>
    <dgm:cxn modelId="{CAEAE1DB-C6A5-48D0-80CF-593CA931389C}" type="presOf" srcId="{A0BD2C54-7AD4-48D3-80E3-909667450887}" destId="{275706FA-3C22-4D69-B4C0-C532C0521408}" srcOrd="0" destOrd="0" presId="urn:microsoft.com/office/officeart/2005/8/layout/vList2"/>
    <dgm:cxn modelId="{34567F31-D1A8-460A-98AC-5D4B07CD896A}" type="presParOf" srcId="{9B96EE59-7F31-496D-850C-C14B1193E7F0}" destId="{275706FA-3C22-4D69-B4C0-C532C0521408}" srcOrd="0" destOrd="0" presId="urn:microsoft.com/office/officeart/2005/8/layout/vList2"/>
    <dgm:cxn modelId="{F1A1D880-6680-4E72-A4CD-FC1DE070C6DF}" type="presParOf" srcId="{9B96EE59-7F31-496D-850C-C14B1193E7F0}" destId="{72CE9C47-32DC-4C5C-912C-D4F99C032212}"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CBDD322F-0840-4ED2-A686-A9DA903FEC32}"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A0BD2C54-7AD4-48D3-80E3-909667450887}">
      <dgm:prSet custT="1"/>
      <dgm:spPr/>
      <dgm:t>
        <a:bodyPr/>
        <a:lstStyle/>
        <a:p>
          <a:r>
            <a:rPr lang="en-US" sz="4200" b="1"/>
            <a:t>INTERDISCIPLINARY STUDIES</a:t>
          </a:r>
        </a:p>
      </dgm:t>
    </dgm:pt>
    <dgm:pt modelId="{687EBB08-C916-4D64-8AD4-665DCD2FC9F9}" type="parTrans" cxnId="{F245FFC1-C63B-45B1-B729-039E4CA29695}">
      <dgm:prSet/>
      <dgm:spPr/>
      <dgm:t>
        <a:bodyPr/>
        <a:lstStyle/>
        <a:p>
          <a:endParaRPr lang="en-US"/>
        </a:p>
      </dgm:t>
    </dgm:pt>
    <dgm:pt modelId="{0AF763F3-E898-467F-9ECE-36B2EB39579C}" type="sibTrans" cxnId="{F245FFC1-C63B-45B1-B729-039E4CA29695}">
      <dgm:prSet/>
      <dgm:spPr/>
      <dgm:t>
        <a:bodyPr/>
        <a:lstStyle/>
        <a:p>
          <a:endParaRPr lang="en-US"/>
        </a:p>
      </dgm:t>
    </dgm:pt>
    <dgm:pt modelId="{41F563A9-4315-46E3-869E-6ED275453B3C}">
      <dgm:prSet custT="1"/>
      <dgm:spPr/>
      <dgm:t>
        <a:bodyPr/>
        <a:lstStyle/>
        <a:p>
          <a:r>
            <a:rPr lang="en-US" sz="4100"/>
            <a:t>Peer Tutoring (U) – application required</a:t>
          </a:r>
        </a:p>
      </dgm:t>
    </dgm:pt>
    <dgm:pt modelId="{736E3B89-BBCA-4CCE-962A-3814D524A21A}" type="parTrans" cxnId="{102DD229-EB75-422C-8A37-926295C7C1FB}">
      <dgm:prSet/>
      <dgm:spPr/>
      <dgm:t>
        <a:bodyPr/>
        <a:lstStyle/>
        <a:p>
          <a:endParaRPr lang="en-US"/>
        </a:p>
      </dgm:t>
    </dgm:pt>
    <dgm:pt modelId="{C5524240-20BE-411C-8E76-E5E7FCE19024}" type="sibTrans" cxnId="{102DD229-EB75-422C-8A37-926295C7C1FB}">
      <dgm:prSet/>
      <dgm:spPr/>
      <dgm:t>
        <a:bodyPr/>
        <a:lstStyle/>
        <a:p>
          <a:endParaRPr lang="en-US"/>
        </a:p>
      </dgm:t>
    </dgm:pt>
    <dgm:pt modelId="{F19B641D-A0E8-464D-B7F6-B9FEC9087438}">
      <dgm:prSet custT="1"/>
      <dgm:spPr/>
      <dgm:t>
        <a:bodyPr/>
        <a:lstStyle/>
        <a:p>
          <a:r>
            <a:rPr lang="en-US" sz="4100"/>
            <a:t>Grade 11 Law and Economics (E)</a:t>
          </a:r>
        </a:p>
      </dgm:t>
    </dgm:pt>
    <dgm:pt modelId="{9CC284C1-3278-49E4-9FB4-B67802177184}" type="parTrans" cxnId="{5DD44234-6C22-41DF-9420-F1046AA6A3D4}">
      <dgm:prSet/>
      <dgm:spPr/>
      <dgm:t>
        <a:bodyPr/>
        <a:lstStyle/>
        <a:p>
          <a:endParaRPr lang="en-CA"/>
        </a:p>
      </dgm:t>
    </dgm:pt>
    <dgm:pt modelId="{C012C4E6-671F-4114-A3C1-7075498C0B8A}" type="sibTrans" cxnId="{5DD44234-6C22-41DF-9420-F1046AA6A3D4}">
      <dgm:prSet/>
      <dgm:spPr/>
      <dgm:t>
        <a:bodyPr/>
        <a:lstStyle/>
        <a:p>
          <a:endParaRPr lang="en-CA"/>
        </a:p>
      </dgm:t>
    </dgm:pt>
    <dgm:pt modelId="{9B96EE59-7F31-496D-850C-C14B1193E7F0}" type="pres">
      <dgm:prSet presAssocID="{CBDD322F-0840-4ED2-A686-A9DA903FEC32}" presName="linear" presStyleCnt="0">
        <dgm:presLayoutVars>
          <dgm:animLvl val="lvl"/>
          <dgm:resizeHandles val="exact"/>
        </dgm:presLayoutVars>
      </dgm:prSet>
      <dgm:spPr/>
    </dgm:pt>
    <dgm:pt modelId="{275706FA-3C22-4D69-B4C0-C532C0521408}" type="pres">
      <dgm:prSet presAssocID="{A0BD2C54-7AD4-48D3-80E3-909667450887}" presName="parentText" presStyleLbl="node1" presStyleIdx="0" presStyleCnt="1">
        <dgm:presLayoutVars>
          <dgm:chMax val="0"/>
          <dgm:bulletEnabled val="1"/>
        </dgm:presLayoutVars>
      </dgm:prSet>
      <dgm:spPr/>
    </dgm:pt>
    <dgm:pt modelId="{72CE9C47-32DC-4C5C-912C-D4F99C032212}" type="pres">
      <dgm:prSet presAssocID="{A0BD2C54-7AD4-48D3-80E3-909667450887}" presName="childText" presStyleLbl="revTx" presStyleIdx="0" presStyleCnt="1">
        <dgm:presLayoutVars>
          <dgm:bulletEnabled val="1"/>
        </dgm:presLayoutVars>
      </dgm:prSet>
      <dgm:spPr/>
    </dgm:pt>
  </dgm:ptLst>
  <dgm:cxnLst>
    <dgm:cxn modelId="{102DD229-EB75-422C-8A37-926295C7C1FB}" srcId="{A0BD2C54-7AD4-48D3-80E3-909667450887}" destId="{41F563A9-4315-46E3-869E-6ED275453B3C}" srcOrd="0" destOrd="0" parTransId="{736E3B89-BBCA-4CCE-962A-3814D524A21A}" sibTransId="{C5524240-20BE-411C-8E76-E5E7FCE19024}"/>
    <dgm:cxn modelId="{5DD44234-6C22-41DF-9420-F1046AA6A3D4}" srcId="{A0BD2C54-7AD4-48D3-80E3-909667450887}" destId="{F19B641D-A0E8-464D-B7F6-B9FEC9087438}" srcOrd="1" destOrd="0" parTransId="{9CC284C1-3278-49E4-9FB4-B67802177184}" sibTransId="{C012C4E6-671F-4114-A3C1-7075498C0B8A}"/>
    <dgm:cxn modelId="{90086871-D77C-4A67-BA8B-8A5F1276FCA7}" type="presOf" srcId="{F19B641D-A0E8-464D-B7F6-B9FEC9087438}" destId="{72CE9C47-32DC-4C5C-912C-D4F99C032212}" srcOrd="0" destOrd="1" presId="urn:microsoft.com/office/officeart/2005/8/layout/vList2"/>
    <dgm:cxn modelId="{22FD6F8A-91D5-4FB7-B522-B3A4C6C20243}" type="presOf" srcId="{CBDD322F-0840-4ED2-A686-A9DA903FEC32}" destId="{9B96EE59-7F31-496D-850C-C14B1193E7F0}" srcOrd="0" destOrd="0" presId="urn:microsoft.com/office/officeart/2005/8/layout/vList2"/>
    <dgm:cxn modelId="{CC212EBD-E430-4C84-9B8A-87C76E9BDE6C}" type="presOf" srcId="{41F563A9-4315-46E3-869E-6ED275453B3C}" destId="{72CE9C47-32DC-4C5C-912C-D4F99C032212}" srcOrd="0" destOrd="0" presId="urn:microsoft.com/office/officeart/2005/8/layout/vList2"/>
    <dgm:cxn modelId="{F245FFC1-C63B-45B1-B729-039E4CA29695}" srcId="{CBDD322F-0840-4ED2-A686-A9DA903FEC32}" destId="{A0BD2C54-7AD4-48D3-80E3-909667450887}" srcOrd="0" destOrd="0" parTransId="{687EBB08-C916-4D64-8AD4-665DCD2FC9F9}" sibTransId="{0AF763F3-E898-467F-9ECE-36B2EB39579C}"/>
    <dgm:cxn modelId="{CAEAE1DB-C6A5-48D0-80CF-593CA931389C}" type="presOf" srcId="{A0BD2C54-7AD4-48D3-80E3-909667450887}" destId="{275706FA-3C22-4D69-B4C0-C532C0521408}" srcOrd="0" destOrd="0" presId="urn:microsoft.com/office/officeart/2005/8/layout/vList2"/>
    <dgm:cxn modelId="{34567F31-D1A8-460A-98AC-5D4B07CD896A}" type="presParOf" srcId="{9B96EE59-7F31-496D-850C-C14B1193E7F0}" destId="{275706FA-3C22-4D69-B4C0-C532C0521408}" srcOrd="0" destOrd="0" presId="urn:microsoft.com/office/officeart/2005/8/layout/vList2"/>
    <dgm:cxn modelId="{F1A1D880-6680-4E72-A4CD-FC1DE070C6DF}" type="presParOf" srcId="{9B96EE59-7F31-496D-850C-C14B1193E7F0}" destId="{72CE9C47-32DC-4C5C-912C-D4F99C032212}"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CBDD322F-0840-4ED2-A686-A9DA903FEC32}"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A0BD2C54-7AD4-48D3-80E3-909667450887}">
      <dgm:prSet custT="1"/>
      <dgm:spPr/>
      <dgm:t>
        <a:bodyPr/>
        <a:lstStyle/>
        <a:p>
          <a:r>
            <a:rPr lang="en-US" sz="4200" b="1"/>
            <a:t>TECHNOLOGY</a:t>
          </a:r>
        </a:p>
      </dgm:t>
    </dgm:pt>
    <dgm:pt modelId="{687EBB08-C916-4D64-8AD4-665DCD2FC9F9}" type="parTrans" cxnId="{F245FFC1-C63B-45B1-B729-039E4CA29695}">
      <dgm:prSet/>
      <dgm:spPr/>
      <dgm:t>
        <a:bodyPr/>
        <a:lstStyle/>
        <a:p>
          <a:endParaRPr lang="en-US"/>
        </a:p>
      </dgm:t>
    </dgm:pt>
    <dgm:pt modelId="{0AF763F3-E898-467F-9ECE-36B2EB39579C}" type="sibTrans" cxnId="{F245FFC1-C63B-45B1-B729-039E4CA29695}">
      <dgm:prSet/>
      <dgm:spPr/>
      <dgm:t>
        <a:bodyPr/>
        <a:lstStyle/>
        <a:p>
          <a:endParaRPr lang="en-US"/>
        </a:p>
      </dgm:t>
    </dgm:pt>
    <dgm:pt modelId="{41F563A9-4315-46E3-869E-6ED275453B3C}">
      <dgm:prSet custT="1"/>
      <dgm:spPr/>
      <dgm:t>
        <a:bodyPr/>
        <a:lstStyle/>
        <a:p>
          <a:r>
            <a:rPr lang="en-US" sz="3200">
              <a:latin typeface="Arial" charset="0"/>
              <a:ea typeface="+mn-ea"/>
              <a:cs typeface="Arial" charset="0"/>
            </a:rPr>
            <a:t>Communications (M)</a:t>
          </a:r>
          <a:endParaRPr lang="en-US" sz="3200"/>
        </a:p>
      </dgm:t>
    </dgm:pt>
    <dgm:pt modelId="{736E3B89-BBCA-4CCE-962A-3814D524A21A}" type="parTrans" cxnId="{102DD229-EB75-422C-8A37-926295C7C1FB}">
      <dgm:prSet/>
      <dgm:spPr/>
      <dgm:t>
        <a:bodyPr/>
        <a:lstStyle/>
        <a:p>
          <a:endParaRPr lang="en-US"/>
        </a:p>
      </dgm:t>
    </dgm:pt>
    <dgm:pt modelId="{C5524240-20BE-411C-8E76-E5E7FCE19024}" type="sibTrans" cxnId="{102DD229-EB75-422C-8A37-926295C7C1FB}">
      <dgm:prSet/>
      <dgm:spPr/>
      <dgm:t>
        <a:bodyPr/>
        <a:lstStyle/>
        <a:p>
          <a:endParaRPr lang="en-US"/>
        </a:p>
      </dgm:t>
    </dgm:pt>
    <dgm:pt modelId="{74DAC816-1980-4E8C-B643-9220359E1A4D}">
      <dgm:prSet custT="1"/>
      <dgm:spPr/>
      <dgm:t>
        <a:bodyPr/>
        <a:lstStyle/>
        <a:p>
          <a:r>
            <a:rPr lang="en-US" sz="3200" dirty="0">
              <a:latin typeface="Arial" charset="0"/>
              <a:ea typeface="+mn-ea"/>
              <a:cs typeface="Arial" charset="0"/>
            </a:rPr>
            <a:t>Computer Engineering (M)</a:t>
          </a:r>
        </a:p>
      </dgm:t>
    </dgm:pt>
    <dgm:pt modelId="{D52E1A00-5798-4BAC-BA73-54EC5271D572}" type="parTrans" cxnId="{9766C34D-93B1-4BAF-8C4C-F55F4B378C01}">
      <dgm:prSet/>
      <dgm:spPr/>
      <dgm:t>
        <a:bodyPr/>
        <a:lstStyle/>
        <a:p>
          <a:endParaRPr lang="en-CA"/>
        </a:p>
      </dgm:t>
    </dgm:pt>
    <dgm:pt modelId="{E772D3C4-5447-4463-8C8B-D8A380745404}" type="sibTrans" cxnId="{9766C34D-93B1-4BAF-8C4C-F55F4B378C01}">
      <dgm:prSet/>
      <dgm:spPr/>
      <dgm:t>
        <a:bodyPr/>
        <a:lstStyle/>
        <a:p>
          <a:endParaRPr lang="en-CA"/>
        </a:p>
      </dgm:t>
    </dgm:pt>
    <dgm:pt modelId="{C78A02BC-9459-4453-8E7F-DAB4377A253A}">
      <dgm:prSet custT="1"/>
      <dgm:spPr/>
      <dgm:t>
        <a:bodyPr/>
        <a:lstStyle/>
        <a:p>
          <a:r>
            <a:rPr lang="en-US" sz="3200" dirty="0">
              <a:latin typeface="Arial" charset="0"/>
              <a:ea typeface="+mn-ea"/>
              <a:cs typeface="Arial" charset="0"/>
            </a:rPr>
            <a:t>Tech Design (M)</a:t>
          </a:r>
        </a:p>
      </dgm:t>
    </dgm:pt>
    <dgm:pt modelId="{0ABC3AB8-6A83-4B65-99C6-0C1B5E0F276F}" type="parTrans" cxnId="{333271AD-76A4-4063-9DFE-7EECA6ACC3DF}">
      <dgm:prSet/>
      <dgm:spPr/>
      <dgm:t>
        <a:bodyPr/>
        <a:lstStyle/>
        <a:p>
          <a:endParaRPr lang="en-CA"/>
        </a:p>
      </dgm:t>
    </dgm:pt>
    <dgm:pt modelId="{92DD5D50-1722-4439-A1F4-20E360848F40}" type="sibTrans" cxnId="{333271AD-76A4-4063-9DFE-7EECA6ACC3DF}">
      <dgm:prSet/>
      <dgm:spPr/>
      <dgm:t>
        <a:bodyPr/>
        <a:lstStyle/>
        <a:p>
          <a:endParaRPr lang="en-CA"/>
        </a:p>
      </dgm:t>
    </dgm:pt>
    <dgm:pt modelId="{8846A24B-44F5-4787-A069-E84901F1C9B4}">
      <dgm:prSet custT="1"/>
      <dgm:spPr/>
      <dgm:t>
        <a:bodyPr/>
        <a:lstStyle/>
        <a:p>
          <a:r>
            <a:rPr lang="en-US" sz="3200" dirty="0">
              <a:latin typeface="Arial" charset="0"/>
              <a:ea typeface="+mn-ea"/>
              <a:cs typeface="Arial" charset="0"/>
            </a:rPr>
            <a:t>Architectural Design (M)</a:t>
          </a:r>
        </a:p>
      </dgm:t>
    </dgm:pt>
    <dgm:pt modelId="{E22E059E-121B-4572-B4B8-549081CB4A0F}" type="parTrans" cxnId="{8E77A530-7701-4B84-AEF3-47723E0A015A}">
      <dgm:prSet/>
      <dgm:spPr/>
      <dgm:t>
        <a:bodyPr/>
        <a:lstStyle/>
        <a:p>
          <a:endParaRPr lang="en-CA"/>
        </a:p>
      </dgm:t>
    </dgm:pt>
    <dgm:pt modelId="{C71C0A01-7533-418D-BB6D-99911BBBBE8D}" type="sibTrans" cxnId="{8E77A530-7701-4B84-AEF3-47723E0A015A}">
      <dgm:prSet/>
      <dgm:spPr/>
      <dgm:t>
        <a:bodyPr/>
        <a:lstStyle/>
        <a:p>
          <a:endParaRPr lang="en-CA"/>
        </a:p>
      </dgm:t>
    </dgm:pt>
    <dgm:pt modelId="{01B0F4F3-D20E-4DA2-868E-2A27CA93A9DC}">
      <dgm:prSet custT="1"/>
      <dgm:spPr/>
      <dgm:t>
        <a:bodyPr/>
        <a:lstStyle/>
        <a:p>
          <a:r>
            <a:rPr lang="en-US" sz="3200" dirty="0">
              <a:latin typeface="Arial" charset="0"/>
              <a:ea typeface="+mn-ea"/>
              <a:cs typeface="Arial" charset="0"/>
            </a:rPr>
            <a:t>Gr. 11 Robotics/ Control Systems </a:t>
          </a:r>
          <a:r>
            <a:rPr lang="en-US" sz="3200" dirty="0">
              <a:solidFill>
                <a:srgbClr val="FF0000"/>
              </a:solidFill>
              <a:latin typeface="Arial" charset="0"/>
              <a:ea typeface="+mn-ea"/>
              <a:cs typeface="Arial" charset="0"/>
            </a:rPr>
            <a:t>NEW!</a:t>
          </a:r>
        </a:p>
      </dgm:t>
    </dgm:pt>
    <dgm:pt modelId="{9B9B7868-FBE1-4799-A02F-82D17494280B}" type="parTrans" cxnId="{DDCCD81E-152A-46FB-B061-401D916CA9DF}">
      <dgm:prSet/>
      <dgm:spPr/>
      <dgm:t>
        <a:bodyPr/>
        <a:lstStyle/>
        <a:p>
          <a:endParaRPr lang="en-CA"/>
        </a:p>
      </dgm:t>
    </dgm:pt>
    <dgm:pt modelId="{11D867A8-55B0-45A2-BE29-AAAAD71FAB03}" type="sibTrans" cxnId="{DDCCD81E-152A-46FB-B061-401D916CA9DF}">
      <dgm:prSet/>
      <dgm:spPr/>
      <dgm:t>
        <a:bodyPr/>
        <a:lstStyle/>
        <a:p>
          <a:endParaRPr lang="en-CA"/>
        </a:p>
      </dgm:t>
    </dgm:pt>
    <dgm:pt modelId="{9B96EE59-7F31-496D-850C-C14B1193E7F0}" type="pres">
      <dgm:prSet presAssocID="{CBDD322F-0840-4ED2-A686-A9DA903FEC32}" presName="linear" presStyleCnt="0">
        <dgm:presLayoutVars>
          <dgm:animLvl val="lvl"/>
          <dgm:resizeHandles val="exact"/>
        </dgm:presLayoutVars>
      </dgm:prSet>
      <dgm:spPr/>
    </dgm:pt>
    <dgm:pt modelId="{275706FA-3C22-4D69-B4C0-C532C0521408}" type="pres">
      <dgm:prSet presAssocID="{A0BD2C54-7AD4-48D3-80E3-909667450887}" presName="parentText" presStyleLbl="node1" presStyleIdx="0" presStyleCnt="1">
        <dgm:presLayoutVars>
          <dgm:chMax val="0"/>
          <dgm:bulletEnabled val="1"/>
        </dgm:presLayoutVars>
      </dgm:prSet>
      <dgm:spPr/>
    </dgm:pt>
    <dgm:pt modelId="{72CE9C47-32DC-4C5C-912C-D4F99C032212}" type="pres">
      <dgm:prSet presAssocID="{A0BD2C54-7AD4-48D3-80E3-909667450887}" presName="childText" presStyleLbl="revTx" presStyleIdx="0" presStyleCnt="1">
        <dgm:presLayoutVars>
          <dgm:bulletEnabled val="1"/>
        </dgm:presLayoutVars>
      </dgm:prSet>
      <dgm:spPr/>
    </dgm:pt>
  </dgm:ptLst>
  <dgm:cxnLst>
    <dgm:cxn modelId="{3B663702-B24A-4302-B97F-F3C3B9AD9330}" type="presOf" srcId="{01B0F4F3-D20E-4DA2-868E-2A27CA93A9DC}" destId="{72CE9C47-32DC-4C5C-912C-D4F99C032212}" srcOrd="0" destOrd="2" presId="urn:microsoft.com/office/officeart/2005/8/layout/vList2"/>
    <dgm:cxn modelId="{97DAD80B-423D-4621-A4F1-29D5E6DCE7BA}" type="presOf" srcId="{C78A02BC-9459-4453-8E7F-DAB4377A253A}" destId="{72CE9C47-32DC-4C5C-912C-D4F99C032212}" srcOrd="0" destOrd="3" presId="urn:microsoft.com/office/officeart/2005/8/layout/vList2"/>
    <dgm:cxn modelId="{DDCCD81E-152A-46FB-B061-401D916CA9DF}" srcId="{A0BD2C54-7AD4-48D3-80E3-909667450887}" destId="{01B0F4F3-D20E-4DA2-868E-2A27CA93A9DC}" srcOrd="2" destOrd="0" parTransId="{9B9B7868-FBE1-4799-A02F-82D17494280B}" sibTransId="{11D867A8-55B0-45A2-BE29-AAAAD71FAB03}"/>
    <dgm:cxn modelId="{102DD229-EB75-422C-8A37-926295C7C1FB}" srcId="{A0BD2C54-7AD4-48D3-80E3-909667450887}" destId="{41F563A9-4315-46E3-869E-6ED275453B3C}" srcOrd="0" destOrd="0" parTransId="{736E3B89-BBCA-4CCE-962A-3814D524A21A}" sibTransId="{C5524240-20BE-411C-8E76-E5E7FCE19024}"/>
    <dgm:cxn modelId="{8E77A530-7701-4B84-AEF3-47723E0A015A}" srcId="{A0BD2C54-7AD4-48D3-80E3-909667450887}" destId="{8846A24B-44F5-4787-A069-E84901F1C9B4}" srcOrd="4" destOrd="0" parTransId="{E22E059E-121B-4572-B4B8-549081CB4A0F}" sibTransId="{C71C0A01-7533-418D-BB6D-99911BBBBE8D}"/>
    <dgm:cxn modelId="{9766C34D-93B1-4BAF-8C4C-F55F4B378C01}" srcId="{A0BD2C54-7AD4-48D3-80E3-909667450887}" destId="{74DAC816-1980-4E8C-B643-9220359E1A4D}" srcOrd="1" destOrd="0" parTransId="{D52E1A00-5798-4BAC-BA73-54EC5271D572}" sibTransId="{E772D3C4-5447-4463-8C8B-D8A380745404}"/>
    <dgm:cxn modelId="{60F8F474-3ACA-4E6E-BBDF-72DADC7C948A}" type="presOf" srcId="{74DAC816-1980-4E8C-B643-9220359E1A4D}" destId="{72CE9C47-32DC-4C5C-912C-D4F99C032212}" srcOrd="0" destOrd="1" presId="urn:microsoft.com/office/officeart/2005/8/layout/vList2"/>
    <dgm:cxn modelId="{22FD6F8A-91D5-4FB7-B522-B3A4C6C20243}" type="presOf" srcId="{CBDD322F-0840-4ED2-A686-A9DA903FEC32}" destId="{9B96EE59-7F31-496D-850C-C14B1193E7F0}" srcOrd="0" destOrd="0" presId="urn:microsoft.com/office/officeart/2005/8/layout/vList2"/>
    <dgm:cxn modelId="{333271AD-76A4-4063-9DFE-7EECA6ACC3DF}" srcId="{A0BD2C54-7AD4-48D3-80E3-909667450887}" destId="{C78A02BC-9459-4453-8E7F-DAB4377A253A}" srcOrd="3" destOrd="0" parTransId="{0ABC3AB8-6A83-4B65-99C6-0C1B5E0F276F}" sibTransId="{92DD5D50-1722-4439-A1F4-20E360848F40}"/>
    <dgm:cxn modelId="{CC212EBD-E430-4C84-9B8A-87C76E9BDE6C}" type="presOf" srcId="{41F563A9-4315-46E3-869E-6ED275453B3C}" destId="{72CE9C47-32DC-4C5C-912C-D4F99C032212}" srcOrd="0" destOrd="0" presId="urn:microsoft.com/office/officeart/2005/8/layout/vList2"/>
    <dgm:cxn modelId="{F245FFC1-C63B-45B1-B729-039E4CA29695}" srcId="{CBDD322F-0840-4ED2-A686-A9DA903FEC32}" destId="{A0BD2C54-7AD4-48D3-80E3-909667450887}" srcOrd="0" destOrd="0" parTransId="{687EBB08-C916-4D64-8AD4-665DCD2FC9F9}" sibTransId="{0AF763F3-E898-467F-9ECE-36B2EB39579C}"/>
    <dgm:cxn modelId="{CAEAE1DB-C6A5-48D0-80CF-593CA931389C}" type="presOf" srcId="{A0BD2C54-7AD4-48D3-80E3-909667450887}" destId="{275706FA-3C22-4D69-B4C0-C532C0521408}" srcOrd="0" destOrd="0" presId="urn:microsoft.com/office/officeart/2005/8/layout/vList2"/>
    <dgm:cxn modelId="{282C5EE6-6DAD-4005-95F5-8B0719CA210D}" type="presOf" srcId="{8846A24B-44F5-4787-A069-E84901F1C9B4}" destId="{72CE9C47-32DC-4C5C-912C-D4F99C032212}" srcOrd="0" destOrd="4" presId="urn:microsoft.com/office/officeart/2005/8/layout/vList2"/>
    <dgm:cxn modelId="{34567F31-D1A8-460A-98AC-5D4B07CD896A}" type="presParOf" srcId="{9B96EE59-7F31-496D-850C-C14B1193E7F0}" destId="{275706FA-3C22-4D69-B4C0-C532C0521408}" srcOrd="0" destOrd="0" presId="urn:microsoft.com/office/officeart/2005/8/layout/vList2"/>
    <dgm:cxn modelId="{F1A1D880-6680-4E72-A4CD-FC1DE070C6DF}" type="presParOf" srcId="{9B96EE59-7F31-496D-850C-C14B1193E7F0}" destId="{72CE9C47-32DC-4C5C-912C-D4F99C032212}"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B37191-7107-438B-92CA-A87DDE5979AB}"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88E1C2BC-FDC7-4532-B654-ACE0636BD86D}">
      <dgm:prSet/>
      <dgm:spPr/>
      <dgm:t>
        <a:bodyPr/>
        <a:lstStyle/>
        <a:p>
          <a:pPr rtl="0"/>
          <a:r>
            <a:rPr lang="en-CA" dirty="0">
              <a:latin typeface="Tw Cen MT Condensed" panose="020B0606020104020203"/>
            </a:rPr>
            <a:t>MUST BE </a:t>
          </a:r>
          <a:r>
            <a:rPr lang="en-CA" b="1" dirty="0">
              <a:latin typeface="Tw Cen MT Condensed" panose="020B0606020104020203"/>
            </a:rPr>
            <a:t>NON-PROFIT ORGANIZATIONS/ AGENCIES/ EVENTS</a:t>
          </a:r>
          <a:endParaRPr lang="en-US" b="1" dirty="0"/>
        </a:p>
      </dgm:t>
    </dgm:pt>
    <dgm:pt modelId="{4C75F22B-5A20-4ED6-A482-87DA46756DBA}" type="parTrans" cxnId="{6739C993-93B1-42B4-97F2-AB39CC8538BF}">
      <dgm:prSet/>
      <dgm:spPr/>
      <dgm:t>
        <a:bodyPr/>
        <a:lstStyle/>
        <a:p>
          <a:endParaRPr lang="en-US"/>
        </a:p>
      </dgm:t>
    </dgm:pt>
    <dgm:pt modelId="{0D45E588-1E9F-421B-A957-B0929F11242A}" type="sibTrans" cxnId="{6739C993-93B1-42B4-97F2-AB39CC8538BF}">
      <dgm:prSet/>
      <dgm:spPr/>
      <dgm:t>
        <a:bodyPr/>
        <a:lstStyle/>
        <a:p>
          <a:endParaRPr lang="en-US"/>
        </a:p>
      </dgm:t>
    </dgm:pt>
    <dgm:pt modelId="{5EE6CB67-00A4-49DE-80F0-85754E2D7C0A}">
      <dgm:prSet phldr="0"/>
      <dgm:spPr/>
      <dgm:t>
        <a:bodyPr/>
        <a:lstStyle/>
        <a:p>
          <a:pPr rtl="0"/>
          <a:r>
            <a:rPr lang="en-US" dirty="0">
              <a:latin typeface="Tw Cen MT Condensed" panose="020B0606020104020203"/>
            </a:rPr>
            <a:t>Churches, hospitals, minor sports associations, Lions Club, Pumpkinfest, etc.</a:t>
          </a:r>
          <a:endParaRPr lang="en-US" dirty="0"/>
        </a:p>
      </dgm:t>
    </dgm:pt>
    <dgm:pt modelId="{26469B6D-76B9-4061-83B6-C66300957CC7}" type="parTrans" cxnId="{188A6BDE-5654-4E16-89CA-9029A207AFFF}">
      <dgm:prSet/>
      <dgm:spPr/>
      <dgm:t>
        <a:bodyPr/>
        <a:lstStyle/>
        <a:p>
          <a:endParaRPr lang="en-CA"/>
        </a:p>
      </dgm:t>
    </dgm:pt>
    <dgm:pt modelId="{E2CCDBC9-1F95-4054-B452-349BCA4F42F0}" type="sibTrans" cxnId="{188A6BDE-5654-4E16-89CA-9029A207AFFF}">
      <dgm:prSet/>
      <dgm:spPr/>
      <dgm:t>
        <a:bodyPr/>
        <a:lstStyle/>
        <a:p>
          <a:endParaRPr lang="en-CA"/>
        </a:p>
      </dgm:t>
    </dgm:pt>
    <dgm:pt modelId="{57C9A3C3-0015-4FB3-A5B3-86109BB9B61B}">
      <dgm:prSet/>
      <dgm:spPr/>
      <dgm:t>
        <a:bodyPr/>
        <a:lstStyle/>
        <a:p>
          <a:pPr rtl="0"/>
          <a:r>
            <a:rPr lang="en-US" dirty="0">
              <a:latin typeface="Tw Cen MT Condensed" panose="020B0606020104020203"/>
            </a:rPr>
            <a:t>NOT dance academies, farmwork, businesses, horse stables, etc.</a:t>
          </a:r>
          <a:endParaRPr lang="en-US" dirty="0"/>
        </a:p>
      </dgm:t>
    </dgm:pt>
    <dgm:pt modelId="{D54BA68A-DA61-4080-B027-4DF82C9D7CCB}" type="parTrans" cxnId="{22008B53-724D-4A8B-9944-C0DC3F438C19}">
      <dgm:prSet/>
      <dgm:spPr/>
      <dgm:t>
        <a:bodyPr/>
        <a:lstStyle/>
        <a:p>
          <a:endParaRPr lang="en-CA"/>
        </a:p>
      </dgm:t>
    </dgm:pt>
    <dgm:pt modelId="{F6408B3B-0EC1-4608-A1F1-420B490DDBE5}" type="sibTrans" cxnId="{22008B53-724D-4A8B-9944-C0DC3F438C19}">
      <dgm:prSet/>
      <dgm:spPr/>
      <dgm:t>
        <a:bodyPr/>
        <a:lstStyle/>
        <a:p>
          <a:endParaRPr lang="en-CA"/>
        </a:p>
      </dgm:t>
    </dgm:pt>
    <dgm:pt modelId="{D3381180-FB1C-4DF8-ABB8-10C367F4AA53}" type="pres">
      <dgm:prSet presAssocID="{6FB37191-7107-438B-92CA-A87DDE5979AB}" presName="vert0" presStyleCnt="0">
        <dgm:presLayoutVars>
          <dgm:dir/>
          <dgm:animOne val="branch"/>
          <dgm:animLvl val="lvl"/>
        </dgm:presLayoutVars>
      </dgm:prSet>
      <dgm:spPr/>
    </dgm:pt>
    <dgm:pt modelId="{48421A72-44F8-46BA-8DBE-C845FF6D8274}" type="pres">
      <dgm:prSet presAssocID="{88E1C2BC-FDC7-4532-B654-ACE0636BD86D}" presName="thickLine" presStyleLbl="alignNode1" presStyleIdx="0" presStyleCnt="3"/>
      <dgm:spPr/>
    </dgm:pt>
    <dgm:pt modelId="{3C8AA2E7-11F2-4F02-97A9-8FADB4818E6B}" type="pres">
      <dgm:prSet presAssocID="{88E1C2BC-FDC7-4532-B654-ACE0636BD86D}" presName="horz1" presStyleCnt="0"/>
      <dgm:spPr/>
    </dgm:pt>
    <dgm:pt modelId="{AB4FEE1B-7A17-4423-9F04-3CB97D9A9716}" type="pres">
      <dgm:prSet presAssocID="{88E1C2BC-FDC7-4532-B654-ACE0636BD86D}" presName="tx1" presStyleLbl="revTx" presStyleIdx="0" presStyleCnt="3"/>
      <dgm:spPr/>
    </dgm:pt>
    <dgm:pt modelId="{11A3345D-24F3-4819-8104-5340541434EF}" type="pres">
      <dgm:prSet presAssocID="{88E1C2BC-FDC7-4532-B654-ACE0636BD86D}" presName="vert1" presStyleCnt="0"/>
      <dgm:spPr/>
    </dgm:pt>
    <dgm:pt modelId="{42DFA60C-7CAB-4A90-94FD-AED44B170FF0}" type="pres">
      <dgm:prSet presAssocID="{5EE6CB67-00A4-49DE-80F0-85754E2D7C0A}" presName="thickLine" presStyleLbl="alignNode1" presStyleIdx="1" presStyleCnt="3"/>
      <dgm:spPr/>
    </dgm:pt>
    <dgm:pt modelId="{2340C694-D222-4FEB-B3FA-529D2E8B43DA}" type="pres">
      <dgm:prSet presAssocID="{5EE6CB67-00A4-49DE-80F0-85754E2D7C0A}" presName="horz1" presStyleCnt="0"/>
      <dgm:spPr/>
    </dgm:pt>
    <dgm:pt modelId="{724A9B2A-E733-41EC-9FE9-C37CC6BB2BFD}" type="pres">
      <dgm:prSet presAssocID="{5EE6CB67-00A4-49DE-80F0-85754E2D7C0A}" presName="tx1" presStyleLbl="revTx" presStyleIdx="1" presStyleCnt="3"/>
      <dgm:spPr/>
    </dgm:pt>
    <dgm:pt modelId="{FFAC42F6-972A-4FCB-B762-A2E0F67C889A}" type="pres">
      <dgm:prSet presAssocID="{5EE6CB67-00A4-49DE-80F0-85754E2D7C0A}" presName="vert1" presStyleCnt="0"/>
      <dgm:spPr/>
    </dgm:pt>
    <dgm:pt modelId="{3B612015-0481-4BCF-92CE-909EDD93C6F3}" type="pres">
      <dgm:prSet presAssocID="{57C9A3C3-0015-4FB3-A5B3-86109BB9B61B}" presName="thickLine" presStyleLbl="alignNode1" presStyleIdx="2" presStyleCnt="3"/>
      <dgm:spPr/>
    </dgm:pt>
    <dgm:pt modelId="{54A7FBED-05F8-41CB-A484-1145C50A918B}" type="pres">
      <dgm:prSet presAssocID="{57C9A3C3-0015-4FB3-A5B3-86109BB9B61B}" presName="horz1" presStyleCnt="0"/>
      <dgm:spPr/>
    </dgm:pt>
    <dgm:pt modelId="{7E5DF6CD-2ED6-4694-869E-75A4B01C115D}" type="pres">
      <dgm:prSet presAssocID="{57C9A3C3-0015-4FB3-A5B3-86109BB9B61B}" presName="tx1" presStyleLbl="revTx" presStyleIdx="2" presStyleCnt="3"/>
      <dgm:spPr/>
    </dgm:pt>
    <dgm:pt modelId="{ECCEA7D6-5732-4DF0-84CE-8552377FDD30}" type="pres">
      <dgm:prSet presAssocID="{57C9A3C3-0015-4FB3-A5B3-86109BB9B61B}" presName="vert1" presStyleCnt="0"/>
      <dgm:spPr/>
    </dgm:pt>
  </dgm:ptLst>
  <dgm:cxnLst>
    <dgm:cxn modelId="{57166326-8E28-426A-8D9E-0DB7B228623A}" type="presOf" srcId="{5EE6CB67-00A4-49DE-80F0-85754E2D7C0A}" destId="{724A9B2A-E733-41EC-9FE9-C37CC6BB2BFD}" srcOrd="0" destOrd="0" presId="urn:microsoft.com/office/officeart/2008/layout/LinedList"/>
    <dgm:cxn modelId="{5E12BD41-F2AC-480A-ADD3-00B800B6D4F2}" type="presOf" srcId="{88E1C2BC-FDC7-4532-B654-ACE0636BD86D}" destId="{AB4FEE1B-7A17-4423-9F04-3CB97D9A9716}" srcOrd="0" destOrd="0" presId="urn:microsoft.com/office/officeart/2008/layout/LinedList"/>
    <dgm:cxn modelId="{22008B53-724D-4A8B-9944-C0DC3F438C19}" srcId="{6FB37191-7107-438B-92CA-A87DDE5979AB}" destId="{57C9A3C3-0015-4FB3-A5B3-86109BB9B61B}" srcOrd="2" destOrd="0" parTransId="{D54BA68A-DA61-4080-B027-4DF82C9D7CCB}" sibTransId="{F6408B3B-0EC1-4608-A1F1-420B490DDBE5}"/>
    <dgm:cxn modelId="{F7BE0D7D-6689-4DE7-B4B6-FD56535B7C04}" type="presOf" srcId="{57C9A3C3-0015-4FB3-A5B3-86109BB9B61B}" destId="{7E5DF6CD-2ED6-4694-869E-75A4B01C115D}" srcOrd="0" destOrd="0" presId="urn:microsoft.com/office/officeart/2008/layout/LinedList"/>
    <dgm:cxn modelId="{6739C993-93B1-42B4-97F2-AB39CC8538BF}" srcId="{6FB37191-7107-438B-92CA-A87DDE5979AB}" destId="{88E1C2BC-FDC7-4532-B654-ACE0636BD86D}" srcOrd="0" destOrd="0" parTransId="{4C75F22B-5A20-4ED6-A482-87DA46756DBA}" sibTransId="{0D45E588-1E9F-421B-A957-B0929F11242A}"/>
    <dgm:cxn modelId="{FB5163CC-9E46-4097-B75F-FE86200618BC}" type="presOf" srcId="{6FB37191-7107-438B-92CA-A87DDE5979AB}" destId="{D3381180-FB1C-4DF8-ABB8-10C367F4AA53}" srcOrd="0" destOrd="0" presId="urn:microsoft.com/office/officeart/2008/layout/LinedList"/>
    <dgm:cxn modelId="{188A6BDE-5654-4E16-89CA-9029A207AFFF}" srcId="{6FB37191-7107-438B-92CA-A87DDE5979AB}" destId="{5EE6CB67-00A4-49DE-80F0-85754E2D7C0A}" srcOrd="1" destOrd="0" parTransId="{26469B6D-76B9-4061-83B6-C66300957CC7}" sibTransId="{E2CCDBC9-1F95-4054-B452-349BCA4F42F0}"/>
    <dgm:cxn modelId="{C76D02DC-C1EA-4513-8D3B-25085A297D82}" type="presParOf" srcId="{D3381180-FB1C-4DF8-ABB8-10C367F4AA53}" destId="{48421A72-44F8-46BA-8DBE-C845FF6D8274}" srcOrd="0" destOrd="0" presId="urn:microsoft.com/office/officeart/2008/layout/LinedList"/>
    <dgm:cxn modelId="{77271256-AE9C-4D51-B0A1-06FDDCC90248}" type="presParOf" srcId="{D3381180-FB1C-4DF8-ABB8-10C367F4AA53}" destId="{3C8AA2E7-11F2-4F02-97A9-8FADB4818E6B}" srcOrd="1" destOrd="0" presId="urn:microsoft.com/office/officeart/2008/layout/LinedList"/>
    <dgm:cxn modelId="{9B148653-A72F-4E2D-890A-F7EF953FA87B}" type="presParOf" srcId="{3C8AA2E7-11F2-4F02-97A9-8FADB4818E6B}" destId="{AB4FEE1B-7A17-4423-9F04-3CB97D9A9716}" srcOrd="0" destOrd="0" presId="urn:microsoft.com/office/officeart/2008/layout/LinedList"/>
    <dgm:cxn modelId="{FC54FAF5-D225-47DC-8DAD-D8CD9128A9B8}" type="presParOf" srcId="{3C8AA2E7-11F2-4F02-97A9-8FADB4818E6B}" destId="{11A3345D-24F3-4819-8104-5340541434EF}" srcOrd="1" destOrd="0" presId="urn:microsoft.com/office/officeart/2008/layout/LinedList"/>
    <dgm:cxn modelId="{E5ABD719-172A-4C6B-AB77-ACC3CBBF2A28}" type="presParOf" srcId="{D3381180-FB1C-4DF8-ABB8-10C367F4AA53}" destId="{42DFA60C-7CAB-4A90-94FD-AED44B170FF0}" srcOrd="2" destOrd="0" presId="urn:microsoft.com/office/officeart/2008/layout/LinedList"/>
    <dgm:cxn modelId="{EC2B26DC-5AAD-40EF-AD1C-62618709949C}" type="presParOf" srcId="{D3381180-FB1C-4DF8-ABB8-10C367F4AA53}" destId="{2340C694-D222-4FEB-B3FA-529D2E8B43DA}" srcOrd="3" destOrd="0" presId="urn:microsoft.com/office/officeart/2008/layout/LinedList"/>
    <dgm:cxn modelId="{40DEF6C6-D269-4F4D-B8E2-D901CCA2DF89}" type="presParOf" srcId="{2340C694-D222-4FEB-B3FA-529D2E8B43DA}" destId="{724A9B2A-E733-41EC-9FE9-C37CC6BB2BFD}" srcOrd="0" destOrd="0" presId="urn:microsoft.com/office/officeart/2008/layout/LinedList"/>
    <dgm:cxn modelId="{30DC0087-5E49-47C9-8E88-7E05F29A1BE8}" type="presParOf" srcId="{2340C694-D222-4FEB-B3FA-529D2E8B43DA}" destId="{FFAC42F6-972A-4FCB-B762-A2E0F67C889A}" srcOrd="1" destOrd="0" presId="urn:microsoft.com/office/officeart/2008/layout/LinedList"/>
    <dgm:cxn modelId="{5EE96A21-8F4C-4602-B6C9-7C5BAF408966}" type="presParOf" srcId="{D3381180-FB1C-4DF8-ABB8-10C367F4AA53}" destId="{3B612015-0481-4BCF-92CE-909EDD93C6F3}" srcOrd="4" destOrd="0" presId="urn:microsoft.com/office/officeart/2008/layout/LinedList"/>
    <dgm:cxn modelId="{F475096E-F96B-458E-9CAB-F32E3A49C5EC}" type="presParOf" srcId="{D3381180-FB1C-4DF8-ABB8-10C367F4AA53}" destId="{54A7FBED-05F8-41CB-A484-1145C50A918B}" srcOrd="5" destOrd="0" presId="urn:microsoft.com/office/officeart/2008/layout/LinedList"/>
    <dgm:cxn modelId="{17697DD4-897C-48A9-8F17-5D3706B8E575}" type="presParOf" srcId="{54A7FBED-05F8-41CB-A484-1145C50A918B}" destId="{7E5DF6CD-2ED6-4694-869E-75A4B01C115D}" srcOrd="0" destOrd="0" presId="urn:microsoft.com/office/officeart/2008/layout/LinedList"/>
    <dgm:cxn modelId="{CAA1F164-883C-4EDD-9A92-99636896A694}" type="presParOf" srcId="{54A7FBED-05F8-41CB-A484-1145C50A918B}" destId="{ECCEA7D6-5732-4DF0-84CE-8552377FDD3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CBDD322F-0840-4ED2-A686-A9DA903FEC32}"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A0BD2C54-7AD4-48D3-80E3-909667450887}">
      <dgm:prSet custT="1"/>
      <dgm:spPr/>
      <dgm:t>
        <a:bodyPr/>
        <a:lstStyle/>
        <a:p>
          <a:r>
            <a:rPr lang="en-US" sz="4200" b="1"/>
            <a:t>TECHNOLOGY</a:t>
          </a:r>
        </a:p>
      </dgm:t>
    </dgm:pt>
    <dgm:pt modelId="{687EBB08-C916-4D64-8AD4-665DCD2FC9F9}" type="parTrans" cxnId="{F245FFC1-C63B-45B1-B729-039E4CA29695}">
      <dgm:prSet/>
      <dgm:spPr/>
      <dgm:t>
        <a:bodyPr/>
        <a:lstStyle/>
        <a:p>
          <a:endParaRPr lang="en-US"/>
        </a:p>
      </dgm:t>
    </dgm:pt>
    <dgm:pt modelId="{0AF763F3-E898-467F-9ECE-36B2EB39579C}" type="sibTrans" cxnId="{F245FFC1-C63B-45B1-B729-039E4CA29695}">
      <dgm:prSet/>
      <dgm:spPr/>
      <dgm:t>
        <a:bodyPr/>
        <a:lstStyle/>
        <a:p>
          <a:endParaRPr lang="en-US"/>
        </a:p>
      </dgm:t>
    </dgm:pt>
    <dgm:pt modelId="{41F563A9-4315-46E3-869E-6ED275453B3C}">
      <dgm:prSet custT="1"/>
      <dgm:spPr/>
      <dgm:t>
        <a:bodyPr/>
        <a:lstStyle/>
        <a:p>
          <a:r>
            <a:rPr lang="en-US" sz="3200" kern="1200">
              <a:solidFill>
                <a:prstClr val="black">
                  <a:hueOff val="0"/>
                  <a:satOff val="0"/>
                  <a:lumOff val="0"/>
                  <a:alphaOff val="0"/>
                </a:prstClr>
              </a:solidFill>
              <a:latin typeface="Arial" charset="0"/>
              <a:ea typeface="+mn-ea"/>
              <a:cs typeface="Arial" charset="0"/>
            </a:rPr>
            <a:t>Transportation (C) </a:t>
          </a:r>
        </a:p>
      </dgm:t>
    </dgm:pt>
    <dgm:pt modelId="{736E3B89-BBCA-4CCE-962A-3814D524A21A}" type="parTrans" cxnId="{102DD229-EB75-422C-8A37-926295C7C1FB}">
      <dgm:prSet/>
      <dgm:spPr/>
      <dgm:t>
        <a:bodyPr/>
        <a:lstStyle/>
        <a:p>
          <a:endParaRPr lang="en-US"/>
        </a:p>
      </dgm:t>
    </dgm:pt>
    <dgm:pt modelId="{C5524240-20BE-411C-8E76-E5E7FCE19024}" type="sibTrans" cxnId="{102DD229-EB75-422C-8A37-926295C7C1FB}">
      <dgm:prSet/>
      <dgm:spPr/>
      <dgm:t>
        <a:bodyPr/>
        <a:lstStyle/>
        <a:p>
          <a:endParaRPr lang="en-US"/>
        </a:p>
      </dgm:t>
    </dgm:pt>
    <dgm:pt modelId="{CE2E0190-75D4-4E0A-B704-42A0351B5D6A}">
      <dgm:prSet custT="1"/>
      <dgm:spPr/>
      <dgm:t>
        <a:bodyPr/>
        <a:lstStyle/>
        <a:p>
          <a:r>
            <a:rPr lang="en-US" sz="3200" kern="1200" dirty="0">
              <a:latin typeface="Arial" pitchFamily="34" charset="0"/>
              <a:ea typeface="+mn-ea"/>
              <a:cs typeface="Arial" pitchFamily="34" charset="0"/>
            </a:rPr>
            <a:t>Double credit: </a:t>
          </a:r>
          <a:r>
            <a:rPr lang="en-US" sz="3200" kern="1200" dirty="0">
              <a:solidFill>
                <a:srgbClr val="FF0000"/>
              </a:solidFill>
              <a:latin typeface="Arial" pitchFamily="34" charset="0"/>
              <a:ea typeface="+mn-ea"/>
              <a:cs typeface="Arial" pitchFamily="34" charset="0"/>
            </a:rPr>
            <a:t>½ day </a:t>
          </a:r>
          <a:r>
            <a:rPr lang="en-US" sz="3200" kern="1200" dirty="0">
              <a:latin typeface="Arial" pitchFamily="34" charset="0"/>
              <a:ea typeface="+mn-ea"/>
              <a:cs typeface="Arial" pitchFamily="34" charset="0"/>
            </a:rPr>
            <a:t>Transportation and Welding</a:t>
          </a:r>
          <a:endParaRPr lang="en-US" sz="3200" kern="1200" dirty="0">
            <a:latin typeface="Arial" charset="0"/>
            <a:ea typeface="+mn-ea"/>
            <a:cs typeface="Arial" charset="0"/>
          </a:endParaRPr>
        </a:p>
      </dgm:t>
    </dgm:pt>
    <dgm:pt modelId="{0B322E82-1D9C-46A5-BE9A-2101AD6E9289}" type="parTrans" cxnId="{F3864E17-B42A-4AC6-9E7A-019B6825B52F}">
      <dgm:prSet/>
      <dgm:spPr/>
      <dgm:t>
        <a:bodyPr/>
        <a:lstStyle/>
        <a:p>
          <a:endParaRPr lang="en-CA"/>
        </a:p>
      </dgm:t>
    </dgm:pt>
    <dgm:pt modelId="{F1D10FE9-2E74-48B3-95EF-50EDE045AD44}" type="sibTrans" cxnId="{F3864E17-B42A-4AC6-9E7A-019B6825B52F}">
      <dgm:prSet/>
      <dgm:spPr/>
      <dgm:t>
        <a:bodyPr/>
        <a:lstStyle/>
        <a:p>
          <a:endParaRPr lang="en-CA"/>
        </a:p>
      </dgm:t>
    </dgm:pt>
    <dgm:pt modelId="{9B96EE59-7F31-496D-850C-C14B1193E7F0}" type="pres">
      <dgm:prSet presAssocID="{CBDD322F-0840-4ED2-A686-A9DA903FEC32}" presName="linear" presStyleCnt="0">
        <dgm:presLayoutVars>
          <dgm:animLvl val="lvl"/>
          <dgm:resizeHandles val="exact"/>
        </dgm:presLayoutVars>
      </dgm:prSet>
      <dgm:spPr/>
    </dgm:pt>
    <dgm:pt modelId="{275706FA-3C22-4D69-B4C0-C532C0521408}" type="pres">
      <dgm:prSet presAssocID="{A0BD2C54-7AD4-48D3-80E3-909667450887}" presName="parentText" presStyleLbl="node1" presStyleIdx="0" presStyleCnt="1">
        <dgm:presLayoutVars>
          <dgm:chMax val="0"/>
          <dgm:bulletEnabled val="1"/>
        </dgm:presLayoutVars>
      </dgm:prSet>
      <dgm:spPr/>
    </dgm:pt>
    <dgm:pt modelId="{72CE9C47-32DC-4C5C-912C-D4F99C032212}" type="pres">
      <dgm:prSet presAssocID="{A0BD2C54-7AD4-48D3-80E3-909667450887}" presName="childText" presStyleLbl="revTx" presStyleIdx="0" presStyleCnt="1">
        <dgm:presLayoutVars>
          <dgm:bulletEnabled val="1"/>
        </dgm:presLayoutVars>
      </dgm:prSet>
      <dgm:spPr/>
    </dgm:pt>
  </dgm:ptLst>
  <dgm:cxnLst>
    <dgm:cxn modelId="{F3864E17-B42A-4AC6-9E7A-019B6825B52F}" srcId="{A0BD2C54-7AD4-48D3-80E3-909667450887}" destId="{CE2E0190-75D4-4E0A-B704-42A0351B5D6A}" srcOrd="1" destOrd="0" parTransId="{0B322E82-1D9C-46A5-BE9A-2101AD6E9289}" sibTransId="{F1D10FE9-2E74-48B3-95EF-50EDE045AD44}"/>
    <dgm:cxn modelId="{102DD229-EB75-422C-8A37-926295C7C1FB}" srcId="{A0BD2C54-7AD4-48D3-80E3-909667450887}" destId="{41F563A9-4315-46E3-869E-6ED275453B3C}" srcOrd="0" destOrd="0" parTransId="{736E3B89-BBCA-4CCE-962A-3814D524A21A}" sibTransId="{C5524240-20BE-411C-8E76-E5E7FCE19024}"/>
    <dgm:cxn modelId="{22FD6F8A-91D5-4FB7-B522-B3A4C6C20243}" type="presOf" srcId="{CBDD322F-0840-4ED2-A686-A9DA903FEC32}" destId="{9B96EE59-7F31-496D-850C-C14B1193E7F0}" srcOrd="0" destOrd="0" presId="urn:microsoft.com/office/officeart/2005/8/layout/vList2"/>
    <dgm:cxn modelId="{5D0319B7-4EC9-43E6-A4A1-02AFEBC569D2}" type="presOf" srcId="{CE2E0190-75D4-4E0A-B704-42A0351B5D6A}" destId="{72CE9C47-32DC-4C5C-912C-D4F99C032212}" srcOrd="0" destOrd="1" presId="urn:microsoft.com/office/officeart/2005/8/layout/vList2"/>
    <dgm:cxn modelId="{CC212EBD-E430-4C84-9B8A-87C76E9BDE6C}" type="presOf" srcId="{41F563A9-4315-46E3-869E-6ED275453B3C}" destId="{72CE9C47-32DC-4C5C-912C-D4F99C032212}" srcOrd="0" destOrd="0" presId="urn:microsoft.com/office/officeart/2005/8/layout/vList2"/>
    <dgm:cxn modelId="{F245FFC1-C63B-45B1-B729-039E4CA29695}" srcId="{CBDD322F-0840-4ED2-A686-A9DA903FEC32}" destId="{A0BD2C54-7AD4-48D3-80E3-909667450887}" srcOrd="0" destOrd="0" parTransId="{687EBB08-C916-4D64-8AD4-665DCD2FC9F9}" sibTransId="{0AF763F3-E898-467F-9ECE-36B2EB39579C}"/>
    <dgm:cxn modelId="{CAEAE1DB-C6A5-48D0-80CF-593CA931389C}" type="presOf" srcId="{A0BD2C54-7AD4-48D3-80E3-909667450887}" destId="{275706FA-3C22-4D69-B4C0-C532C0521408}" srcOrd="0" destOrd="0" presId="urn:microsoft.com/office/officeart/2005/8/layout/vList2"/>
    <dgm:cxn modelId="{34567F31-D1A8-460A-98AC-5D4B07CD896A}" type="presParOf" srcId="{9B96EE59-7F31-496D-850C-C14B1193E7F0}" destId="{275706FA-3C22-4D69-B4C0-C532C0521408}" srcOrd="0" destOrd="0" presId="urn:microsoft.com/office/officeart/2005/8/layout/vList2"/>
    <dgm:cxn modelId="{F1A1D880-6680-4E72-A4CD-FC1DE070C6DF}" type="presParOf" srcId="{9B96EE59-7F31-496D-850C-C14B1193E7F0}" destId="{72CE9C47-32DC-4C5C-912C-D4F99C032212}"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CBDD322F-0840-4ED2-A686-A9DA903FEC32}"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A0BD2C54-7AD4-48D3-80E3-909667450887}">
      <dgm:prSet custT="1"/>
      <dgm:spPr/>
      <dgm:t>
        <a:bodyPr/>
        <a:lstStyle/>
        <a:p>
          <a:r>
            <a:rPr lang="en-US" sz="4200" b="1"/>
            <a:t>TECHNOLOGY</a:t>
          </a:r>
        </a:p>
      </dgm:t>
    </dgm:pt>
    <dgm:pt modelId="{687EBB08-C916-4D64-8AD4-665DCD2FC9F9}" type="parTrans" cxnId="{F245FFC1-C63B-45B1-B729-039E4CA29695}">
      <dgm:prSet/>
      <dgm:spPr/>
      <dgm:t>
        <a:bodyPr/>
        <a:lstStyle/>
        <a:p>
          <a:endParaRPr lang="en-US"/>
        </a:p>
      </dgm:t>
    </dgm:pt>
    <dgm:pt modelId="{0AF763F3-E898-467F-9ECE-36B2EB39579C}" type="sibTrans" cxnId="{F245FFC1-C63B-45B1-B729-039E4CA29695}">
      <dgm:prSet/>
      <dgm:spPr/>
      <dgm:t>
        <a:bodyPr/>
        <a:lstStyle/>
        <a:p>
          <a:endParaRPr lang="en-US"/>
        </a:p>
      </dgm:t>
    </dgm:pt>
    <dgm:pt modelId="{38E618B7-2030-42CD-A5B4-655AA9CFEF6E}">
      <dgm:prSet custT="1"/>
      <dgm:spPr/>
      <dgm:t>
        <a:bodyPr/>
        <a:lstStyle/>
        <a:p>
          <a:r>
            <a:rPr lang="en-US" sz="3200">
              <a:latin typeface="Arial" pitchFamily="34" charset="0"/>
              <a:ea typeface="+mn-ea"/>
              <a:cs typeface="Arial" pitchFamily="34" charset="0"/>
            </a:rPr>
            <a:t>Hairstyling &amp; Aesthetics (E)</a:t>
          </a:r>
        </a:p>
      </dgm:t>
    </dgm:pt>
    <dgm:pt modelId="{7F71ED01-DF0B-4B8F-8BEF-8702AFDBF434}" type="parTrans" cxnId="{ED5ED900-85D1-4A5A-9FB4-83C9815E5947}">
      <dgm:prSet/>
      <dgm:spPr/>
      <dgm:t>
        <a:bodyPr/>
        <a:lstStyle/>
        <a:p>
          <a:endParaRPr lang="en-CA"/>
        </a:p>
      </dgm:t>
    </dgm:pt>
    <dgm:pt modelId="{33B4D3E8-569C-4FAC-BF8D-3CF545815593}" type="sibTrans" cxnId="{ED5ED900-85D1-4A5A-9FB4-83C9815E5947}">
      <dgm:prSet/>
      <dgm:spPr/>
      <dgm:t>
        <a:bodyPr/>
        <a:lstStyle/>
        <a:p>
          <a:endParaRPr lang="en-CA"/>
        </a:p>
      </dgm:t>
    </dgm:pt>
    <dgm:pt modelId="{8B556FA2-6CED-4E5A-896E-EB1EE638D67D}">
      <dgm:prSet custT="1"/>
      <dgm:spPr/>
      <dgm:t>
        <a:bodyPr/>
        <a:lstStyle/>
        <a:p>
          <a:r>
            <a:rPr lang="en-US" sz="3200">
              <a:latin typeface="Arial" pitchFamily="34" charset="0"/>
              <a:ea typeface="+mn-ea"/>
              <a:cs typeface="Arial" pitchFamily="34" charset="0"/>
            </a:rPr>
            <a:t>Cooking (E) single or double credit: Chef Training</a:t>
          </a:r>
        </a:p>
      </dgm:t>
    </dgm:pt>
    <dgm:pt modelId="{BD1E8131-E058-4FAA-A92E-1625737C5DAF}" type="parTrans" cxnId="{3DE46376-F034-46B8-AAD8-57425DDC6FD0}">
      <dgm:prSet/>
      <dgm:spPr/>
      <dgm:t>
        <a:bodyPr/>
        <a:lstStyle/>
        <a:p>
          <a:endParaRPr lang="en-CA"/>
        </a:p>
      </dgm:t>
    </dgm:pt>
    <dgm:pt modelId="{FCBF6661-5ADA-4CB6-8489-9F9F6326C5FD}" type="sibTrans" cxnId="{3DE46376-F034-46B8-AAD8-57425DDC6FD0}">
      <dgm:prSet/>
      <dgm:spPr/>
      <dgm:t>
        <a:bodyPr/>
        <a:lstStyle/>
        <a:p>
          <a:endParaRPr lang="en-CA"/>
        </a:p>
      </dgm:t>
    </dgm:pt>
    <dgm:pt modelId="{AFEFBBBE-B296-4156-8651-882489178EA0}">
      <dgm:prSet custT="1"/>
      <dgm:spPr/>
      <dgm:t>
        <a:bodyPr/>
        <a:lstStyle/>
        <a:p>
          <a:r>
            <a:rPr lang="en-US" sz="3200">
              <a:latin typeface="Arial" pitchFamily="34" charset="0"/>
              <a:ea typeface="+mn-ea"/>
              <a:cs typeface="Arial" pitchFamily="34" charset="0"/>
            </a:rPr>
            <a:t>Baking (E) single or double credit </a:t>
          </a:r>
        </a:p>
      </dgm:t>
    </dgm:pt>
    <dgm:pt modelId="{F2BEE51F-0030-42A1-BBD7-7DF5963C9490}" type="parTrans" cxnId="{10089A1A-A969-4B3B-8108-1ACD81419BE1}">
      <dgm:prSet/>
      <dgm:spPr/>
      <dgm:t>
        <a:bodyPr/>
        <a:lstStyle/>
        <a:p>
          <a:endParaRPr lang="en-CA"/>
        </a:p>
      </dgm:t>
    </dgm:pt>
    <dgm:pt modelId="{C6E9DAFF-5CE2-4234-9B55-C2FD03D23C63}" type="sibTrans" cxnId="{10089A1A-A969-4B3B-8108-1ACD81419BE1}">
      <dgm:prSet/>
      <dgm:spPr/>
      <dgm:t>
        <a:bodyPr/>
        <a:lstStyle/>
        <a:p>
          <a:endParaRPr lang="en-CA"/>
        </a:p>
      </dgm:t>
    </dgm:pt>
    <dgm:pt modelId="{9B96EE59-7F31-496D-850C-C14B1193E7F0}" type="pres">
      <dgm:prSet presAssocID="{CBDD322F-0840-4ED2-A686-A9DA903FEC32}" presName="linear" presStyleCnt="0">
        <dgm:presLayoutVars>
          <dgm:animLvl val="lvl"/>
          <dgm:resizeHandles val="exact"/>
        </dgm:presLayoutVars>
      </dgm:prSet>
      <dgm:spPr/>
    </dgm:pt>
    <dgm:pt modelId="{275706FA-3C22-4D69-B4C0-C532C0521408}" type="pres">
      <dgm:prSet presAssocID="{A0BD2C54-7AD4-48D3-80E3-909667450887}" presName="parentText" presStyleLbl="node1" presStyleIdx="0" presStyleCnt="1">
        <dgm:presLayoutVars>
          <dgm:chMax val="0"/>
          <dgm:bulletEnabled val="1"/>
        </dgm:presLayoutVars>
      </dgm:prSet>
      <dgm:spPr/>
    </dgm:pt>
    <dgm:pt modelId="{026B7C17-2AFD-4E37-B8BC-91AFDB2B22F8}" type="pres">
      <dgm:prSet presAssocID="{A0BD2C54-7AD4-48D3-80E3-909667450887}" presName="childText" presStyleLbl="revTx" presStyleIdx="0" presStyleCnt="1">
        <dgm:presLayoutVars>
          <dgm:bulletEnabled val="1"/>
        </dgm:presLayoutVars>
      </dgm:prSet>
      <dgm:spPr/>
    </dgm:pt>
  </dgm:ptLst>
  <dgm:cxnLst>
    <dgm:cxn modelId="{ED5ED900-85D1-4A5A-9FB4-83C9815E5947}" srcId="{A0BD2C54-7AD4-48D3-80E3-909667450887}" destId="{38E618B7-2030-42CD-A5B4-655AA9CFEF6E}" srcOrd="0" destOrd="0" parTransId="{7F71ED01-DF0B-4B8F-8BEF-8702AFDBF434}" sibTransId="{33B4D3E8-569C-4FAC-BF8D-3CF545815593}"/>
    <dgm:cxn modelId="{8B77250D-72DC-44FC-8F2B-ABA3227C396B}" type="presOf" srcId="{38E618B7-2030-42CD-A5B4-655AA9CFEF6E}" destId="{026B7C17-2AFD-4E37-B8BC-91AFDB2B22F8}" srcOrd="0" destOrd="0" presId="urn:microsoft.com/office/officeart/2005/8/layout/vList2"/>
    <dgm:cxn modelId="{AF98AD0F-28F3-4AE7-9E8C-B75BFE413314}" type="presOf" srcId="{AFEFBBBE-B296-4156-8651-882489178EA0}" destId="{026B7C17-2AFD-4E37-B8BC-91AFDB2B22F8}" srcOrd="0" destOrd="2" presId="urn:microsoft.com/office/officeart/2005/8/layout/vList2"/>
    <dgm:cxn modelId="{10089A1A-A969-4B3B-8108-1ACD81419BE1}" srcId="{A0BD2C54-7AD4-48D3-80E3-909667450887}" destId="{AFEFBBBE-B296-4156-8651-882489178EA0}" srcOrd="2" destOrd="0" parTransId="{F2BEE51F-0030-42A1-BBD7-7DF5963C9490}" sibTransId="{C6E9DAFF-5CE2-4234-9B55-C2FD03D23C63}"/>
    <dgm:cxn modelId="{F2C7003A-2252-480B-8767-87ED0FCCB70B}" type="presOf" srcId="{8B556FA2-6CED-4E5A-896E-EB1EE638D67D}" destId="{026B7C17-2AFD-4E37-B8BC-91AFDB2B22F8}" srcOrd="0" destOrd="1" presId="urn:microsoft.com/office/officeart/2005/8/layout/vList2"/>
    <dgm:cxn modelId="{3DE46376-F034-46B8-AAD8-57425DDC6FD0}" srcId="{A0BD2C54-7AD4-48D3-80E3-909667450887}" destId="{8B556FA2-6CED-4E5A-896E-EB1EE638D67D}" srcOrd="1" destOrd="0" parTransId="{BD1E8131-E058-4FAA-A92E-1625737C5DAF}" sibTransId="{FCBF6661-5ADA-4CB6-8489-9F9F6326C5FD}"/>
    <dgm:cxn modelId="{22FD6F8A-91D5-4FB7-B522-B3A4C6C20243}" type="presOf" srcId="{CBDD322F-0840-4ED2-A686-A9DA903FEC32}" destId="{9B96EE59-7F31-496D-850C-C14B1193E7F0}" srcOrd="0" destOrd="0" presId="urn:microsoft.com/office/officeart/2005/8/layout/vList2"/>
    <dgm:cxn modelId="{F245FFC1-C63B-45B1-B729-039E4CA29695}" srcId="{CBDD322F-0840-4ED2-A686-A9DA903FEC32}" destId="{A0BD2C54-7AD4-48D3-80E3-909667450887}" srcOrd="0" destOrd="0" parTransId="{687EBB08-C916-4D64-8AD4-665DCD2FC9F9}" sibTransId="{0AF763F3-E898-467F-9ECE-36B2EB39579C}"/>
    <dgm:cxn modelId="{CAEAE1DB-C6A5-48D0-80CF-593CA931389C}" type="presOf" srcId="{A0BD2C54-7AD4-48D3-80E3-909667450887}" destId="{275706FA-3C22-4D69-B4C0-C532C0521408}" srcOrd="0" destOrd="0" presId="urn:microsoft.com/office/officeart/2005/8/layout/vList2"/>
    <dgm:cxn modelId="{34567F31-D1A8-460A-98AC-5D4B07CD896A}" type="presParOf" srcId="{9B96EE59-7F31-496D-850C-C14B1193E7F0}" destId="{275706FA-3C22-4D69-B4C0-C532C0521408}" srcOrd="0" destOrd="0" presId="urn:microsoft.com/office/officeart/2005/8/layout/vList2"/>
    <dgm:cxn modelId="{2DDE65D2-4DD7-49FC-AC3E-02BB11961E5A}" type="presParOf" srcId="{9B96EE59-7F31-496D-850C-C14B1193E7F0}" destId="{026B7C17-2AFD-4E37-B8BC-91AFDB2B22F8}"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26255F24-22C9-4898-A43C-4FE111D7799F}"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DD31595B-2550-4FC1-B3D7-54B5466ADCAC}">
      <dgm:prSet/>
      <dgm:spPr/>
      <dgm:t>
        <a:bodyPr/>
        <a:lstStyle/>
        <a:p>
          <a:pPr>
            <a:buFont typeface="Times New Roman" panose="02020603050405020304" pitchFamily="18" charset="0"/>
            <a:buChar char="•"/>
          </a:pPr>
          <a:r>
            <a:rPr lang="en-US" b="1" dirty="0"/>
            <a:t>CLN4CE</a:t>
          </a:r>
          <a:r>
            <a:rPr lang="en-US" dirty="0"/>
            <a:t> – Legal Studies</a:t>
          </a:r>
          <a:endParaRPr lang="en-CA" dirty="0"/>
        </a:p>
      </dgm:t>
    </dgm:pt>
    <dgm:pt modelId="{A262F2E5-B697-4226-AF2E-4E9046286E50}" type="parTrans" cxnId="{EF628844-2CAE-4190-B667-804F82A51FF6}">
      <dgm:prSet/>
      <dgm:spPr/>
      <dgm:t>
        <a:bodyPr/>
        <a:lstStyle/>
        <a:p>
          <a:endParaRPr lang="en-CA"/>
        </a:p>
      </dgm:t>
    </dgm:pt>
    <dgm:pt modelId="{E14A79F6-A9D7-404D-B87A-288CF9AD10A0}" type="sibTrans" cxnId="{EF628844-2CAE-4190-B667-804F82A51FF6}">
      <dgm:prSet/>
      <dgm:spPr/>
      <dgm:t>
        <a:bodyPr/>
        <a:lstStyle/>
        <a:p>
          <a:endParaRPr lang="en-CA"/>
        </a:p>
      </dgm:t>
    </dgm:pt>
    <dgm:pt modelId="{8DC190FF-BF22-47BE-BBB4-D176616D433E}">
      <dgm:prSet/>
      <dgm:spPr/>
      <dgm:t>
        <a:bodyPr/>
        <a:lstStyle/>
        <a:p>
          <a:pPr rtl="0">
            <a:buFont typeface="Times New Roman" panose="02020603050405020304" pitchFamily="18" charset="0"/>
            <a:buChar char="•"/>
          </a:pPr>
          <a:r>
            <a:rPr lang="en-US" b="1" dirty="0"/>
            <a:t>NBE3CE</a:t>
          </a:r>
          <a:r>
            <a:rPr lang="en-US" dirty="0"/>
            <a:t> – </a:t>
          </a:r>
          <a:r>
            <a:rPr lang="en-CA" b="0" i="0" dirty="0"/>
            <a:t>Understanding Contemporary First Nations, Metis, and Inuit Voices (Sub for grade 11 College English)</a:t>
          </a:r>
          <a:endParaRPr lang="en-CA" dirty="0"/>
        </a:p>
      </dgm:t>
    </dgm:pt>
    <dgm:pt modelId="{1042EF74-652B-4DFA-B4B0-791293860F02}" type="parTrans" cxnId="{D73BD9F9-2C0C-4015-93DC-105BCA667E0C}">
      <dgm:prSet/>
      <dgm:spPr/>
      <dgm:t>
        <a:bodyPr/>
        <a:lstStyle/>
        <a:p>
          <a:endParaRPr lang="en-CA"/>
        </a:p>
      </dgm:t>
    </dgm:pt>
    <dgm:pt modelId="{78968B1D-DF20-4108-A4F0-D822F33E1EA7}" type="sibTrans" cxnId="{D73BD9F9-2C0C-4015-93DC-105BCA667E0C}">
      <dgm:prSet/>
      <dgm:spPr/>
      <dgm:t>
        <a:bodyPr/>
        <a:lstStyle/>
        <a:p>
          <a:endParaRPr lang="en-CA"/>
        </a:p>
      </dgm:t>
    </dgm:pt>
    <dgm:pt modelId="{CEDDBBB8-F1D0-4D20-9DFC-600484BCBCE1}">
      <dgm:prSet/>
      <dgm:spPr/>
      <dgm:t>
        <a:bodyPr/>
        <a:lstStyle/>
        <a:p>
          <a:pPr rtl="0">
            <a:buFont typeface="Times New Roman" panose="02020603050405020304" pitchFamily="18" charset="0"/>
            <a:buChar char="•"/>
          </a:pPr>
          <a:r>
            <a:rPr lang="en-CA" b="1" i="0" dirty="0"/>
            <a:t>NBE3UE</a:t>
          </a:r>
          <a:r>
            <a:rPr lang="en-CA" b="0" i="0" dirty="0"/>
            <a:t> - Understanding Contemporary First Nations, Metis, and Inuit Voices (Sub for grade 11 U English)​</a:t>
          </a:r>
          <a:endParaRPr lang="en-CA" dirty="0"/>
        </a:p>
      </dgm:t>
    </dgm:pt>
    <dgm:pt modelId="{8BD1B52B-1B0D-4FD1-9A13-44DBCBF01098}" type="parTrans" cxnId="{E7C980E3-FF01-456A-B261-D6D3D37FA9E4}">
      <dgm:prSet/>
      <dgm:spPr/>
      <dgm:t>
        <a:bodyPr/>
        <a:lstStyle/>
        <a:p>
          <a:endParaRPr lang="en-CA"/>
        </a:p>
      </dgm:t>
    </dgm:pt>
    <dgm:pt modelId="{19194A4C-CCE1-4B57-AE60-BBBBBAE050D8}" type="sibTrans" cxnId="{E7C980E3-FF01-456A-B261-D6D3D37FA9E4}">
      <dgm:prSet/>
      <dgm:spPr/>
      <dgm:t>
        <a:bodyPr/>
        <a:lstStyle/>
        <a:p>
          <a:endParaRPr lang="en-CA"/>
        </a:p>
      </dgm:t>
    </dgm:pt>
    <dgm:pt modelId="{E4FBF448-E7C6-4F9D-B1C9-026BB183F730}" type="pres">
      <dgm:prSet presAssocID="{26255F24-22C9-4898-A43C-4FE111D7799F}" presName="linear" presStyleCnt="0">
        <dgm:presLayoutVars>
          <dgm:animLvl val="lvl"/>
          <dgm:resizeHandles val="exact"/>
        </dgm:presLayoutVars>
      </dgm:prSet>
      <dgm:spPr/>
    </dgm:pt>
    <dgm:pt modelId="{2CD744EA-6883-43F5-B076-918E8077F9AE}" type="pres">
      <dgm:prSet presAssocID="{DD31595B-2550-4FC1-B3D7-54B5466ADCAC}" presName="parentText" presStyleLbl="node1" presStyleIdx="0" presStyleCnt="3">
        <dgm:presLayoutVars>
          <dgm:chMax val="0"/>
          <dgm:bulletEnabled val="1"/>
        </dgm:presLayoutVars>
      </dgm:prSet>
      <dgm:spPr/>
    </dgm:pt>
    <dgm:pt modelId="{F1C34655-DE73-4D39-BD33-1548FF075F95}" type="pres">
      <dgm:prSet presAssocID="{E14A79F6-A9D7-404D-B87A-288CF9AD10A0}" presName="spacer" presStyleCnt="0"/>
      <dgm:spPr/>
    </dgm:pt>
    <dgm:pt modelId="{8E670555-7AAA-459D-BC23-47AC3B615C13}" type="pres">
      <dgm:prSet presAssocID="{8DC190FF-BF22-47BE-BBB4-D176616D433E}" presName="parentText" presStyleLbl="node1" presStyleIdx="1" presStyleCnt="3">
        <dgm:presLayoutVars>
          <dgm:chMax val="0"/>
          <dgm:bulletEnabled val="1"/>
        </dgm:presLayoutVars>
      </dgm:prSet>
      <dgm:spPr/>
    </dgm:pt>
    <dgm:pt modelId="{091BD27E-36D5-41A7-B788-53405E90882E}" type="pres">
      <dgm:prSet presAssocID="{78968B1D-DF20-4108-A4F0-D822F33E1EA7}" presName="spacer" presStyleCnt="0"/>
      <dgm:spPr/>
    </dgm:pt>
    <dgm:pt modelId="{ADAC6D5D-FBDF-44C7-A919-470EEE11599F}" type="pres">
      <dgm:prSet presAssocID="{CEDDBBB8-F1D0-4D20-9DFC-600484BCBCE1}" presName="parentText" presStyleLbl="node1" presStyleIdx="2" presStyleCnt="3">
        <dgm:presLayoutVars>
          <dgm:chMax val="0"/>
          <dgm:bulletEnabled val="1"/>
        </dgm:presLayoutVars>
      </dgm:prSet>
      <dgm:spPr/>
    </dgm:pt>
  </dgm:ptLst>
  <dgm:cxnLst>
    <dgm:cxn modelId="{3C486821-0F41-4089-BDEB-B700F815B7A8}" type="presOf" srcId="{DD31595B-2550-4FC1-B3D7-54B5466ADCAC}" destId="{2CD744EA-6883-43F5-B076-918E8077F9AE}" srcOrd="0" destOrd="0" presId="urn:microsoft.com/office/officeart/2005/8/layout/vList2"/>
    <dgm:cxn modelId="{EF628844-2CAE-4190-B667-804F82A51FF6}" srcId="{26255F24-22C9-4898-A43C-4FE111D7799F}" destId="{DD31595B-2550-4FC1-B3D7-54B5466ADCAC}" srcOrd="0" destOrd="0" parTransId="{A262F2E5-B697-4226-AF2E-4E9046286E50}" sibTransId="{E14A79F6-A9D7-404D-B87A-288CF9AD10A0}"/>
    <dgm:cxn modelId="{1C1EEC9A-2520-4B70-8348-A15048D32B91}" type="presOf" srcId="{8DC190FF-BF22-47BE-BBB4-D176616D433E}" destId="{8E670555-7AAA-459D-BC23-47AC3B615C13}" srcOrd="0" destOrd="0" presId="urn:microsoft.com/office/officeart/2005/8/layout/vList2"/>
    <dgm:cxn modelId="{287C0FD2-7503-45CF-A812-3E5EAF4CC13F}" type="presOf" srcId="{26255F24-22C9-4898-A43C-4FE111D7799F}" destId="{E4FBF448-E7C6-4F9D-B1C9-026BB183F730}" srcOrd="0" destOrd="0" presId="urn:microsoft.com/office/officeart/2005/8/layout/vList2"/>
    <dgm:cxn modelId="{E7C980E3-FF01-456A-B261-D6D3D37FA9E4}" srcId="{26255F24-22C9-4898-A43C-4FE111D7799F}" destId="{CEDDBBB8-F1D0-4D20-9DFC-600484BCBCE1}" srcOrd="2" destOrd="0" parTransId="{8BD1B52B-1B0D-4FD1-9A13-44DBCBF01098}" sibTransId="{19194A4C-CCE1-4B57-AE60-BBBBBAE050D8}"/>
    <dgm:cxn modelId="{9D4FB0F5-5488-4B75-B7FC-52FCBA3C8F34}" type="presOf" srcId="{CEDDBBB8-F1D0-4D20-9DFC-600484BCBCE1}" destId="{ADAC6D5D-FBDF-44C7-A919-470EEE11599F}" srcOrd="0" destOrd="0" presId="urn:microsoft.com/office/officeart/2005/8/layout/vList2"/>
    <dgm:cxn modelId="{D73BD9F9-2C0C-4015-93DC-105BCA667E0C}" srcId="{26255F24-22C9-4898-A43C-4FE111D7799F}" destId="{8DC190FF-BF22-47BE-BBB4-D176616D433E}" srcOrd="1" destOrd="0" parTransId="{1042EF74-652B-4DFA-B4B0-791293860F02}" sibTransId="{78968B1D-DF20-4108-A4F0-D822F33E1EA7}"/>
    <dgm:cxn modelId="{421165F3-1CE3-4620-827C-29D9E426BF97}" type="presParOf" srcId="{E4FBF448-E7C6-4F9D-B1C9-026BB183F730}" destId="{2CD744EA-6883-43F5-B076-918E8077F9AE}" srcOrd="0" destOrd="0" presId="urn:microsoft.com/office/officeart/2005/8/layout/vList2"/>
    <dgm:cxn modelId="{9AFE9972-8B25-4FBA-96D0-6145F9A44DC5}" type="presParOf" srcId="{E4FBF448-E7C6-4F9D-B1C9-026BB183F730}" destId="{F1C34655-DE73-4D39-BD33-1548FF075F95}" srcOrd="1" destOrd="0" presId="urn:microsoft.com/office/officeart/2005/8/layout/vList2"/>
    <dgm:cxn modelId="{B6A5A642-EDBE-4007-B07C-15288DCC6018}" type="presParOf" srcId="{E4FBF448-E7C6-4F9D-B1C9-026BB183F730}" destId="{8E670555-7AAA-459D-BC23-47AC3B615C13}" srcOrd="2" destOrd="0" presId="urn:microsoft.com/office/officeart/2005/8/layout/vList2"/>
    <dgm:cxn modelId="{6EFEA6A5-F11F-4EC9-8239-3B18B11B6A5F}" type="presParOf" srcId="{E4FBF448-E7C6-4F9D-B1C9-026BB183F730}" destId="{091BD27E-36D5-41A7-B788-53405E90882E}" srcOrd="3" destOrd="0" presId="urn:microsoft.com/office/officeart/2005/8/layout/vList2"/>
    <dgm:cxn modelId="{4DA2BBBE-6681-472D-B909-67AE2F80C89F}" type="presParOf" srcId="{E4FBF448-E7C6-4F9D-B1C9-026BB183F730}" destId="{ADAC6D5D-FBDF-44C7-A919-470EEE11599F}"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26255F24-22C9-4898-A43C-4FE111D7799F}"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DD31595B-2550-4FC1-B3D7-54B5466ADCAC}">
      <dgm:prSet/>
      <dgm:spPr/>
      <dgm:t>
        <a:bodyPr/>
        <a:lstStyle/>
        <a:p>
          <a:pPr>
            <a:buFont typeface="Times New Roman" panose="02020603050405020304" pitchFamily="18" charset="0"/>
            <a:buChar char="•"/>
          </a:pPr>
          <a:r>
            <a:rPr lang="en-US" b="1" dirty="0"/>
            <a:t>PPZ3CE</a:t>
          </a:r>
          <a:r>
            <a:rPr lang="en-US" dirty="0"/>
            <a:t> – Health For Life</a:t>
          </a:r>
          <a:endParaRPr lang="en-CA" dirty="0"/>
        </a:p>
      </dgm:t>
    </dgm:pt>
    <dgm:pt modelId="{A262F2E5-B697-4226-AF2E-4E9046286E50}" type="parTrans" cxnId="{EF628844-2CAE-4190-B667-804F82A51FF6}">
      <dgm:prSet/>
      <dgm:spPr/>
      <dgm:t>
        <a:bodyPr/>
        <a:lstStyle/>
        <a:p>
          <a:endParaRPr lang="en-CA"/>
        </a:p>
      </dgm:t>
    </dgm:pt>
    <dgm:pt modelId="{E14A79F6-A9D7-404D-B87A-288CF9AD10A0}" type="sibTrans" cxnId="{EF628844-2CAE-4190-B667-804F82A51FF6}">
      <dgm:prSet/>
      <dgm:spPr/>
      <dgm:t>
        <a:bodyPr/>
        <a:lstStyle/>
        <a:p>
          <a:endParaRPr lang="en-CA"/>
        </a:p>
      </dgm:t>
    </dgm:pt>
    <dgm:pt modelId="{9D394ADE-A722-4A8E-A927-ECDA77385589}">
      <dgm:prSet/>
      <dgm:spPr/>
      <dgm:t>
        <a:bodyPr/>
        <a:lstStyle/>
        <a:p>
          <a:pPr rtl="0">
            <a:buFont typeface="Times New Roman" panose="02020603050405020304" pitchFamily="18" charset="0"/>
            <a:buChar char="•"/>
          </a:pPr>
          <a:r>
            <a:rPr lang="en-US" dirty="0"/>
            <a:t>SVN3ME – Environmental Science</a:t>
          </a:r>
          <a:endParaRPr lang="en-CA" dirty="0"/>
        </a:p>
      </dgm:t>
    </dgm:pt>
    <dgm:pt modelId="{1E639954-08A1-4727-908D-0784FE007192}" type="parTrans" cxnId="{26ABA476-CF59-416C-A578-3E4211147184}">
      <dgm:prSet/>
      <dgm:spPr/>
      <dgm:t>
        <a:bodyPr/>
        <a:lstStyle/>
        <a:p>
          <a:endParaRPr lang="en-CA"/>
        </a:p>
      </dgm:t>
    </dgm:pt>
    <dgm:pt modelId="{89C7E755-3554-4323-8DD9-065754614DAD}" type="sibTrans" cxnId="{26ABA476-CF59-416C-A578-3E4211147184}">
      <dgm:prSet/>
      <dgm:spPr/>
      <dgm:t>
        <a:bodyPr/>
        <a:lstStyle/>
        <a:p>
          <a:endParaRPr lang="en-CA"/>
        </a:p>
      </dgm:t>
    </dgm:pt>
    <dgm:pt modelId="{8DC190FF-BF22-47BE-BBB4-D176616D433E}">
      <dgm:prSet/>
      <dgm:spPr/>
      <dgm:t>
        <a:bodyPr/>
        <a:lstStyle/>
        <a:p>
          <a:r>
            <a:rPr lang="en-CA" b="0" i="0" dirty="0"/>
            <a:t>Understanding Contemporary First Nations, Metis, and Inuit Voices (Sub for grade 11 U English)​</a:t>
          </a:r>
          <a:endParaRPr lang="en-CA" dirty="0"/>
        </a:p>
      </dgm:t>
    </dgm:pt>
    <dgm:pt modelId="{1042EF74-652B-4DFA-B4B0-791293860F02}" type="parTrans" cxnId="{D73BD9F9-2C0C-4015-93DC-105BCA667E0C}">
      <dgm:prSet/>
      <dgm:spPr/>
      <dgm:t>
        <a:bodyPr/>
        <a:lstStyle/>
        <a:p>
          <a:endParaRPr lang="en-CA"/>
        </a:p>
      </dgm:t>
    </dgm:pt>
    <dgm:pt modelId="{78968B1D-DF20-4108-A4F0-D822F33E1EA7}" type="sibTrans" cxnId="{D73BD9F9-2C0C-4015-93DC-105BCA667E0C}">
      <dgm:prSet/>
      <dgm:spPr/>
      <dgm:t>
        <a:bodyPr/>
        <a:lstStyle/>
        <a:p>
          <a:endParaRPr lang="en-CA"/>
        </a:p>
      </dgm:t>
    </dgm:pt>
    <dgm:pt modelId="{E4FBF448-E7C6-4F9D-B1C9-026BB183F730}" type="pres">
      <dgm:prSet presAssocID="{26255F24-22C9-4898-A43C-4FE111D7799F}" presName="linear" presStyleCnt="0">
        <dgm:presLayoutVars>
          <dgm:animLvl val="lvl"/>
          <dgm:resizeHandles val="exact"/>
        </dgm:presLayoutVars>
      </dgm:prSet>
      <dgm:spPr/>
    </dgm:pt>
    <dgm:pt modelId="{2CD744EA-6883-43F5-B076-918E8077F9AE}" type="pres">
      <dgm:prSet presAssocID="{DD31595B-2550-4FC1-B3D7-54B5466ADCAC}" presName="parentText" presStyleLbl="node1" presStyleIdx="0" presStyleCnt="3">
        <dgm:presLayoutVars>
          <dgm:chMax val="0"/>
          <dgm:bulletEnabled val="1"/>
        </dgm:presLayoutVars>
      </dgm:prSet>
      <dgm:spPr/>
    </dgm:pt>
    <dgm:pt modelId="{F1C34655-DE73-4D39-BD33-1548FF075F95}" type="pres">
      <dgm:prSet presAssocID="{E14A79F6-A9D7-404D-B87A-288CF9AD10A0}" presName="spacer" presStyleCnt="0"/>
      <dgm:spPr/>
    </dgm:pt>
    <dgm:pt modelId="{EBCE3F92-7BA8-4CDF-BF76-B838B88DA9D9}" type="pres">
      <dgm:prSet presAssocID="{9D394ADE-A722-4A8E-A927-ECDA77385589}" presName="parentText" presStyleLbl="node1" presStyleIdx="1" presStyleCnt="3">
        <dgm:presLayoutVars>
          <dgm:chMax val="0"/>
          <dgm:bulletEnabled val="1"/>
        </dgm:presLayoutVars>
      </dgm:prSet>
      <dgm:spPr/>
    </dgm:pt>
    <dgm:pt modelId="{BD349731-5AF8-4F5D-9F9B-3BCEB926A956}" type="pres">
      <dgm:prSet presAssocID="{89C7E755-3554-4323-8DD9-065754614DAD}" presName="spacer" presStyleCnt="0"/>
      <dgm:spPr/>
    </dgm:pt>
    <dgm:pt modelId="{8E670555-7AAA-459D-BC23-47AC3B615C13}" type="pres">
      <dgm:prSet presAssocID="{8DC190FF-BF22-47BE-BBB4-D176616D433E}" presName="parentText" presStyleLbl="node1" presStyleIdx="2" presStyleCnt="3">
        <dgm:presLayoutVars>
          <dgm:chMax val="0"/>
          <dgm:bulletEnabled val="1"/>
        </dgm:presLayoutVars>
      </dgm:prSet>
      <dgm:spPr/>
    </dgm:pt>
  </dgm:ptLst>
  <dgm:cxnLst>
    <dgm:cxn modelId="{3C486821-0F41-4089-BDEB-B700F815B7A8}" type="presOf" srcId="{DD31595B-2550-4FC1-B3D7-54B5466ADCAC}" destId="{2CD744EA-6883-43F5-B076-918E8077F9AE}" srcOrd="0" destOrd="0" presId="urn:microsoft.com/office/officeart/2005/8/layout/vList2"/>
    <dgm:cxn modelId="{EF628844-2CAE-4190-B667-804F82A51FF6}" srcId="{26255F24-22C9-4898-A43C-4FE111D7799F}" destId="{DD31595B-2550-4FC1-B3D7-54B5466ADCAC}" srcOrd="0" destOrd="0" parTransId="{A262F2E5-B697-4226-AF2E-4E9046286E50}" sibTransId="{E14A79F6-A9D7-404D-B87A-288CF9AD10A0}"/>
    <dgm:cxn modelId="{26ABA476-CF59-416C-A578-3E4211147184}" srcId="{26255F24-22C9-4898-A43C-4FE111D7799F}" destId="{9D394ADE-A722-4A8E-A927-ECDA77385589}" srcOrd="1" destOrd="0" parTransId="{1E639954-08A1-4727-908D-0784FE007192}" sibTransId="{89C7E755-3554-4323-8DD9-065754614DAD}"/>
    <dgm:cxn modelId="{1C1EEC9A-2520-4B70-8348-A15048D32B91}" type="presOf" srcId="{8DC190FF-BF22-47BE-BBB4-D176616D433E}" destId="{8E670555-7AAA-459D-BC23-47AC3B615C13}" srcOrd="0" destOrd="0" presId="urn:microsoft.com/office/officeart/2005/8/layout/vList2"/>
    <dgm:cxn modelId="{287C0FD2-7503-45CF-A812-3E5EAF4CC13F}" type="presOf" srcId="{26255F24-22C9-4898-A43C-4FE111D7799F}" destId="{E4FBF448-E7C6-4F9D-B1C9-026BB183F730}" srcOrd="0" destOrd="0" presId="urn:microsoft.com/office/officeart/2005/8/layout/vList2"/>
    <dgm:cxn modelId="{EDA4F5E7-FE14-4927-A982-ACE0CAD50A4D}" type="presOf" srcId="{9D394ADE-A722-4A8E-A927-ECDA77385589}" destId="{EBCE3F92-7BA8-4CDF-BF76-B838B88DA9D9}" srcOrd="0" destOrd="0" presId="urn:microsoft.com/office/officeart/2005/8/layout/vList2"/>
    <dgm:cxn modelId="{D73BD9F9-2C0C-4015-93DC-105BCA667E0C}" srcId="{26255F24-22C9-4898-A43C-4FE111D7799F}" destId="{8DC190FF-BF22-47BE-BBB4-D176616D433E}" srcOrd="2" destOrd="0" parTransId="{1042EF74-652B-4DFA-B4B0-791293860F02}" sibTransId="{78968B1D-DF20-4108-A4F0-D822F33E1EA7}"/>
    <dgm:cxn modelId="{421165F3-1CE3-4620-827C-29D9E426BF97}" type="presParOf" srcId="{E4FBF448-E7C6-4F9D-B1C9-026BB183F730}" destId="{2CD744EA-6883-43F5-B076-918E8077F9AE}" srcOrd="0" destOrd="0" presId="urn:microsoft.com/office/officeart/2005/8/layout/vList2"/>
    <dgm:cxn modelId="{9AFE9972-8B25-4FBA-96D0-6145F9A44DC5}" type="presParOf" srcId="{E4FBF448-E7C6-4F9D-B1C9-026BB183F730}" destId="{F1C34655-DE73-4D39-BD33-1548FF075F95}" srcOrd="1" destOrd="0" presId="urn:microsoft.com/office/officeart/2005/8/layout/vList2"/>
    <dgm:cxn modelId="{7FC9FD6A-C10C-48D8-B887-3CF8AC0602E6}" type="presParOf" srcId="{E4FBF448-E7C6-4F9D-B1C9-026BB183F730}" destId="{EBCE3F92-7BA8-4CDF-BF76-B838B88DA9D9}" srcOrd="2" destOrd="0" presId="urn:microsoft.com/office/officeart/2005/8/layout/vList2"/>
    <dgm:cxn modelId="{D91CEE17-F7CF-40F5-833D-8733795B812D}" type="presParOf" srcId="{E4FBF448-E7C6-4F9D-B1C9-026BB183F730}" destId="{BD349731-5AF8-4F5D-9F9B-3BCEB926A956}" srcOrd="3" destOrd="0" presId="urn:microsoft.com/office/officeart/2005/8/layout/vList2"/>
    <dgm:cxn modelId="{B6A5A642-EDBE-4007-B07C-15288DCC6018}" type="presParOf" srcId="{E4FBF448-E7C6-4F9D-B1C9-026BB183F730}" destId="{8E670555-7AAA-459D-BC23-47AC3B615C13}"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CF1AA510-A41F-4AC6-BF02-FC1E649C8075}"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BA790753-6BB7-4888-9E7C-4BAC077759E3}">
      <dgm:prSet custT="1"/>
      <dgm:spPr/>
      <dgm:t>
        <a:bodyPr/>
        <a:lstStyle/>
        <a:p>
          <a:pPr>
            <a:lnSpc>
              <a:spcPct val="100000"/>
            </a:lnSpc>
          </a:pPr>
          <a:r>
            <a:rPr lang="en-US" sz="2400" dirty="0"/>
            <a:t>All summer school courses are e-learning and asynchronous</a:t>
          </a:r>
        </a:p>
      </dgm:t>
    </dgm:pt>
    <dgm:pt modelId="{BE8C3AA2-D94E-4FE4-8A6B-56CC5A4C2F46}" type="parTrans" cxnId="{17FF5B83-B94C-4D9F-87D5-072E21F4CF11}">
      <dgm:prSet/>
      <dgm:spPr/>
      <dgm:t>
        <a:bodyPr/>
        <a:lstStyle/>
        <a:p>
          <a:endParaRPr lang="en-US"/>
        </a:p>
      </dgm:t>
    </dgm:pt>
    <dgm:pt modelId="{21A41DAF-FBF3-4E2F-BB59-942616A2871E}" type="sibTrans" cxnId="{17FF5B83-B94C-4D9F-87D5-072E21F4CF11}">
      <dgm:prSet/>
      <dgm:spPr/>
      <dgm:t>
        <a:bodyPr/>
        <a:lstStyle/>
        <a:p>
          <a:endParaRPr lang="en-US"/>
        </a:p>
      </dgm:t>
    </dgm:pt>
    <dgm:pt modelId="{0A9CAEE0-8973-49DC-B2C0-8866DDB2F9C4}">
      <dgm:prSet custT="1"/>
      <dgm:spPr/>
      <dgm:t>
        <a:bodyPr/>
        <a:lstStyle/>
        <a:p>
          <a:pPr>
            <a:lnSpc>
              <a:spcPct val="100000"/>
            </a:lnSpc>
          </a:pPr>
          <a:r>
            <a:rPr lang="en-US" sz="2400" dirty="0"/>
            <a:t>July 4</a:t>
          </a:r>
          <a:r>
            <a:rPr lang="en-US" sz="2400" baseline="30000" dirty="0"/>
            <a:t>th</a:t>
          </a:r>
          <a:r>
            <a:rPr lang="en-US" sz="2400" dirty="0"/>
            <a:t>- 28</a:t>
          </a:r>
          <a:r>
            <a:rPr lang="en-US" sz="2400" baseline="30000" dirty="0"/>
            <a:t>th</a:t>
          </a:r>
          <a:r>
            <a:rPr lang="en-US" sz="2400" dirty="0"/>
            <a:t> </a:t>
          </a:r>
        </a:p>
      </dgm:t>
    </dgm:pt>
    <dgm:pt modelId="{2AFD47B1-2EB8-43E8-B05F-4AA6D63BC826}" type="parTrans" cxnId="{A1619024-1897-4064-A6BF-3DFB82442CE1}">
      <dgm:prSet/>
      <dgm:spPr/>
      <dgm:t>
        <a:bodyPr/>
        <a:lstStyle/>
        <a:p>
          <a:endParaRPr lang="en-US"/>
        </a:p>
      </dgm:t>
    </dgm:pt>
    <dgm:pt modelId="{2734A3F3-753C-4DCD-9A31-DA9270CFA60E}" type="sibTrans" cxnId="{A1619024-1897-4064-A6BF-3DFB82442CE1}">
      <dgm:prSet/>
      <dgm:spPr/>
      <dgm:t>
        <a:bodyPr/>
        <a:lstStyle/>
        <a:p>
          <a:endParaRPr lang="en-US"/>
        </a:p>
      </dgm:t>
    </dgm:pt>
    <dgm:pt modelId="{D75E11AE-2711-472B-8A90-934C2EAF7558}">
      <dgm:prSet custT="1"/>
      <dgm:spPr/>
      <dgm:t>
        <a:bodyPr/>
        <a:lstStyle/>
        <a:p>
          <a:pPr marL="0" lvl="0" indent="0" algn="ctr" defTabSz="1066800">
            <a:lnSpc>
              <a:spcPct val="100000"/>
            </a:lnSpc>
            <a:spcBef>
              <a:spcPct val="0"/>
            </a:spcBef>
            <a:spcAft>
              <a:spcPct val="35000"/>
            </a:spcAft>
            <a:buNone/>
          </a:pPr>
          <a:r>
            <a:rPr lang="en-US" sz="2400" kern="1200" dirty="0">
              <a:solidFill>
                <a:prstClr val="black">
                  <a:hueOff val="0"/>
                  <a:satOff val="0"/>
                  <a:lumOff val="0"/>
                  <a:alphaOff val="0"/>
                </a:prstClr>
              </a:solidFill>
              <a:latin typeface="Tw Cen MT" panose="020B0602020104020603"/>
              <a:ea typeface="+mn-ea"/>
              <a:cs typeface="+mn-cs"/>
            </a:rPr>
            <a:t>Daily attendance required</a:t>
          </a:r>
        </a:p>
      </dgm:t>
    </dgm:pt>
    <dgm:pt modelId="{18C3448D-68CA-47CA-8007-3F14F982A8F7}" type="parTrans" cxnId="{5C5E6C76-E105-443C-957F-E2C4010D156C}">
      <dgm:prSet/>
      <dgm:spPr/>
      <dgm:t>
        <a:bodyPr/>
        <a:lstStyle/>
        <a:p>
          <a:endParaRPr lang="en-US"/>
        </a:p>
      </dgm:t>
    </dgm:pt>
    <dgm:pt modelId="{2022F774-6BA8-4A7B-937E-5F464D668E53}" type="sibTrans" cxnId="{5C5E6C76-E105-443C-957F-E2C4010D156C}">
      <dgm:prSet/>
      <dgm:spPr/>
      <dgm:t>
        <a:bodyPr/>
        <a:lstStyle/>
        <a:p>
          <a:endParaRPr lang="en-US"/>
        </a:p>
      </dgm:t>
    </dgm:pt>
    <dgm:pt modelId="{D3754283-D46A-4F5D-9DC9-1C0900C0440D}">
      <dgm:prSet custT="1"/>
      <dgm:spPr/>
      <dgm:t>
        <a:bodyPr/>
        <a:lstStyle/>
        <a:p>
          <a:pPr marL="0" lvl="0" indent="0" algn="ctr" defTabSz="1066800">
            <a:lnSpc>
              <a:spcPct val="100000"/>
            </a:lnSpc>
            <a:spcBef>
              <a:spcPct val="0"/>
            </a:spcBef>
            <a:spcAft>
              <a:spcPct val="35000"/>
            </a:spcAft>
            <a:buNone/>
          </a:pPr>
          <a:r>
            <a:rPr lang="en-US" sz="2400" kern="1200" dirty="0" err="1">
              <a:solidFill>
                <a:prstClr val="black">
                  <a:hueOff val="0"/>
                  <a:satOff val="0"/>
                  <a:lumOff val="0"/>
                  <a:alphaOff val="0"/>
                </a:prstClr>
              </a:solidFill>
              <a:latin typeface="Tw Cen MT" panose="020B0602020104020603"/>
              <a:ea typeface="+mn-ea"/>
              <a:cs typeface="+mn-cs"/>
            </a:rPr>
            <a:t>MyBlueprint</a:t>
          </a:r>
          <a:r>
            <a:rPr lang="en-US" sz="2400" kern="1200" dirty="0">
              <a:solidFill>
                <a:prstClr val="black">
                  <a:hueOff val="0"/>
                  <a:satOff val="0"/>
                  <a:lumOff val="0"/>
                  <a:alphaOff val="0"/>
                </a:prstClr>
              </a:solidFill>
              <a:latin typeface="Tw Cen MT" panose="020B0602020104020603"/>
              <a:ea typeface="+mn-ea"/>
              <a:cs typeface="+mn-cs"/>
            </a:rPr>
            <a:t> - Continuing Education tab</a:t>
          </a:r>
        </a:p>
      </dgm:t>
    </dgm:pt>
    <dgm:pt modelId="{3834F57E-71BD-445F-A056-3F94470FDC4B}" type="parTrans" cxnId="{E8D0C8C4-8CE1-4B63-8F3F-253694CC7CD8}">
      <dgm:prSet/>
      <dgm:spPr/>
      <dgm:t>
        <a:bodyPr/>
        <a:lstStyle/>
        <a:p>
          <a:endParaRPr lang="en-US"/>
        </a:p>
      </dgm:t>
    </dgm:pt>
    <dgm:pt modelId="{1A4F043F-1765-411C-A6B2-68AF8DBB884E}" type="sibTrans" cxnId="{E8D0C8C4-8CE1-4B63-8F3F-253694CC7CD8}">
      <dgm:prSet/>
      <dgm:spPr/>
      <dgm:t>
        <a:bodyPr/>
        <a:lstStyle/>
        <a:p>
          <a:endParaRPr lang="en-US"/>
        </a:p>
      </dgm:t>
    </dgm:pt>
    <dgm:pt modelId="{F4DE6828-6A07-49BD-9375-385CF6E57EC1}" type="pres">
      <dgm:prSet presAssocID="{CF1AA510-A41F-4AC6-BF02-FC1E649C8075}" presName="root" presStyleCnt="0">
        <dgm:presLayoutVars>
          <dgm:dir/>
          <dgm:resizeHandles val="exact"/>
        </dgm:presLayoutVars>
      </dgm:prSet>
      <dgm:spPr/>
    </dgm:pt>
    <dgm:pt modelId="{C80A9589-B1BC-4F04-AF24-6357C8419D6D}" type="pres">
      <dgm:prSet presAssocID="{BA790753-6BB7-4888-9E7C-4BAC077759E3}" presName="compNode" presStyleCnt="0"/>
      <dgm:spPr/>
    </dgm:pt>
    <dgm:pt modelId="{C5FDE187-1CAA-4183-9E21-1DC120CC3802}" type="pres">
      <dgm:prSet presAssocID="{BA790753-6BB7-4888-9E7C-4BAC077759E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lackboard"/>
        </a:ext>
      </dgm:extLst>
    </dgm:pt>
    <dgm:pt modelId="{7CC64105-91CA-4A59-B0F6-AB424A76719E}" type="pres">
      <dgm:prSet presAssocID="{BA790753-6BB7-4888-9E7C-4BAC077759E3}" presName="spaceRect" presStyleCnt="0"/>
      <dgm:spPr/>
    </dgm:pt>
    <dgm:pt modelId="{4A41D0B4-898C-4FC5-87A8-5D12A408F278}" type="pres">
      <dgm:prSet presAssocID="{BA790753-6BB7-4888-9E7C-4BAC077759E3}" presName="textRect" presStyleLbl="revTx" presStyleIdx="0" presStyleCnt="4">
        <dgm:presLayoutVars>
          <dgm:chMax val="1"/>
          <dgm:chPref val="1"/>
        </dgm:presLayoutVars>
      </dgm:prSet>
      <dgm:spPr/>
    </dgm:pt>
    <dgm:pt modelId="{A13CC04E-C76E-4C3E-9A47-FC6B64DEF987}" type="pres">
      <dgm:prSet presAssocID="{21A41DAF-FBF3-4E2F-BB59-942616A2871E}" presName="sibTrans" presStyleCnt="0"/>
      <dgm:spPr/>
    </dgm:pt>
    <dgm:pt modelId="{707BE362-2288-4E98-AF15-A6E550AA3D4B}" type="pres">
      <dgm:prSet presAssocID="{0A9CAEE0-8973-49DC-B2C0-8866DDB2F9C4}" presName="compNode" presStyleCnt="0"/>
      <dgm:spPr/>
    </dgm:pt>
    <dgm:pt modelId="{69F376B0-FFF1-49F9-A5DC-C6940ADC1B71}" type="pres">
      <dgm:prSet presAssocID="{0A9CAEE0-8973-49DC-B2C0-8866DDB2F9C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Fireworks"/>
        </a:ext>
      </dgm:extLst>
    </dgm:pt>
    <dgm:pt modelId="{BDA0EEB8-D409-43DD-A2B3-AE96E0E1599A}" type="pres">
      <dgm:prSet presAssocID="{0A9CAEE0-8973-49DC-B2C0-8866DDB2F9C4}" presName="spaceRect" presStyleCnt="0"/>
      <dgm:spPr/>
    </dgm:pt>
    <dgm:pt modelId="{92B3D4C5-4EEC-4392-A654-623D6CA71EC8}" type="pres">
      <dgm:prSet presAssocID="{0A9CAEE0-8973-49DC-B2C0-8866DDB2F9C4}" presName="textRect" presStyleLbl="revTx" presStyleIdx="1" presStyleCnt="4">
        <dgm:presLayoutVars>
          <dgm:chMax val="1"/>
          <dgm:chPref val="1"/>
        </dgm:presLayoutVars>
      </dgm:prSet>
      <dgm:spPr/>
    </dgm:pt>
    <dgm:pt modelId="{84093479-B23D-4975-8606-B2E3A4210FB8}" type="pres">
      <dgm:prSet presAssocID="{2734A3F3-753C-4DCD-9A31-DA9270CFA60E}" presName="sibTrans" presStyleCnt="0"/>
      <dgm:spPr/>
    </dgm:pt>
    <dgm:pt modelId="{60B14212-28D8-4BBC-B946-209A4627D07D}" type="pres">
      <dgm:prSet presAssocID="{D75E11AE-2711-472B-8A90-934C2EAF7558}" presName="compNode" presStyleCnt="0"/>
      <dgm:spPr/>
    </dgm:pt>
    <dgm:pt modelId="{EBBCD153-ABB6-48F9-9DD4-828F7F8A1F1F}" type="pres">
      <dgm:prSet presAssocID="{D75E11AE-2711-472B-8A90-934C2EAF755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eckmark"/>
        </a:ext>
      </dgm:extLst>
    </dgm:pt>
    <dgm:pt modelId="{61176B12-5781-4A41-942B-BFF64E6361EC}" type="pres">
      <dgm:prSet presAssocID="{D75E11AE-2711-472B-8A90-934C2EAF7558}" presName="spaceRect" presStyleCnt="0"/>
      <dgm:spPr/>
    </dgm:pt>
    <dgm:pt modelId="{34C9D97A-BB4B-4AC7-B9B5-E1D086A4BFAE}" type="pres">
      <dgm:prSet presAssocID="{D75E11AE-2711-472B-8A90-934C2EAF7558}" presName="textRect" presStyleLbl="revTx" presStyleIdx="2" presStyleCnt="4">
        <dgm:presLayoutVars>
          <dgm:chMax val="1"/>
          <dgm:chPref val="1"/>
        </dgm:presLayoutVars>
      </dgm:prSet>
      <dgm:spPr/>
    </dgm:pt>
    <dgm:pt modelId="{0286CD52-A2AD-411F-8BA8-1CCC301A1C3E}" type="pres">
      <dgm:prSet presAssocID="{2022F774-6BA8-4A7B-937E-5F464D668E53}" presName="sibTrans" presStyleCnt="0"/>
      <dgm:spPr/>
    </dgm:pt>
    <dgm:pt modelId="{60499623-C09F-4A24-85DC-342FC2E260C5}" type="pres">
      <dgm:prSet presAssocID="{D3754283-D46A-4F5D-9DC9-1C0900C0440D}" presName="compNode" presStyleCnt="0"/>
      <dgm:spPr/>
    </dgm:pt>
    <dgm:pt modelId="{CDBC5E9B-CCA0-48C8-A43C-77FC5E0D2AD0}" type="pres">
      <dgm:prSet presAssocID="{D3754283-D46A-4F5D-9DC9-1C0900C0440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Books"/>
        </a:ext>
      </dgm:extLst>
    </dgm:pt>
    <dgm:pt modelId="{6891EE9D-7EF8-438D-B479-FDD7833FD0F0}" type="pres">
      <dgm:prSet presAssocID="{D3754283-D46A-4F5D-9DC9-1C0900C0440D}" presName="spaceRect" presStyleCnt="0"/>
      <dgm:spPr/>
    </dgm:pt>
    <dgm:pt modelId="{FEA12E08-6851-426E-B993-BFA2A1E52C92}" type="pres">
      <dgm:prSet presAssocID="{D3754283-D46A-4F5D-9DC9-1C0900C0440D}" presName="textRect" presStyleLbl="revTx" presStyleIdx="3" presStyleCnt="4" custScaleX="136913">
        <dgm:presLayoutVars>
          <dgm:chMax val="1"/>
          <dgm:chPref val="1"/>
        </dgm:presLayoutVars>
      </dgm:prSet>
      <dgm:spPr/>
    </dgm:pt>
  </dgm:ptLst>
  <dgm:cxnLst>
    <dgm:cxn modelId="{89A4CD1E-B595-4D27-B8CD-3BCB61BE9B93}" type="presOf" srcId="{CF1AA510-A41F-4AC6-BF02-FC1E649C8075}" destId="{F4DE6828-6A07-49BD-9375-385CF6E57EC1}" srcOrd="0" destOrd="0" presId="urn:microsoft.com/office/officeart/2018/2/layout/IconLabelList"/>
    <dgm:cxn modelId="{A1619024-1897-4064-A6BF-3DFB82442CE1}" srcId="{CF1AA510-A41F-4AC6-BF02-FC1E649C8075}" destId="{0A9CAEE0-8973-49DC-B2C0-8866DDB2F9C4}" srcOrd="1" destOrd="0" parTransId="{2AFD47B1-2EB8-43E8-B05F-4AA6D63BC826}" sibTransId="{2734A3F3-753C-4DCD-9A31-DA9270CFA60E}"/>
    <dgm:cxn modelId="{1A313F51-2638-4058-89A8-60377E303EA8}" type="presOf" srcId="{0A9CAEE0-8973-49DC-B2C0-8866DDB2F9C4}" destId="{92B3D4C5-4EEC-4392-A654-623D6CA71EC8}" srcOrd="0" destOrd="0" presId="urn:microsoft.com/office/officeart/2018/2/layout/IconLabelList"/>
    <dgm:cxn modelId="{A5E85352-6839-490C-9473-AC6ECFA58DE8}" type="presOf" srcId="{BA790753-6BB7-4888-9E7C-4BAC077759E3}" destId="{4A41D0B4-898C-4FC5-87A8-5D12A408F278}" srcOrd="0" destOrd="0" presId="urn:microsoft.com/office/officeart/2018/2/layout/IconLabelList"/>
    <dgm:cxn modelId="{5C5E6C76-E105-443C-957F-E2C4010D156C}" srcId="{CF1AA510-A41F-4AC6-BF02-FC1E649C8075}" destId="{D75E11AE-2711-472B-8A90-934C2EAF7558}" srcOrd="2" destOrd="0" parTransId="{18C3448D-68CA-47CA-8007-3F14F982A8F7}" sibTransId="{2022F774-6BA8-4A7B-937E-5F464D668E53}"/>
    <dgm:cxn modelId="{17FF5B83-B94C-4D9F-87D5-072E21F4CF11}" srcId="{CF1AA510-A41F-4AC6-BF02-FC1E649C8075}" destId="{BA790753-6BB7-4888-9E7C-4BAC077759E3}" srcOrd="0" destOrd="0" parTransId="{BE8C3AA2-D94E-4FE4-8A6B-56CC5A4C2F46}" sibTransId="{21A41DAF-FBF3-4E2F-BB59-942616A2871E}"/>
    <dgm:cxn modelId="{647578A9-4CF6-4B8A-A7FF-A13F4969F2CD}" type="presOf" srcId="{D75E11AE-2711-472B-8A90-934C2EAF7558}" destId="{34C9D97A-BB4B-4AC7-B9B5-E1D086A4BFAE}" srcOrd="0" destOrd="0" presId="urn:microsoft.com/office/officeart/2018/2/layout/IconLabelList"/>
    <dgm:cxn modelId="{E8D0C8C4-8CE1-4B63-8F3F-253694CC7CD8}" srcId="{CF1AA510-A41F-4AC6-BF02-FC1E649C8075}" destId="{D3754283-D46A-4F5D-9DC9-1C0900C0440D}" srcOrd="3" destOrd="0" parTransId="{3834F57E-71BD-445F-A056-3F94470FDC4B}" sibTransId="{1A4F043F-1765-411C-A6B2-68AF8DBB884E}"/>
    <dgm:cxn modelId="{BB5F63D3-CE45-458D-B7EC-1222337FC668}" type="presOf" srcId="{D3754283-D46A-4F5D-9DC9-1C0900C0440D}" destId="{FEA12E08-6851-426E-B993-BFA2A1E52C92}" srcOrd="0" destOrd="0" presId="urn:microsoft.com/office/officeart/2018/2/layout/IconLabelList"/>
    <dgm:cxn modelId="{635FCDFE-7A47-4F63-81CB-F7367A4779B5}" type="presParOf" srcId="{F4DE6828-6A07-49BD-9375-385CF6E57EC1}" destId="{C80A9589-B1BC-4F04-AF24-6357C8419D6D}" srcOrd="0" destOrd="0" presId="urn:microsoft.com/office/officeart/2018/2/layout/IconLabelList"/>
    <dgm:cxn modelId="{28CA9AEC-DC20-4419-84C5-A212CC590021}" type="presParOf" srcId="{C80A9589-B1BC-4F04-AF24-6357C8419D6D}" destId="{C5FDE187-1CAA-4183-9E21-1DC120CC3802}" srcOrd="0" destOrd="0" presId="urn:microsoft.com/office/officeart/2018/2/layout/IconLabelList"/>
    <dgm:cxn modelId="{A81EB765-3F58-41B1-AA1B-D2F6EF9EC865}" type="presParOf" srcId="{C80A9589-B1BC-4F04-AF24-6357C8419D6D}" destId="{7CC64105-91CA-4A59-B0F6-AB424A76719E}" srcOrd="1" destOrd="0" presId="urn:microsoft.com/office/officeart/2018/2/layout/IconLabelList"/>
    <dgm:cxn modelId="{C1F0A335-731F-4CB5-B2C8-75D49F6498A9}" type="presParOf" srcId="{C80A9589-B1BC-4F04-AF24-6357C8419D6D}" destId="{4A41D0B4-898C-4FC5-87A8-5D12A408F278}" srcOrd="2" destOrd="0" presId="urn:microsoft.com/office/officeart/2018/2/layout/IconLabelList"/>
    <dgm:cxn modelId="{FF9739AB-BD99-4D04-B1FE-A463B7621A0F}" type="presParOf" srcId="{F4DE6828-6A07-49BD-9375-385CF6E57EC1}" destId="{A13CC04E-C76E-4C3E-9A47-FC6B64DEF987}" srcOrd="1" destOrd="0" presId="urn:microsoft.com/office/officeart/2018/2/layout/IconLabelList"/>
    <dgm:cxn modelId="{DA85CA6B-F463-472E-94A6-E592FBE407F2}" type="presParOf" srcId="{F4DE6828-6A07-49BD-9375-385CF6E57EC1}" destId="{707BE362-2288-4E98-AF15-A6E550AA3D4B}" srcOrd="2" destOrd="0" presId="urn:microsoft.com/office/officeart/2018/2/layout/IconLabelList"/>
    <dgm:cxn modelId="{6673BC3E-D741-4465-8E27-FFAF426D9789}" type="presParOf" srcId="{707BE362-2288-4E98-AF15-A6E550AA3D4B}" destId="{69F376B0-FFF1-49F9-A5DC-C6940ADC1B71}" srcOrd="0" destOrd="0" presId="urn:microsoft.com/office/officeart/2018/2/layout/IconLabelList"/>
    <dgm:cxn modelId="{A417F106-698A-44CD-858F-9C931E5E9F98}" type="presParOf" srcId="{707BE362-2288-4E98-AF15-A6E550AA3D4B}" destId="{BDA0EEB8-D409-43DD-A2B3-AE96E0E1599A}" srcOrd="1" destOrd="0" presId="urn:microsoft.com/office/officeart/2018/2/layout/IconLabelList"/>
    <dgm:cxn modelId="{4890F44E-0FE1-4C4A-80E9-31492ACCF298}" type="presParOf" srcId="{707BE362-2288-4E98-AF15-A6E550AA3D4B}" destId="{92B3D4C5-4EEC-4392-A654-623D6CA71EC8}" srcOrd="2" destOrd="0" presId="urn:microsoft.com/office/officeart/2018/2/layout/IconLabelList"/>
    <dgm:cxn modelId="{62E5B664-F7F3-4F99-8D78-DF8132012FB3}" type="presParOf" srcId="{F4DE6828-6A07-49BD-9375-385CF6E57EC1}" destId="{84093479-B23D-4975-8606-B2E3A4210FB8}" srcOrd="3" destOrd="0" presId="urn:microsoft.com/office/officeart/2018/2/layout/IconLabelList"/>
    <dgm:cxn modelId="{825DBDF3-9775-4A7B-984A-4E9846F6F786}" type="presParOf" srcId="{F4DE6828-6A07-49BD-9375-385CF6E57EC1}" destId="{60B14212-28D8-4BBC-B946-209A4627D07D}" srcOrd="4" destOrd="0" presId="urn:microsoft.com/office/officeart/2018/2/layout/IconLabelList"/>
    <dgm:cxn modelId="{55EB49DB-FDF1-4D16-B2D0-685A12376CCA}" type="presParOf" srcId="{60B14212-28D8-4BBC-B946-209A4627D07D}" destId="{EBBCD153-ABB6-48F9-9DD4-828F7F8A1F1F}" srcOrd="0" destOrd="0" presId="urn:microsoft.com/office/officeart/2018/2/layout/IconLabelList"/>
    <dgm:cxn modelId="{C1695B8E-615C-4612-AA14-8CA30D1BB2EB}" type="presParOf" srcId="{60B14212-28D8-4BBC-B946-209A4627D07D}" destId="{61176B12-5781-4A41-942B-BFF64E6361EC}" srcOrd="1" destOrd="0" presId="urn:microsoft.com/office/officeart/2018/2/layout/IconLabelList"/>
    <dgm:cxn modelId="{D2029A27-7731-49B6-9A2D-097A69852BD2}" type="presParOf" srcId="{60B14212-28D8-4BBC-B946-209A4627D07D}" destId="{34C9D97A-BB4B-4AC7-B9B5-E1D086A4BFAE}" srcOrd="2" destOrd="0" presId="urn:microsoft.com/office/officeart/2018/2/layout/IconLabelList"/>
    <dgm:cxn modelId="{BF2AF967-F1AD-4E87-8463-614B71F2086E}" type="presParOf" srcId="{F4DE6828-6A07-49BD-9375-385CF6E57EC1}" destId="{0286CD52-A2AD-411F-8BA8-1CCC301A1C3E}" srcOrd="5" destOrd="0" presId="urn:microsoft.com/office/officeart/2018/2/layout/IconLabelList"/>
    <dgm:cxn modelId="{0B46EDCF-A25F-45C7-9ABB-52E4C741CBB6}" type="presParOf" srcId="{F4DE6828-6A07-49BD-9375-385CF6E57EC1}" destId="{60499623-C09F-4A24-85DC-342FC2E260C5}" srcOrd="6" destOrd="0" presId="urn:microsoft.com/office/officeart/2018/2/layout/IconLabelList"/>
    <dgm:cxn modelId="{F5BEA71C-2EEC-462D-8CE3-0496042F8ED7}" type="presParOf" srcId="{60499623-C09F-4A24-85DC-342FC2E260C5}" destId="{CDBC5E9B-CCA0-48C8-A43C-77FC5E0D2AD0}" srcOrd="0" destOrd="0" presId="urn:microsoft.com/office/officeart/2018/2/layout/IconLabelList"/>
    <dgm:cxn modelId="{7483A56B-D386-400A-9921-0C6E470BF7BB}" type="presParOf" srcId="{60499623-C09F-4A24-85DC-342FC2E260C5}" destId="{6891EE9D-7EF8-438D-B479-FDD7833FD0F0}" srcOrd="1" destOrd="0" presId="urn:microsoft.com/office/officeart/2018/2/layout/IconLabelList"/>
    <dgm:cxn modelId="{B3E09733-92CA-4FA4-B7ED-BCAD4225E432}" type="presParOf" srcId="{60499623-C09F-4A24-85DC-342FC2E260C5}" destId="{FEA12E08-6851-426E-B993-BFA2A1E52C92}" srcOrd="2"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6FB37191-7107-438B-92CA-A87DDE5979AB}"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88E1C2BC-FDC7-4532-B654-ACE0636BD86D}">
      <dgm:prSet/>
      <dgm:spPr/>
      <dgm:t>
        <a:bodyPr/>
        <a:lstStyle/>
        <a:p>
          <a:r>
            <a:rPr lang="en-US" dirty="0"/>
            <a:t>HRT3M – World Religions</a:t>
          </a:r>
        </a:p>
      </dgm:t>
    </dgm:pt>
    <dgm:pt modelId="{4C75F22B-5A20-4ED6-A482-87DA46756DBA}" type="parTrans" cxnId="{6739C993-93B1-42B4-97F2-AB39CC8538BF}">
      <dgm:prSet/>
      <dgm:spPr/>
      <dgm:t>
        <a:bodyPr/>
        <a:lstStyle/>
        <a:p>
          <a:endParaRPr lang="en-US"/>
        </a:p>
      </dgm:t>
    </dgm:pt>
    <dgm:pt modelId="{0D45E588-1E9F-421B-A957-B0929F11242A}" type="sibTrans" cxnId="{6739C993-93B1-42B4-97F2-AB39CC8538BF}">
      <dgm:prSet/>
      <dgm:spPr/>
      <dgm:t>
        <a:bodyPr/>
        <a:lstStyle/>
        <a:p>
          <a:endParaRPr lang="en-US"/>
        </a:p>
      </dgm:t>
    </dgm:pt>
    <dgm:pt modelId="{5EE6CB67-00A4-49DE-80F0-85754E2D7C0A}">
      <dgm:prSet/>
      <dgm:spPr/>
      <dgm:t>
        <a:bodyPr/>
        <a:lstStyle/>
        <a:p>
          <a:r>
            <a:rPr lang="en-US" dirty="0"/>
            <a:t>HRF3O – World Religions</a:t>
          </a:r>
          <a:endParaRPr lang="en-CA" dirty="0"/>
        </a:p>
      </dgm:t>
    </dgm:pt>
    <dgm:pt modelId="{26469B6D-76B9-4061-83B6-C66300957CC7}" type="parTrans" cxnId="{188A6BDE-5654-4E16-89CA-9029A207AFFF}">
      <dgm:prSet/>
      <dgm:spPr/>
      <dgm:t>
        <a:bodyPr/>
        <a:lstStyle/>
        <a:p>
          <a:endParaRPr lang="en-CA"/>
        </a:p>
      </dgm:t>
    </dgm:pt>
    <dgm:pt modelId="{E2CCDBC9-1F95-4054-B452-349BCA4F42F0}" type="sibTrans" cxnId="{188A6BDE-5654-4E16-89CA-9029A207AFFF}">
      <dgm:prSet/>
      <dgm:spPr/>
      <dgm:t>
        <a:bodyPr/>
        <a:lstStyle/>
        <a:p>
          <a:endParaRPr lang="en-CA"/>
        </a:p>
      </dgm:t>
    </dgm:pt>
    <dgm:pt modelId="{AD06BEB5-019D-46CD-ADF0-31BDDD198C0A}">
      <dgm:prSet/>
      <dgm:spPr/>
      <dgm:t>
        <a:bodyPr/>
        <a:lstStyle/>
        <a:p>
          <a:r>
            <a:rPr lang="en-CA" dirty="0"/>
            <a:t>PPZ3C – Health for Life </a:t>
          </a:r>
        </a:p>
      </dgm:t>
    </dgm:pt>
    <dgm:pt modelId="{CEB2B4DD-0EA3-4AF0-9301-2E5BCB853FC2}" type="parTrans" cxnId="{61AA4F19-DEA0-48E5-9DF0-2EBC68D42018}">
      <dgm:prSet/>
      <dgm:spPr/>
      <dgm:t>
        <a:bodyPr/>
        <a:lstStyle/>
        <a:p>
          <a:endParaRPr lang="en-CA"/>
        </a:p>
      </dgm:t>
    </dgm:pt>
    <dgm:pt modelId="{AC5CF306-E77D-4A63-B294-03C5EF800390}" type="sibTrans" cxnId="{61AA4F19-DEA0-48E5-9DF0-2EBC68D42018}">
      <dgm:prSet/>
      <dgm:spPr/>
      <dgm:t>
        <a:bodyPr/>
        <a:lstStyle/>
        <a:p>
          <a:endParaRPr lang="en-CA"/>
        </a:p>
      </dgm:t>
    </dgm:pt>
    <dgm:pt modelId="{57C9A3C3-0015-4FB3-A5B3-86109BB9B61B}">
      <dgm:prSet/>
      <dgm:spPr/>
      <dgm:t>
        <a:bodyPr/>
        <a:lstStyle/>
        <a:p>
          <a:endParaRPr lang="en-CA" dirty="0"/>
        </a:p>
      </dgm:t>
    </dgm:pt>
    <dgm:pt modelId="{D54BA68A-DA61-4080-B027-4DF82C9D7CCB}" type="parTrans" cxnId="{22008B53-724D-4A8B-9944-C0DC3F438C19}">
      <dgm:prSet/>
      <dgm:spPr/>
      <dgm:t>
        <a:bodyPr/>
        <a:lstStyle/>
        <a:p>
          <a:endParaRPr lang="en-CA"/>
        </a:p>
      </dgm:t>
    </dgm:pt>
    <dgm:pt modelId="{F6408B3B-0EC1-4608-A1F1-420B490DDBE5}" type="sibTrans" cxnId="{22008B53-724D-4A8B-9944-C0DC3F438C19}">
      <dgm:prSet/>
      <dgm:spPr/>
      <dgm:t>
        <a:bodyPr/>
        <a:lstStyle/>
        <a:p>
          <a:endParaRPr lang="en-CA"/>
        </a:p>
      </dgm:t>
    </dgm:pt>
    <dgm:pt modelId="{D3381180-FB1C-4DF8-ABB8-10C367F4AA53}" type="pres">
      <dgm:prSet presAssocID="{6FB37191-7107-438B-92CA-A87DDE5979AB}" presName="vert0" presStyleCnt="0">
        <dgm:presLayoutVars>
          <dgm:dir/>
          <dgm:animOne val="branch"/>
          <dgm:animLvl val="lvl"/>
        </dgm:presLayoutVars>
      </dgm:prSet>
      <dgm:spPr/>
    </dgm:pt>
    <dgm:pt modelId="{48421A72-44F8-46BA-8DBE-C845FF6D8274}" type="pres">
      <dgm:prSet presAssocID="{88E1C2BC-FDC7-4532-B654-ACE0636BD86D}" presName="thickLine" presStyleLbl="alignNode1" presStyleIdx="0" presStyleCnt="4"/>
      <dgm:spPr/>
    </dgm:pt>
    <dgm:pt modelId="{3C8AA2E7-11F2-4F02-97A9-8FADB4818E6B}" type="pres">
      <dgm:prSet presAssocID="{88E1C2BC-FDC7-4532-B654-ACE0636BD86D}" presName="horz1" presStyleCnt="0"/>
      <dgm:spPr/>
    </dgm:pt>
    <dgm:pt modelId="{AB4FEE1B-7A17-4423-9F04-3CB97D9A9716}" type="pres">
      <dgm:prSet presAssocID="{88E1C2BC-FDC7-4532-B654-ACE0636BD86D}" presName="tx1" presStyleLbl="revTx" presStyleIdx="0" presStyleCnt="4"/>
      <dgm:spPr/>
    </dgm:pt>
    <dgm:pt modelId="{11A3345D-24F3-4819-8104-5340541434EF}" type="pres">
      <dgm:prSet presAssocID="{88E1C2BC-FDC7-4532-B654-ACE0636BD86D}" presName="vert1" presStyleCnt="0"/>
      <dgm:spPr/>
    </dgm:pt>
    <dgm:pt modelId="{42DFA60C-7CAB-4A90-94FD-AED44B170FF0}" type="pres">
      <dgm:prSet presAssocID="{5EE6CB67-00A4-49DE-80F0-85754E2D7C0A}" presName="thickLine" presStyleLbl="alignNode1" presStyleIdx="1" presStyleCnt="4"/>
      <dgm:spPr/>
    </dgm:pt>
    <dgm:pt modelId="{2340C694-D222-4FEB-B3FA-529D2E8B43DA}" type="pres">
      <dgm:prSet presAssocID="{5EE6CB67-00A4-49DE-80F0-85754E2D7C0A}" presName="horz1" presStyleCnt="0"/>
      <dgm:spPr/>
    </dgm:pt>
    <dgm:pt modelId="{724A9B2A-E733-41EC-9FE9-C37CC6BB2BFD}" type="pres">
      <dgm:prSet presAssocID="{5EE6CB67-00A4-49DE-80F0-85754E2D7C0A}" presName="tx1" presStyleLbl="revTx" presStyleIdx="1" presStyleCnt="4"/>
      <dgm:spPr/>
    </dgm:pt>
    <dgm:pt modelId="{FFAC42F6-972A-4FCB-B762-A2E0F67C889A}" type="pres">
      <dgm:prSet presAssocID="{5EE6CB67-00A4-49DE-80F0-85754E2D7C0A}" presName="vert1" presStyleCnt="0"/>
      <dgm:spPr/>
    </dgm:pt>
    <dgm:pt modelId="{B7C80A58-E56F-4DE7-9CD6-DF8F268BA062}" type="pres">
      <dgm:prSet presAssocID="{AD06BEB5-019D-46CD-ADF0-31BDDD198C0A}" presName="thickLine" presStyleLbl="alignNode1" presStyleIdx="2" presStyleCnt="4"/>
      <dgm:spPr/>
    </dgm:pt>
    <dgm:pt modelId="{89FD1DE0-9687-4A4B-8A21-841CC9AE314C}" type="pres">
      <dgm:prSet presAssocID="{AD06BEB5-019D-46CD-ADF0-31BDDD198C0A}" presName="horz1" presStyleCnt="0"/>
      <dgm:spPr/>
    </dgm:pt>
    <dgm:pt modelId="{95C59418-3904-4AB3-BD0F-B08605D68917}" type="pres">
      <dgm:prSet presAssocID="{AD06BEB5-019D-46CD-ADF0-31BDDD198C0A}" presName="tx1" presStyleLbl="revTx" presStyleIdx="2" presStyleCnt="4"/>
      <dgm:spPr/>
    </dgm:pt>
    <dgm:pt modelId="{5A08903A-8763-4C3F-B494-93CBF15DF016}" type="pres">
      <dgm:prSet presAssocID="{AD06BEB5-019D-46CD-ADF0-31BDDD198C0A}" presName="vert1" presStyleCnt="0"/>
      <dgm:spPr/>
    </dgm:pt>
    <dgm:pt modelId="{3B612015-0481-4BCF-92CE-909EDD93C6F3}" type="pres">
      <dgm:prSet presAssocID="{57C9A3C3-0015-4FB3-A5B3-86109BB9B61B}" presName="thickLine" presStyleLbl="alignNode1" presStyleIdx="3" presStyleCnt="4"/>
      <dgm:spPr/>
    </dgm:pt>
    <dgm:pt modelId="{54A7FBED-05F8-41CB-A484-1145C50A918B}" type="pres">
      <dgm:prSet presAssocID="{57C9A3C3-0015-4FB3-A5B3-86109BB9B61B}" presName="horz1" presStyleCnt="0"/>
      <dgm:spPr/>
    </dgm:pt>
    <dgm:pt modelId="{7E5DF6CD-2ED6-4694-869E-75A4B01C115D}" type="pres">
      <dgm:prSet presAssocID="{57C9A3C3-0015-4FB3-A5B3-86109BB9B61B}" presName="tx1" presStyleLbl="revTx" presStyleIdx="3" presStyleCnt="4"/>
      <dgm:spPr/>
    </dgm:pt>
    <dgm:pt modelId="{ECCEA7D6-5732-4DF0-84CE-8552377FDD30}" type="pres">
      <dgm:prSet presAssocID="{57C9A3C3-0015-4FB3-A5B3-86109BB9B61B}" presName="vert1" presStyleCnt="0"/>
      <dgm:spPr/>
    </dgm:pt>
  </dgm:ptLst>
  <dgm:cxnLst>
    <dgm:cxn modelId="{61AA4F19-DEA0-48E5-9DF0-2EBC68D42018}" srcId="{6FB37191-7107-438B-92CA-A87DDE5979AB}" destId="{AD06BEB5-019D-46CD-ADF0-31BDDD198C0A}" srcOrd="2" destOrd="0" parTransId="{CEB2B4DD-0EA3-4AF0-9301-2E5BCB853FC2}" sibTransId="{AC5CF306-E77D-4A63-B294-03C5EF800390}"/>
    <dgm:cxn modelId="{57166326-8E28-426A-8D9E-0DB7B228623A}" type="presOf" srcId="{5EE6CB67-00A4-49DE-80F0-85754E2D7C0A}" destId="{724A9B2A-E733-41EC-9FE9-C37CC6BB2BFD}" srcOrd="0" destOrd="0" presId="urn:microsoft.com/office/officeart/2008/layout/LinedList"/>
    <dgm:cxn modelId="{5E12BD41-F2AC-480A-ADD3-00B800B6D4F2}" type="presOf" srcId="{88E1C2BC-FDC7-4532-B654-ACE0636BD86D}" destId="{AB4FEE1B-7A17-4423-9F04-3CB97D9A9716}" srcOrd="0" destOrd="0" presId="urn:microsoft.com/office/officeart/2008/layout/LinedList"/>
    <dgm:cxn modelId="{22008B53-724D-4A8B-9944-C0DC3F438C19}" srcId="{6FB37191-7107-438B-92CA-A87DDE5979AB}" destId="{57C9A3C3-0015-4FB3-A5B3-86109BB9B61B}" srcOrd="3" destOrd="0" parTransId="{D54BA68A-DA61-4080-B027-4DF82C9D7CCB}" sibTransId="{F6408B3B-0EC1-4608-A1F1-420B490DDBE5}"/>
    <dgm:cxn modelId="{F7BE0D7D-6689-4DE7-B4B6-FD56535B7C04}" type="presOf" srcId="{57C9A3C3-0015-4FB3-A5B3-86109BB9B61B}" destId="{7E5DF6CD-2ED6-4694-869E-75A4B01C115D}" srcOrd="0" destOrd="0" presId="urn:microsoft.com/office/officeart/2008/layout/LinedList"/>
    <dgm:cxn modelId="{6739C993-93B1-42B4-97F2-AB39CC8538BF}" srcId="{6FB37191-7107-438B-92CA-A87DDE5979AB}" destId="{88E1C2BC-FDC7-4532-B654-ACE0636BD86D}" srcOrd="0" destOrd="0" parTransId="{4C75F22B-5A20-4ED6-A482-87DA46756DBA}" sibTransId="{0D45E588-1E9F-421B-A957-B0929F11242A}"/>
    <dgm:cxn modelId="{FB5163CC-9E46-4097-B75F-FE86200618BC}" type="presOf" srcId="{6FB37191-7107-438B-92CA-A87DDE5979AB}" destId="{D3381180-FB1C-4DF8-ABB8-10C367F4AA53}" srcOrd="0" destOrd="0" presId="urn:microsoft.com/office/officeart/2008/layout/LinedList"/>
    <dgm:cxn modelId="{F45352DB-02A1-4620-801C-37131658D320}" type="presOf" srcId="{AD06BEB5-019D-46CD-ADF0-31BDDD198C0A}" destId="{95C59418-3904-4AB3-BD0F-B08605D68917}" srcOrd="0" destOrd="0" presId="urn:microsoft.com/office/officeart/2008/layout/LinedList"/>
    <dgm:cxn modelId="{188A6BDE-5654-4E16-89CA-9029A207AFFF}" srcId="{6FB37191-7107-438B-92CA-A87DDE5979AB}" destId="{5EE6CB67-00A4-49DE-80F0-85754E2D7C0A}" srcOrd="1" destOrd="0" parTransId="{26469B6D-76B9-4061-83B6-C66300957CC7}" sibTransId="{E2CCDBC9-1F95-4054-B452-349BCA4F42F0}"/>
    <dgm:cxn modelId="{C76D02DC-C1EA-4513-8D3B-25085A297D82}" type="presParOf" srcId="{D3381180-FB1C-4DF8-ABB8-10C367F4AA53}" destId="{48421A72-44F8-46BA-8DBE-C845FF6D8274}" srcOrd="0" destOrd="0" presId="urn:microsoft.com/office/officeart/2008/layout/LinedList"/>
    <dgm:cxn modelId="{77271256-AE9C-4D51-B0A1-06FDDCC90248}" type="presParOf" srcId="{D3381180-FB1C-4DF8-ABB8-10C367F4AA53}" destId="{3C8AA2E7-11F2-4F02-97A9-8FADB4818E6B}" srcOrd="1" destOrd="0" presId="urn:microsoft.com/office/officeart/2008/layout/LinedList"/>
    <dgm:cxn modelId="{9B148653-A72F-4E2D-890A-F7EF953FA87B}" type="presParOf" srcId="{3C8AA2E7-11F2-4F02-97A9-8FADB4818E6B}" destId="{AB4FEE1B-7A17-4423-9F04-3CB97D9A9716}" srcOrd="0" destOrd="0" presId="urn:microsoft.com/office/officeart/2008/layout/LinedList"/>
    <dgm:cxn modelId="{FC54FAF5-D225-47DC-8DAD-D8CD9128A9B8}" type="presParOf" srcId="{3C8AA2E7-11F2-4F02-97A9-8FADB4818E6B}" destId="{11A3345D-24F3-4819-8104-5340541434EF}" srcOrd="1" destOrd="0" presId="urn:microsoft.com/office/officeart/2008/layout/LinedList"/>
    <dgm:cxn modelId="{E5ABD719-172A-4C6B-AB77-ACC3CBBF2A28}" type="presParOf" srcId="{D3381180-FB1C-4DF8-ABB8-10C367F4AA53}" destId="{42DFA60C-7CAB-4A90-94FD-AED44B170FF0}" srcOrd="2" destOrd="0" presId="urn:microsoft.com/office/officeart/2008/layout/LinedList"/>
    <dgm:cxn modelId="{EC2B26DC-5AAD-40EF-AD1C-62618709949C}" type="presParOf" srcId="{D3381180-FB1C-4DF8-ABB8-10C367F4AA53}" destId="{2340C694-D222-4FEB-B3FA-529D2E8B43DA}" srcOrd="3" destOrd="0" presId="urn:microsoft.com/office/officeart/2008/layout/LinedList"/>
    <dgm:cxn modelId="{40DEF6C6-D269-4F4D-B8E2-D901CCA2DF89}" type="presParOf" srcId="{2340C694-D222-4FEB-B3FA-529D2E8B43DA}" destId="{724A9B2A-E733-41EC-9FE9-C37CC6BB2BFD}" srcOrd="0" destOrd="0" presId="urn:microsoft.com/office/officeart/2008/layout/LinedList"/>
    <dgm:cxn modelId="{30DC0087-5E49-47C9-8E88-7E05F29A1BE8}" type="presParOf" srcId="{2340C694-D222-4FEB-B3FA-529D2E8B43DA}" destId="{FFAC42F6-972A-4FCB-B762-A2E0F67C889A}" srcOrd="1" destOrd="0" presId="urn:microsoft.com/office/officeart/2008/layout/LinedList"/>
    <dgm:cxn modelId="{BB046F56-431E-4AE3-9994-4D0678955CF7}" type="presParOf" srcId="{D3381180-FB1C-4DF8-ABB8-10C367F4AA53}" destId="{B7C80A58-E56F-4DE7-9CD6-DF8F268BA062}" srcOrd="4" destOrd="0" presId="urn:microsoft.com/office/officeart/2008/layout/LinedList"/>
    <dgm:cxn modelId="{30BBA935-BBD2-4311-9A82-723A46D14D60}" type="presParOf" srcId="{D3381180-FB1C-4DF8-ABB8-10C367F4AA53}" destId="{89FD1DE0-9687-4A4B-8A21-841CC9AE314C}" srcOrd="5" destOrd="0" presId="urn:microsoft.com/office/officeart/2008/layout/LinedList"/>
    <dgm:cxn modelId="{08155F59-5BB4-40A3-B584-D5FD5388E156}" type="presParOf" srcId="{89FD1DE0-9687-4A4B-8A21-841CC9AE314C}" destId="{95C59418-3904-4AB3-BD0F-B08605D68917}" srcOrd="0" destOrd="0" presId="urn:microsoft.com/office/officeart/2008/layout/LinedList"/>
    <dgm:cxn modelId="{AB3E1D71-16DD-4A09-B054-450C4B5A818F}" type="presParOf" srcId="{89FD1DE0-9687-4A4B-8A21-841CC9AE314C}" destId="{5A08903A-8763-4C3F-B494-93CBF15DF016}" srcOrd="1" destOrd="0" presId="urn:microsoft.com/office/officeart/2008/layout/LinedList"/>
    <dgm:cxn modelId="{5EE96A21-8F4C-4602-B6C9-7C5BAF408966}" type="presParOf" srcId="{D3381180-FB1C-4DF8-ABB8-10C367F4AA53}" destId="{3B612015-0481-4BCF-92CE-909EDD93C6F3}" srcOrd="6" destOrd="0" presId="urn:microsoft.com/office/officeart/2008/layout/LinedList"/>
    <dgm:cxn modelId="{F475096E-F96B-458E-9CAB-F32E3A49C5EC}" type="presParOf" srcId="{D3381180-FB1C-4DF8-ABB8-10C367F4AA53}" destId="{54A7FBED-05F8-41CB-A484-1145C50A918B}" srcOrd="7" destOrd="0" presId="urn:microsoft.com/office/officeart/2008/layout/LinedList"/>
    <dgm:cxn modelId="{17697DD4-897C-48A9-8F17-5D3706B8E575}" type="presParOf" srcId="{54A7FBED-05F8-41CB-A484-1145C50A918B}" destId="{7E5DF6CD-2ED6-4694-869E-75A4B01C115D}" srcOrd="0" destOrd="0" presId="urn:microsoft.com/office/officeart/2008/layout/LinedList"/>
    <dgm:cxn modelId="{CAA1F164-883C-4EDD-9A92-99636896A694}" type="presParOf" srcId="{54A7FBED-05F8-41CB-A484-1145C50A918B}" destId="{ECCEA7D6-5732-4DF0-84CE-8552377FDD3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9B83D592-2BBE-4A3D-8B45-F4D7121C353E}"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6B02D054-1E88-4221-9A80-4E9F51C35486}">
      <dgm:prSet phldr="0"/>
      <dgm:spPr/>
      <dgm:t>
        <a:bodyPr/>
        <a:lstStyle/>
        <a:p>
          <a:r>
            <a:rPr lang="en-US" dirty="0"/>
            <a:t>MCF3M – Mixed Math </a:t>
          </a:r>
          <a:endParaRPr lang="en-US" dirty="0">
            <a:latin typeface="Tw Cen MT Condensed"/>
          </a:endParaRPr>
        </a:p>
      </dgm:t>
    </dgm:pt>
    <dgm:pt modelId="{B130472E-4877-4966-9CAB-A1DD2D72FECE}" type="parTrans" cxnId="{C9C69E0D-D326-4EE4-B532-B79A8C0D9F54}">
      <dgm:prSet/>
      <dgm:spPr/>
      <dgm:t>
        <a:bodyPr/>
        <a:lstStyle/>
        <a:p>
          <a:endParaRPr lang="en-US"/>
        </a:p>
      </dgm:t>
    </dgm:pt>
    <dgm:pt modelId="{12A66504-8533-43A0-9F3D-D9F6B452E076}" type="sibTrans" cxnId="{C9C69E0D-D326-4EE4-B532-B79A8C0D9F54}">
      <dgm:prSet/>
      <dgm:spPr/>
      <dgm:t>
        <a:bodyPr/>
        <a:lstStyle/>
        <a:p>
          <a:endParaRPr lang="en-US"/>
        </a:p>
      </dgm:t>
    </dgm:pt>
    <dgm:pt modelId="{2FFDE8F4-FD22-412F-8AFE-FCD5903AF854}">
      <dgm:prSet phldr="0"/>
      <dgm:spPr/>
      <dgm:t>
        <a:bodyPr/>
        <a:lstStyle/>
        <a:p>
          <a:pPr rtl="0"/>
          <a:r>
            <a:rPr lang="en-US" dirty="0">
              <a:latin typeface="Tw Cen MT Condensed" panose="020B0606020104020203"/>
            </a:rPr>
            <a:t>NBE3U – Understanding Contemporary First Nations, Metis, and Inuit Voices (Sub for grade 11 U English)</a:t>
          </a:r>
          <a:endParaRPr lang="en-US" dirty="0"/>
        </a:p>
      </dgm:t>
    </dgm:pt>
    <dgm:pt modelId="{8EBE0C30-D890-4788-8092-5D76D7020E6F}" type="parTrans" cxnId="{04688BBB-AE06-4D0E-A32B-E9FF045BB99B}">
      <dgm:prSet/>
      <dgm:spPr/>
      <dgm:t>
        <a:bodyPr/>
        <a:lstStyle/>
        <a:p>
          <a:endParaRPr lang="en-US"/>
        </a:p>
      </dgm:t>
    </dgm:pt>
    <dgm:pt modelId="{2392AD11-E110-42DB-A04C-50DBFA7EBFBE}" type="sibTrans" cxnId="{04688BBB-AE06-4D0E-A32B-E9FF045BB99B}">
      <dgm:prSet/>
      <dgm:spPr/>
      <dgm:t>
        <a:bodyPr/>
        <a:lstStyle/>
        <a:p>
          <a:endParaRPr lang="en-US"/>
        </a:p>
      </dgm:t>
    </dgm:pt>
    <dgm:pt modelId="{B2C029DB-813E-4F92-8FD8-CA82821F8125}">
      <dgm:prSet/>
      <dgm:spPr/>
      <dgm:t>
        <a:bodyPr/>
        <a:lstStyle/>
        <a:p>
          <a:r>
            <a:rPr lang="en-US" dirty="0"/>
            <a:t>DCO3O2 – COOP</a:t>
          </a:r>
        </a:p>
      </dgm:t>
    </dgm:pt>
    <dgm:pt modelId="{654E3913-D23D-4E21-A409-CA619DDDE7A7}" type="parTrans" cxnId="{3C70ABFC-4C54-4948-88F0-E962C7E9E5C7}">
      <dgm:prSet/>
      <dgm:spPr/>
      <dgm:t>
        <a:bodyPr/>
        <a:lstStyle/>
        <a:p>
          <a:endParaRPr lang="en-US"/>
        </a:p>
      </dgm:t>
    </dgm:pt>
    <dgm:pt modelId="{10D2055C-36C6-423C-9B1A-7A08ECB5A1F2}" type="sibTrans" cxnId="{3C70ABFC-4C54-4948-88F0-E962C7E9E5C7}">
      <dgm:prSet/>
      <dgm:spPr/>
      <dgm:t>
        <a:bodyPr/>
        <a:lstStyle/>
        <a:p>
          <a:endParaRPr lang="en-US"/>
        </a:p>
      </dgm:t>
    </dgm:pt>
    <dgm:pt modelId="{FD0FAA39-F570-416B-BBE4-18D251D8B00D}">
      <dgm:prSet/>
      <dgm:spPr/>
      <dgm:t>
        <a:bodyPr/>
        <a:lstStyle/>
        <a:p>
          <a:r>
            <a:rPr lang="en-US" dirty="0"/>
            <a:t>Credit Recovery</a:t>
          </a:r>
        </a:p>
      </dgm:t>
    </dgm:pt>
    <dgm:pt modelId="{26ABD6D6-CF72-43A9-ABAD-E564646DEDF7}" type="parTrans" cxnId="{49BA98D4-68FC-4BC7-9CC3-16945D2F4DC8}">
      <dgm:prSet/>
      <dgm:spPr/>
      <dgm:t>
        <a:bodyPr/>
        <a:lstStyle/>
        <a:p>
          <a:endParaRPr lang="en-US"/>
        </a:p>
      </dgm:t>
    </dgm:pt>
    <dgm:pt modelId="{BAC39266-D317-4881-99DA-532DCA6B8499}" type="sibTrans" cxnId="{49BA98D4-68FC-4BC7-9CC3-16945D2F4DC8}">
      <dgm:prSet/>
      <dgm:spPr/>
      <dgm:t>
        <a:bodyPr/>
        <a:lstStyle/>
        <a:p>
          <a:endParaRPr lang="en-US"/>
        </a:p>
      </dgm:t>
    </dgm:pt>
    <dgm:pt modelId="{76674494-E45D-4FEC-80D4-869AE0C97395}" type="pres">
      <dgm:prSet presAssocID="{9B83D592-2BBE-4A3D-8B45-F4D7121C353E}" presName="vert0" presStyleCnt="0">
        <dgm:presLayoutVars>
          <dgm:dir/>
          <dgm:animOne val="branch"/>
          <dgm:animLvl val="lvl"/>
        </dgm:presLayoutVars>
      </dgm:prSet>
      <dgm:spPr/>
    </dgm:pt>
    <dgm:pt modelId="{CFE568C3-6B22-461E-879F-DCED99D0163A}" type="pres">
      <dgm:prSet presAssocID="{6B02D054-1E88-4221-9A80-4E9F51C35486}" presName="thickLine" presStyleLbl="alignNode1" presStyleIdx="0" presStyleCnt="4"/>
      <dgm:spPr/>
    </dgm:pt>
    <dgm:pt modelId="{F96998B1-C57A-4E1F-A834-C9C12CA1F56F}" type="pres">
      <dgm:prSet presAssocID="{6B02D054-1E88-4221-9A80-4E9F51C35486}" presName="horz1" presStyleCnt="0"/>
      <dgm:spPr/>
    </dgm:pt>
    <dgm:pt modelId="{ECD1CE66-02E6-4DBD-B00C-80513C4AED26}" type="pres">
      <dgm:prSet presAssocID="{6B02D054-1E88-4221-9A80-4E9F51C35486}" presName="tx1" presStyleLbl="revTx" presStyleIdx="0" presStyleCnt="4"/>
      <dgm:spPr/>
    </dgm:pt>
    <dgm:pt modelId="{982D9108-1BA3-4F15-82E7-F779E9C3181D}" type="pres">
      <dgm:prSet presAssocID="{6B02D054-1E88-4221-9A80-4E9F51C35486}" presName="vert1" presStyleCnt="0"/>
      <dgm:spPr/>
    </dgm:pt>
    <dgm:pt modelId="{6AD4D3C0-2A7D-4D16-ABE4-70D8C0DC1CAA}" type="pres">
      <dgm:prSet presAssocID="{2FFDE8F4-FD22-412F-8AFE-FCD5903AF854}" presName="thickLine" presStyleLbl="alignNode1" presStyleIdx="1" presStyleCnt="4"/>
      <dgm:spPr/>
    </dgm:pt>
    <dgm:pt modelId="{FCA3DA93-E863-44F3-A80C-ADA9837C4349}" type="pres">
      <dgm:prSet presAssocID="{2FFDE8F4-FD22-412F-8AFE-FCD5903AF854}" presName="horz1" presStyleCnt="0"/>
      <dgm:spPr/>
    </dgm:pt>
    <dgm:pt modelId="{07D9441C-4D76-474A-905A-78DDB10AAAEF}" type="pres">
      <dgm:prSet presAssocID="{2FFDE8F4-FD22-412F-8AFE-FCD5903AF854}" presName="tx1" presStyleLbl="revTx" presStyleIdx="1" presStyleCnt="4"/>
      <dgm:spPr/>
    </dgm:pt>
    <dgm:pt modelId="{3AD0921C-7022-42F0-A4F6-DA2E43ADF4A4}" type="pres">
      <dgm:prSet presAssocID="{2FFDE8F4-FD22-412F-8AFE-FCD5903AF854}" presName="vert1" presStyleCnt="0"/>
      <dgm:spPr/>
    </dgm:pt>
    <dgm:pt modelId="{6C20BECD-D16E-484D-B4FF-8169A3EDC1E3}" type="pres">
      <dgm:prSet presAssocID="{B2C029DB-813E-4F92-8FD8-CA82821F8125}" presName="thickLine" presStyleLbl="alignNode1" presStyleIdx="2" presStyleCnt="4"/>
      <dgm:spPr/>
    </dgm:pt>
    <dgm:pt modelId="{67F7BB4C-02CE-4783-A15F-8E17572B2F77}" type="pres">
      <dgm:prSet presAssocID="{B2C029DB-813E-4F92-8FD8-CA82821F8125}" presName="horz1" presStyleCnt="0"/>
      <dgm:spPr/>
    </dgm:pt>
    <dgm:pt modelId="{5B22F479-B39D-4037-93D1-0568B9B31161}" type="pres">
      <dgm:prSet presAssocID="{B2C029DB-813E-4F92-8FD8-CA82821F8125}" presName="tx1" presStyleLbl="revTx" presStyleIdx="2" presStyleCnt="4"/>
      <dgm:spPr/>
    </dgm:pt>
    <dgm:pt modelId="{C375B74C-83E5-4290-B803-714FCCB96865}" type="pres">
      <dgm:prSet presAssocID="{B2C029DB-813E-4F92-8FD8-CA82821F8125}" presName="vert1" presStyleCnt="0"/>
      <dgm:spPr/>
    </dgm:pt>
    <dgm:pt modelId="{7FEB3802-8DB2-468F-A429-C659B3A06BA1}" type="pres">
      <dgm:prSet presAssocID="{FD0FAA39-F570-416B-BBE4-18D251D8B00D}" presName="thickLine" presStyleLbl="alignNode1" presStyleIdx="3" presStyleCnt="4"/>
      <dgm:spPr/>
    </dgm:pt>
    <dgm:pt modelId="{09099A48-2251-42C2-9CE8-67E593BA34A6}" type="pres">
      <dgm:prSet presAssocID="{FD0FAA39-F570-416B-BBE4-18D251D8B00D}" presName="horz1" presStyleCnt="0"/>
      <dgm:spPr/>
    </dgm:pt>
    <dgm:pt modelId="{4B7143DB-4A28-4B65-A475-765DEE9E5619}" type="pres">
      <dgm:prSet presAssocID="{FD0FAA39-F570-416B-BBE4-18D251D8B00D}" presName="tx1" presStyleLbl="revTx" presStyleIdx="3" presStyleCnt="4"/>
      <dgm:spPr/>
    </dgm:pt>
    <dgm:pt modelId="{141513B6-0050-46D1-9D44-36A846889463}" type="pres">
      <dgm:prSet presAssocID="{FD0FAA39-F570-416B-BBE4-18D251D8B00D}" presName="vert1" presStyleCnt="0"/>
      <dgm:spPr/>
    </dgm:pt>
  </dgm:ptLst>
  <dgm:cxnLst>
    <dgm:cxn modelId="{C9C69E0D-D326-4EE4-B532-B79A8C0D9F54}" srcId="{9B83D592-2BBE-4A3D-8B45-F4D7121C353E}" destId="{6B02D054-1E88-4221-9A80-4E9F51C35486}" srcOrd="0" destOrd="0" parTransId="{B130472E-4877-4966-9CAB-A1DD2D72FECE}" sibTransId="{12A66504-8533-43A0-9F3D-D9F6B452E076}"/>
    <dgm:cxn modelId="{5F266F15-8D06-4719-91C3-5032772620A0}" type="presOf" srcId="{B2C029DB-813E-4F92-8FD8-CA82821F8125}" destId="{5B22F479-B39D-4037-93D1-0568B9B31161}" srcOrd="0" destOrd="0" presId="urn:microsoft.com/office/officeart/2008/layout/LinedList"/>
    <dgm:cxn modelId="{8089B61C-988A-4F00-8E22-DC616A422434}" type="presOf" srcId="{2FFDE8F4-FD22-412F-8AFE-FCD5903AF854}" destId="{07D9441C-4D76-474A-905A-78DDB10AAAEF}" srcOrd="0" destOrd="0" presId="urn:microsoft.com/office/officeart/2008/layout/LinedList"/>
    <dgm:cxn modelId="{C70AAD4B-85BD-4085-AB4C-C267D85E0805}" type="presOf" srcId="{6B02D054-1E88-4221-9A80-4E9F51C35486}" destId="{ECD1CE66-02E6-4DBD-B00C-80513C4AED26}" srcOrd="0" destOrd="0" presId="urn:microsoft.com/office/officeart/2008/layout/LinedList"/>
    <dgm:cxn modelId="{B1BF6390-927B-4B09-B40E-24268776086E}" type="presOf" srcId="{FD0FAA39-F570-416B-BBE4-18D251D8B00D}" destId="{4B7143DB-4A28-4B65-A475-765DEE9E5619}" srcOrd="0" destOrd="0" presId="urn:microsoft.com/office/officeart/2008/layout/LinedList"/>
    <dgm:cxn modelId="{FE1849A1-6DEE-4816-9933-D98278B4907D}" type="presOf" srcId="{9B83D592-2BBE-4A3D-8B45-F4D7121C353E}" destId="{76674494-E45D-4FEC-80D4-869AE0C97395}" srcOrd="0" destOrd="0" presId="urn:microsoft.com/office/officeart/2008/layout/LinedList"/>
    <dgm:cxn modelId="{04688BBB-AE06-4D0E-A32B-E9FF045BB99B}" srcId="{9B83D592-2BBE-4A3D-8B45-F4D7121C353E}" destId="{2FFDE8F4-FD22-412F-8AFE-FCD5903AF854}" srcOrd="1" destOrd="0" parTransId="{8EBE0C30-D890-4788-8092-5D76D7020E6F}" sibTransId="{2392AD11-E110-42DB-A04C-50DBFA7EBFBE}"/>
    <dgm:cxn modelId="{49BA98D4-68FC-4BC7-9CC3-16945D2F4DC8}" srcId="{9B83D592-2BBE-4A3D-8B45-F4D7121C353E}" destId="{FD0FAA39-F570-416B-BBE4-18D251D8B00D}" srcOrd="3" destOrd="0" parTransId="{26ABD6D6-CF72-43A9-ABAD-E564646DEDF7}" sibTransId="{BAC39266-D317-4881-99DA-532DCA6B8499}"/>
    <dgm:cxn modelId="{3C70ABFC-4C54-4948-88F0-E962C7E9E5C7}" srcId="{9B83D592-2BBE-4A3D-8B45-F4D7121C353E}" destId="{B2C029DB-813E-4F92-8FD8-CA82821F8125}" srcOrd="2" destOrd="0" parTransId="{654E3913-D23D-4E21-A409-CA619DDDE7A7}" sibTransId="{10D2055C-36C6-423C-9B1A-7A08ECB5A1F2}"/>
    <dgm:cxn modelId="{79198FA7-1DF0-438B-B5B5-45524872DA42}" type="presParOf" srcId="{76674494-E45D-4FEC-80D4-869AE0C97395}" destId="{CFE568C3-6B22-461E-879F-DCED99D0163A}" srcOrd="0" destOrd="0" presId="urn:microsoft.com/office/officeart/2008/layout/LinedList"/>
    <dgm:cxn modelId="{F4CD5BA4-FFBB-4E0F-8BDF-542E838407BF}" type="presParOf" srcId="{76674494-E45D-4FEC-80D4-869AE0C97395}" destId="{F96998B1-C57A-4E1F-A834-C9C12CA1F56F}" srcOrd="1" destOrd="0" presId="urn:microsoft.com/office/officeart/2008/layout/LinedList"/>
    <dgm:cxn modelId="{5F753C2A-CBCF-4F52-891D-90D8609BB85D}" type="presParOf" srcId="{F96998B1-C57A-4E1F-A834-C9C12CA1F56F}" destId="{ECD1CE66-02E6-4DBD-B00C-80513C4AED26}" srcOrd="0" destOrd="0" presId="urn:microsoft.com/office/officeart/2008/layout/LinedList"/>
    <dgm:cxn modelId="{1112E137-96E1-48EC-8277-23AD940DA890}" type="presParOf" srcId="{F96998B1-C57A-4E1F-A834-C9C12CA1F56F}" destId="{982D9108-1BA3-4F15-82E7-F779E9C3181D}" srcOrd="1" destOrd="0" presId="urn:microsoft.com/office/officeart/2008/layout/LinedList"/>
    <dgm:cxn modelId="{0DC14D94-4878-484B-9191-984D695A87A4}" type="presParOf" srcId="{76674494-E45D-4FEC-80D4-869AE0C97395}" destId="{6AD4D3C0-2A7D-4D16-ABE4-70D8C0DC1CAA}" srcOrd="2" destOrd="0" presId="urn:microsoft.com/office/officeart/2008/layout/LinedList"/>
    <dgm:cxn modelId="{ECE15C2E-6168-4A18-8A73-DD438C772AFE}" type="presParOf" srcId="{76674494-E45D-4FEC-80D4-869AE0C97395}" destId="{FCA3DA93-E863-44F3-A80C-ADA9837C4349}" srcOrd="3" destOrd="0" presId="urn:microsoft.com/office/officeart/2008/layout/LinedList"/>
    <dgm:cxn modelId="{42756BE0-FF88-4989-A149-62B098B2DE2D}" type="presParOf" srcId="{FCA3DA93-E863-44F3-A80C-ADA9837C4349}" destId="{07D9441C-4D76-474A-905A-78DDB10AAAEF}" srcOrd="0" destOrd="0" presId="urn:microsoft.com/office/officeart/2008/layout/LinedList"/>
    <dgm:cxn modelId="{4E040CAF-B34D-4A96-BA35-4ABA398F4C76}" type="presParOf" srcId="{FCA3DA93-E863-44F3-A80C-ADA9837C4349}" destId="{3AD0921C-7022-42F0-A4F6-DA2E43ADF4A4}" srcOrd="1" destOrd="0" presId="urn:microsoft.com/office/officeart/2008/layout/LinedList"/>
    <dgm:cxn modelId="{FF03B840-0717-4C51-A8BB-CA5F3FAD0540}" type="presParOf" srcId="{76674494-E45D-4FEC-80D4-869AE0C97395}" destId="{6C20BECD-D16E-484D-B4FF-8169A3EDC1E3}" srcOrd="4" destOrd="0" presId="urn:microsoft.com/office/officeart/2008/layout/LinedList"/>
    <dgm:cxn modelId="{AB0D0B0A-0FF7-4CCA-BCCD-BDAAD66838F6}" type="presParOf" srcId="{76674494-E45D-4FEC-80D4-869AE0C97395}" destId="{67F7BB4C-02CE-4783-A15F-8E17572B2F77}" srcOrd="5" destOrd="0" presId="urn:microsoft.com/office/officeart/2008/layout/LinedList"/>
    <dgm:cxn modelId="{4E2D9C63-C1FC-4B9B-9569-EF999B19132C}" type="presParOf" srcId="{67F7BB4C-02CE-4783-A15F-8E17572B2F77}" destId="{5B22F479-B39D-4037-93D1-0568B9B31161}" srcOrd="0" destOrd="0" presId="urn:microsoft.com/office/officeart/2008/layout/LinedList"/>
    <dgm:cxn modelId="{9FE8EBE1-6152-46DF-BB20-0B4DA4BD913D}" type="presParOf" srcId="{67F7BB4C-02CE-4783-A15F-8E17572B2F77}" destId="{C375B74C-83E5-4290-B803-714FCCB96865}" srcOrd="1" destOrd="0" presId="urn:microsoft.com/office/officeart/2008/layout/LinedList"/>
    <dgm:cxn modelId="{E8145B0D-4F55-4BA3-965F-B434C1FC6A94}" type="presParOf" srcId="{76674494-E45D-4FEC-80D4-869AE0C97395}" destId="{7FEB3802-8DB2-468F-A429-C659B3A06BA1}" srcOrd="6" destOrd="0" presId="urn:microsoft.com/office/officeart/2008/layout/LinedList"/>
    <dgm:cxn modelId="{A1F24EBA-CB8E-4E10-8E8D-072B5236490B}" type="presParOf" srcId="{76674494-E45D-4FEC-80D4-869AE0C97395}" destId="{09099A48-2251-42C2-9CE8-67E593BA34A6}" srcOrd="7" destOrd="0" presId="urn:microsoft.com/office/officeart/2008/layout/LinedList"/>
    <dgm:cxn modelId="{7D4ED6FC-4D11-412A-8A48-C399EDFC9B43}" type="presParOf" srcId="{09099A48-2251-42C2-9CE8-67E593BA34A6}" destId="{4B7143DB-4A28-4B65-A475-765DEE9E5619}" srcOrd="0" destOrd="0" presId="urn:microsoft.com/office/officeart/2008/layout/LinedList"/>
    <dgm:cxn modelId="{B920218E-22D5-4148-8249-F96AB6CE4C83}" type="presParOf" srcId="{09099A48-2251-42C2-9CE8-67E593BA34A6}" destId="{141513B6-0050-46D1-9D44-36A84688946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465075DB-F403-4507-98A4-29C63A696B7A}" type="doc">
      <dgm:prSet loTypeId="urn:microsoft.com/office/officeart/2008/layout/LinedList" loCatId="list" qsTypeId="urn:microsoft.com/office/officeart/2005/8/quickstyle/simple1" qsCatId="simple" csTypeId="urn:microsoft.com/office/officeart/2005/8/colors/accent5_2" csCatId="accent5" phldr="1"/>
      <dgm:spPr/>
      <dgm:t>
        <a:bodyPr/>
        <a:lstStyle/>
        <a:p>
          <a:endParaRPr lang="en-US"/>
        </a:p>
      </dgm:t>
    </dgm:pt>
    <dgm:pt modelId="{EA00B449-A820-4240-8673-3AE4CD508FDA}">
      <dgm:prSet custT="1"/>
      <dgm:spPr/>
      <dgm:t>
        <a:bodyPr/>
        <a:lstStyle/>
        <a:p>
          <a:r>
            <a:rPr lang="en-US" sz="2700" dirty="0"/>
            <a:t>ENG4C – English College</a:t>
          </a:r>
        </a:p>
      </dgm:t>
    </dgm:pt>
    <dgm:pt modelId="{5438FE84-6BA7-4794-80C1-354FACCAD721}" type="parTrans" cxnId="{8C94B9C4-BDD3-4DD8-B3E7-C60D8608AD6A}">
      <dgm:prSet/>
      <dgm:spPr/>
      <dgm:t>
        <a:bodyPr/>
        <a:lstStyle/>
        <a:p>
          <a:endParaRPr lang="en-US"/>
        </a:p>
      </dgm:t>
    </dgm:pt>
    <dgm:pt modelId="{4B68413A-2024-408D-ABAE-586E04323E3F}" type="sibTrans" cxnId="{8C94B9C4-BDD3-4DD8-B3E7-C60D8608AD6A}">
      <dgm:prSet/>
      <dgm:spPr/>
      <dgm:t>
        <a:bodyPr/>
        <a:lstStyle/>
        <a:p>
          <a:endParaRPr lang="en-US"/>
        </a:p>
      </dgm:t>
    </dgm:pt>
    <dgm:pt modelId="{9F37CF54-D073-4709-A6F5-3902AE97B53C}">
      <dgm:prSet custT="1"/>
      <dgm:spPr/>
      <dgm:t>
        <a:bodyPr/>
        <a:lstStyle/>
        <a:p>
          <a:r>
            <a:rPr lang="en-US" sz="2700" dirty="0"/>
            <a:t>ENG4U – English University</a:t>
          </a:r>
        </a:p>
      </dgm:t>
    </dgm:pt>
    <dgm:pt modelId="{CCCC8646-E9D0-4EB0-8CD5-9EDE473044CC}" type="parTrans" cxnId="{7496A879-9B50-4846-B28D-11C32D4F08A6}">
      <dgm:prSet/>
      <dgm:spPr/>
      <dgm:t>
        <a:bodyPr/>
        <a:lstStyle/>
        <a:p>
          <a:endParaRPr lang="en-US"/>
        </a:p>
      </dgm:t>
    </dgm:pt>
    <dgm:pt modelId="{8F53C927-C1D2-4201-8FF4-953C86B99CA4}" type="sibTrans" cxnId="{7496A879-9B50-4846-B28D-11C32D4F08A6}">
      <dgm:prSet/>
      <dgm:spPr/>
      <dgm:t>
        <a:bodyPr/>
        <a:lstStyle/>
        <a:p>
          <a:endParaRPr lang="en-US"/>
        </a:p>
      </dgm:t>
    </dgm:pt>
    <dgm:pt modelId="{7E25D0E4-5A9C-40D9-B007-BD98839E413F}">
      <dgm:prSet custT="1"/>
      <dgm:spPr/>
      <dgm:t>
        <a:bodyPr/>
        <a:lstStyle/>
        <a:p>
          <a:r>
            <a:rPr lang="en-US" sz="2700" dirty="0"/>
            <a:t>EWC4U - </a:t>
          </a:r>
          <a:r>
            <a:rPr lang="en-CA" sz="2700" dirty="0"/>
            <a:t>Writer’s Craft </a:t>
          </a:r>
          <a:endParaRPr lang="en-US" sz="2700" dirty="0"/>
        </a:p>
      </dgm:t>
    </dgm:pt>
    <dgm:pt modelId="{96AEA9D0-759D-44F0-A8AA-2A3A924E160B}" type="parTrans" cxnId="{D6FA08B3-8E6F-448B-A3CA-CE4AD798EB8A}">
      <dgm:prSet/>
      <dgm:spPr/>
      <dgm:t>
        <a:bodyPr/>
        <a:lstStyle/>
        <a:p>
          <a:endParaRPr lang="en-US"/>
        </a:p>
      </dgm:t>
    </dgm:pt>
    <dgm:pt modelId="{1C13F56A-6E4A-4314-9098-994329D922C7}" type="sibTrans" cxnId="{D6FA08B3-8E6F-448B-A3CA-CE4AD798EB8A}">
      <dgm:prSet/>
      <dgm:spPr/>
      <dgm:t>
        <a:bodyPr/>
        <a:lstStyle/>
        <a:p>
          <a:endParaRPr lang="en-US"/>
        </a:p>
      </dgm:t>
    </dgm:pt>
    <dgm:pt modelId="{97DC41E9-629E-402A-9BB2-266728C49493}">
      <dgm:prSet custT="1"/>
      <dgm:spPr/>
      <dgm:t>
        <a:bodyPr/>
        <a:lstStyle/>
        <a:p>
          <a:pPr rtl="0"/>
          <a:r>
            <a:rPr lang="en-US" sz="2700" dirty="0">
              <a:latin typeface="Tw Cen MT Condensed" panose="020B0606020104020203"/>
            </a:rPr>
            <a:t>MDM4U </a:t>
          </a:r>
          <a:r>
            <a:rPr lang="en-US" sz="2700" dirty="0"/>
            <a:t>–</a:t>
          </a:r>
          <a:r>
            <a:rPr lang="en-US" sz="2700" dirty="0">
              <a:latin typeface="Tw Cen MT Condensed" panose="020B0606020104020203"/>
            </a:rPr>
            <a:t> Data Management</a:t>
          </a:r>
          <a:endParaRPr lang="en-US" sz="2700" dirty="0"/>
        </a:p>
      </dgm:t>
    </dgm:pt>
    <dgm:pt modelId="{076D031D-0DA2-4D54-8416-5B131FBADB76}" type="parTrans" cxnId="{662D96A6-67BD-437D-A962-C3F073C0FC9A}">
      <dgm:prSet/>
      <dgm:spPr/>
      <dgm:t>
        <a:bodyPr/>
        <a:lstStyle/>
        <a:p>
          <a:endParaRPr lang="en-US"/>
        </a:p>
      </dgm:t>
    </dgm:pt>
    <dgm:pt modelId="{63113C0F-0041-40C0-8B98-B027189E2C23}" type="sibTrans" cxnId="{662D96A6-67BD-437D-A962-C3F073C0FC9A}">
      <dgm:prSet/>
      <dgm:spPr/>
      <dgm:t>
        <a:bodyPr/>
        <a:lstStyle/>
        <a:p>
          <a:endParaRPr lang="en-US"/>
        </a:p>
      </dgm:t>
    </dgm:pt>
    <dgm:pt modelId="{3AC91334-D1EB-46F9-95AE-498ACBB202D6}">
      <dgm:prSet custT="1"/>
      <dgm:spPr/>
      <dgm:t>
        <a:bodyPr/>
        <a:lstStyle/>
        <a:p>
          <a:pPr rtl="0"/>
          <a:r>
            <a:rPr lang="en-US" sz="2700" dirty="0">
              <a:latin typeface="Tw Cen MT Condensed" panose="020B0606020104020203"/>
            </a:rPr>
            <a:t>MAP4C</a:t>
          </a:r>
          <a:r>
            <a:rPr lang="en-US" sz="2700" dirty="0"/>
            <a:t>–</a:t>
          </a:r>
          <a:r>
            <a:rPr lang="en-US" sz="2700" dirty="0">
              <a:latin typeface="Tw Cen MT Condensed" panose="020B0606020104020203"/>
            </a:rPr>
            <a:t> College Mathematics</a:t>
          </a:r>
        </a:p>
      </dgm:t>
    </dgm:pt>
    <dgm:pt modelId="{C183CD39-2390-4360-82A7-47C05135DA2A}" type="parTrans" cxnId="{11610410-7CDA-42AA-9BA8-DB938746ACBE}">
      <dgm:prSet/>
      <dgm:spPr/>
      <dgm:t>
        <a:bodyPr/>
        <a:lstStyle/>
        <a:p>
          <a:endParaRPr lang="en-US"/>
        </a:p>
      </dgm:t>
    </dgm:pt>
    <dgm:pt modelId="{C1C73DBC-60EF-470E-BD02-D4390527C755}" type="sibTrans" cxnId="{11610410-7CDA-42AA-9BA8-DB938746ACBE}">
      <dgm:prSet/>
      <dgm:spPr/>
      <dgm:t>
        <a:bodyPr/>
        <a:lstStyle/>
        <a:p>
          <a:endParaRPr lang="en-US"/>
        </a:p>
      </dgm:t>
    </dgm:pt>
    <dgm:pt modelId="{24DEF0BE-EE1F-44A1-BE61-EC8C4BDBCE43}">
      <dgm:prSet custT="1"/>
      <dgm:spPr/>
      <dgm:t>
        <a:bodyPr/>
        <a:lstStyle/>
        <a:p>
          <a:pPr rtl="0"/>
          <a:r>
            <a:rPr lang="en-US" sz="2700" dirty="0"/>
            <a:t>OLC4O</a:t>
          </a:r>
          <a:r>
            <a:rPr lang="en-CA" sz="2700" dirty="0"/>
            <a:t> – Literacy Course </a:t>
          </a:r>
          <a:endParaRPr lang="en-US" sz="2700" dirty="0"/>
        </a:p>
      </dgm:t>
    </dgm:pt>
    <dgm:pt modelId="{359D9495-D94D-4C4B-B9D9-0A5756BAAF47}" type="parTrans" cxnId="{C2769C94-CAED-4B90-9DA0-262FFB7F218A}">
      <dgm:prSet/>
      <dgm:spPr/>
      <dgm:t>
        <a:bodyPr/>
        <a:lstStyle/>
        <a:p>
          <a:endParaRPr lang="en-US"/>
        </a:p>
      </dgm:t>
    </dgm:pt>
    <dgm:pt modelId="{E6F5A91A-3A06-4499-B68F-F471B0AFAEA2}" type="sibTrans" cxnId="{C2769C94-CAED-4B90-9DA0-262FFB7F218A}">
      <dgm:prSet/>
      <dgm:spPr/>
      <dgm:t>
        <a:bodyPr/>
        <a:lstStyle/>
        <a:p>
          <a:endParaRPr lang="en-US"/>
        </a:p>
      </dgm:t>
    </dgm:pt>
    <dgm:pt modelId="{9C82C058-A427-4EB4-8DCD-5B4645CD2EB7}" type="pres">
      <dgm:prSet presAssocID="{465075DB-F403-4507-98A4-29C63A696B7A}" presName="vert0" presStyleCnt="0">
        <dgm:presLayoutVars>
          <dgm:dir/>
          <dgm:animOne val="branch"/>
          <dgm:animLvl val="lvl"/>
        </dgm:presLayoutVars>
      </dgm:prSet>
      <dgm:spPr/>
    </dgm:pt>
    <dgm:pt modelId="{9C01AC8C-D14E-4F67-9271-07A166387781}" type="pres">
      <dgm:prSet presAssocID="{EA00B449-A820-4240-8673-3AE4CD508FDA}" presName="thickLine" presStyleLbl="alignNode1" presStyleIdx="0" presStyleCnt="6"/>
      <dgm:spPr/>
    </dgm:pt>
    <dgm:pt modelId="{E17D8FD6-4303-4B41-B903-07AF9115A113}" type="pres">
      <dgm:prSet presAssocID="{EA00B449-A820-4240-8673-3AE4CD508FDA}" presName="horz1" presStyleCnt="0"/>
      <dgm:spPr/>
    </dgm:pt>
    <dgm:pt modelId="{84BEB90D-357A-46BD-AF26-4AEE1DD8ABCE}" type="pres">
      <dgm:prSet presAssocID="{EA00B449-A820-4240-8673-3AE4CD508FDA}" presName="tx1" presStyleLbl="revTx" presStyleIdx="0" presStyleCnt="6"/>
      <dgm:spPr/>
    </dgm:pt>
    <dgm:pt modelId="{918E1109-14B4-4FD1-B666-0ABD12E6FED9}" type="pres">
      <dgm:prSet presAssocID="{EA00B449-A820-4240-8673-3AE4CD508FDA}" presName="vert1" presStyleCnt="0"/>
      <dgm:spPr/>
    </dgm:pt>
    <dgm:pt modelId="{DB4AF939-348C-4316-B4E5-47AFC0330485}" type="pres">
      <dgm:prSet presAssocID="{9F37CF54-D073-4709-A6F5-3902AE97B53C}" presName="thickLine" presStyleLbl="alignNode1" presStyleIdx="1" presStyleCnt="6"/>
      <dgm:spPr/>
    </dgm:pt>
    <dgm:pt modelId="{0ABF5770-3886-4FB2-A7EF-B1F335557999}" type="pres">
      <dgm:prSet presAssocID="{9F37CF54-D073-4709-A6F5-3902AE97B53C}" presName="horz1" presStyleCnt="0"/>
      <dgm:spPr/>
    </dgm:pt>
    <dgm:pt modelId="{5105FBCD-A67E-42B1-A46A-48122E60F4D1}" type="pres">
      <dgm:prSet presAssocID="{9F37CF54-D073-4709-A6F5-3902AE97B53C}" presName="tx1" presStyleLbl="revTx" presStyleIdx="1" presStyleCnt="6"/>
      <dgm:spPr/>
    </dgm:pt>
    <dgm:pt modelId="{E5557F5D-3D13-4335-9244-4D501430FDFC}" type="pres">
      <dgm:prSet presAssocID="{9F37CF54-D073-4709-A6F5-3902AE97B53C}" presName="vert1" presStyleCnt="0"/>
      <dgm:spPr/>
    </dgm:pt>
    <dgm:pt modelId="{46036AD1-5BEA-48CD-ADA8-9DC7535FB20C}" type="pres">
      <dgm:prSet presAssocID="{7E25D0E4-5A9C-40D9-B007-BD98839E413F}" presName="thickLine" presStyleLbl="alignNode1" presStyleIdx="2" presStyleCnt="6"/>
      <dgm:spPr/>
    </dgm:pt>
    <dgm:pt modelId="{1097809C-FCF4-465D-B409-2FF0052576F3}" type="pres">
      <dgm:prSet presAssocID="{7E25D0E4-5A9C-40D9-B007-BD98839E413F}" presName="horz1" presStyleCnt="0"/>
      <dgm:spPr/>
    </dgm:pt>
    <dgm:pt modelId="{F5956470-6DDD-4181-B0D5-661E9ED996E7}" type="pres">
      <dgm:prSet presAssocID="{7E25D0E4-5A9C-40D9-B007-BD98839E413F}" presName="tx1" presStyleLbl="revTx" presStyleIdx="2" presStyleCnt="6"/>
      <dgm:spPr/>
    </dgm:pt>
    <dgm:pt modelId="{84535ED9-9C06-412E-ABA7-22BAAB6250F5}" type="pres">
      <dgm:prSet presAssocID="{7E25D0E4-5A9C-40D9-B007-BD98839E413F}" presName="vert1" presStyleCnt="0"/>
      <dgm:spPr/>
    </dgm:pt>
    <dgm:pt modelId="{0039FFAA-B102-4275-A8F5-4CFB9D8B4480}" type="pres">
      <dgm:prSet presAssocID="{97DC41E9-629E-402A-9BB2-266728C49493}" presName="thickLine" presStyleLbl="alignNode1" presStyleIdx="3" presStyleCnt="6"/>
      <dgm:spPr/>
    </dgm:pt>
    <dgm:pt modelId="{A02BC170-E316-4110-94C6-77A08E539451}" type="pres">
      <dgm:prSet presAssocID="{97DC41E9-629E-402A-9BB2-266728C49493}" presName="horz1" presStyleCnt="0"/>
      <dgm:spPr/>
    </dgm:pt>
    <dgm:pt modelId="{6BF14C5F-41F3-478E-A209-1A109BBD6368}" type="pres">
      <dgm:prSet presAssocID="{97DC41E9-629E-402A-9BB2-266728C49493}" presName="tx1" presStyleLbl="revTx" presStyleIdx="3" presStyleCnt="6"/>
      <dgm:spPr/>
    </dgm:pt>
    <dgm:pt modelId="{372C599A-4BF3-443A-A8F7-9586588711CE}" type="pres">
      <dgm:prSet presAssocID="{97DC41E9-629E-402A-9BB2-266728C49493}" presName="vert1" presStyleCnt="0"/>
      <dgm:spPr/>
    </dgm:pt>
    <dgm:pt modelId="{2A7C98CA-523F-4A96-9FBC-4BBF77B91D55}" type="pres">
      <dgm:prSet presAssocID="{3AC91334-D1EB-46F9-95AE-498ACBB202D6}" presName="thickLine" presStyleLbl="alignNode1" presStyleIdx="4" presStyleCnt="6"/>
      <dgm:spPr/>
    </dgm:pt>
    <dgm:pt modelId="{F67DFF2B-90A8-4C5D-8F10-79E855E08928}" type="pres">
      <dgm:prSet presAssocID="{3AC91334-D1EB-46F9-95AE-498ACBB202D6}" presName="horz1" presStyleCnt="0"/>
      <dgm:spPr/>
    </dgm:pt>
    <dgm:pt modelId="{78DF4493-D6E1-4BA3-A0D5-CF15BE0DA00B}" type="pres">
      <dgm:prSet presAssocID="{3AC91334-D1EB-46F9-95AE-498ACBB202D6}" presName="tx1" presStyleLbl="revTx" presStyleIdx="4" presStyleCnt="6"/>
      <dgm:spPr/>
    </dgm:pt>
    <dgm:pt modelId="{B65A72FD-2DC6-4892-A657-7A58E637729E}" type="pres">
      <dgm:prSet presAssocID="{3AC91334-D1EB-46F9-95AE-498ACBB202D6}" presName="vert1" presStyleCnt="0"/>
      <dgm:spPr/>
    </dgm:pt>
    <dgm:pt modelId="{A7B41899-F987-4A55-8404-C35F56FC0C85}" type="pres">
      <dgm:prSet presAssocID="{24DEF0BE-EE1F-44A1-BE61-EC8C4BDBCE43}" presName="thickLine" presStyleLbl="alignNode1" presStyleIdx="5" presStyleCnt="6"/>
      <dgm:spPr/>
    </dgm:pt>
    <dgm:pt modelId="{60B67202-D5E8-4426-9093-8CE8896BAD5C}" type="pres">
      <dgm:prSet presAssocID="{24DEF0BE-EE1F-44A1-BE61-EC8C4BDBCE43}" presName="horz1" presStyleCnt="0"/>
      <dgm:spPr/>
    </dgm:pt>
    <dgm:pt modelId="{4AA3BD4A-DB1F-4F74-A16E-6634C787477E}" type="pres">
      <dgm:prSet presAssocID="{24DEF0BE-EE1F-44A1-BE61-EC8C4BDBCE43}" presName="tx1" presStyleLbl="revTx" presStyleIdx="5" presStyleCnt="6"/>
      <dgm:spPr/>
    </dgm:pt>
    <dgm:pt modelId="{BC24AAC1-56C9-41E9-A36A-7A4D524CF20E}" type="pres">
      <dgm:prSet presAssocID="{24DEF0BE-EE1F-44A1-BE61-EC8C4BDBCE43}" presName="vert1" presStyleCnt="0"/>
      <dgm:spPr/>
    </dgm:pt>
  </dgm:ptLst>
  <dgm:cxnLst>
    <dgm:cxn modelId="{11610410-7CDA-42AA-9BA8-DB938746ACBE}" srcId="{465075DB-F403-4507-98A4-29C63A696B7A}" destId="{3AC91334-D1EB-46F9-95AE-498ACBB202D6}" srcOrd="4" destOrd="0" parTransId="{C183CD39-2390-4360-82A7-47C05135DA2A}" sibTransId="{C1C73DBC-60EF-470E-BD02-D4390527C755}"/>
    <dgm:cxn modelId="{D9D4EE5E-71E5-4D4C-B86A-FADEED5B09DB}" type="presOf" srcId="{24DEF0BE-EE1F-44A1-BE61-EC8C4BDBCE43}" destId="{4AA3BD4A-DB1F-4F74-A16E-6634C787477E}" srcOrd="0" destOrd="0" presId="urn:microsoft.com/office/officeart/2008/layout/LinedList"/>
    <dgm:cxn modelId="{7496A879-9B50-4846-B28D-11C32D4F08A6}" srcId="{465075DB-F403-4507-98A4-29C63A696B7A}" destId="{9F37CF54-D073-4709-A6F5-3902AE97B53C}" srcOrd="1" destOrd="0" parTransId="{CCCC8646-E9D0-4EB0-8CD5-9EDE473044CC}" sibTransId="{8F53C927-C1D2-4201-8FF4-953C86B99CA4}"/>
    <dgm:cxn modelId="{C2769C94-CAED-4B90-9DA0-262FFB7F218A}" srcId="{465075DB-F403-4507-98A4-29C63A696B7A}" destId="{24DEF0BE-EE1F-44A1-BE61-EC8C4BDBCE43}" srcOrd="5" destOrd="0" parTransId="{359D9495-D94D-4C4B-B9D9-0A5756BAAF47}" sibTransId="{E6F5A91A-3A06-4499-B68F-F471B0AFAEA2}"/>
    <dgm:cxn modelId="{662D96A6-67BD-437D-A962-C3F073C0FC9A}" srcId="{465075DB-F403-4507-98A4-29C63A696B7A}" destId="{97DC41E9-629E-402A-9BB2-266728C49493}" srcOrd="3" destOrd="0" parTransId="{076D031D-0DA2-4D54-8416-5B131FBADB76}" sibTransId="{63113C0F-0041-40C0-8B98-B027189E2C23}"/>
    <dgm:cxn modelId="{D6FA08B3-8E6F-448B-A3CA-CE4AD798EB8A}" srcId="{465075DB-F403-4507-98A4-29C63A696B7A}" destId="{7E25D0E4-5A9C-40D9-B007-BD98839E413F}" srcOrd="2" destOrd="0" parTransId="{96AEA9D0-759D-44F0-A8AA-2A3A924E160B}" sibTransId="{1C13F56A-6E4A-4314-9098-994329D922C7}"/>
    <dgm:cxn modelId="{01CC07B9-8291-4901-8D69-B98BAA09D9F8}" type="presOf" srcId="{9F37CF54-D073-4709-A6F5-3902AE97B53C}" destId="{5105FBCD-A67E-42B1-A46A-48122E60F4D1}" srcOrd="0" destOrd="0" presId="urn:microsoft.com/office/officeart/2008/layout/LinedList"/>
    <dgm:cxn modelId="{13A7B2C3-F21C-43C2-BE03-AA2BDBE88CA1}" type="presOf" srcId="{465075DB-F403-4507-98A4-29C63A696B7A}" destId="{9C82C058-A427-4EB4-8DCD-5B4645CD2EB7}" srcOrd="0" destOrd="0" presId="urn:microsoft.com/office/officeart/2008/layout/LinedList"/>
    <dgm:cxn modelId="{8C94B9C4-BDD3-4DD8-B3E7-C60D8608AD6A}" srcId="{465075DB-F403-4507-98A4-29C63A696B7A}" destId="{EA00B449-A820-4240-8673-3AE4CD508FDA}" srcOrd="0" destOrd="0" parTransId="{5438FE84-6BA7-4794-80C1-354FACCAD721}" sibTransId="{4B68413A-2024-408D-ABAE-586E04323E3F}"/>
    <dgm:cxn modelId="{7999AFC9-159D-4A1E-A488-B5FEC9B7D037}" type="presOf" srcId="{97DC41E9-629E-402A-9BB2-266728C49493}" destId="{6BF14C5F-41F3-478E-A209-1A109BBD6368}" srcOrd="0" destOrd="0" presId="urn:microsoft.com/office/officeart/2008/layout/LinedList"/>
    <dgm:cxn modelId="{731C0AD8-A60C-4257-9B7D-74E4A0D3395A}" type="presOf" srcId="{EA00B449-A820-4240-8673-3AE4CD508FDA}" destId="{84BEB90D-357A-46BD-AF26-4AEE1DD8ABCE}" srcOrd="0" destOrd="0" presId="urn:microsoft.com/office/officeart/2008/layout/LinedList"/>
    <dgm:cxn modelId="{A33766DD-1164-436E-ABA4-FF88AA7334D6}" type="presOf" srcId="{7E25D0E4-5A9C-40D9-B007-BD98839E413F}" destId="{F5956470-6DDD-4181-B0D5-661E9ED996E7}" srcOrd="0" destOrd="0" presId="urn:microsoft.com/office/officeart/2008/layout/LinedList"/>
    <dgm:cxn modelId="{693D36FA-FC4E-4CEA-8AA5-CED0B541DCD2}" type="presOf" srcId="{3AC91334-D1EB-46F9-95AE-498ACBB202D6}" destId="{78DF4493-D6E1-4BA3-A0D5-CF15BE0DA00B}" srcOrd="0" destOrd="0" presId="urn:microsoft.com/office/officeart/2008/layout/LinedList"/>
    <dgm:cxn modelId="{E393057E-D335-49DC-9FFB-F849560E80CD}" type="presParOf" srcId="{9C82C058-A427-4EB4-8DCD-5B4645CD2EB7}" destId="{9C01AC8C-D14E-4F67-9271-07A166387781}" srcOrd="0" destOrd="0" presId="urn:microsoft.com/office/officeart/2008/layout/LinedList"/>
    <dgm:cxn modelId="{D690BBCA-9DB6-4254-A79B-04763D4A691D}" type="presParOf" srcId="{9C82C058-A427-4EB4-8DCD-5B4645CD2EB7}" destId="{E17D8FD6-4303-4B41-B903-07AF9115A113}" srcOrd="1" destOrd="0" presId="urn:microsoft.com/office/officeart/2008/layout/LinedList"/>
    <dgm:cxn modelId="{CED929B0-7BF1-4988-A546-C7A471131989}" type="presParOf" srcId="{E17D8FD6-4303-4B41-B903-07AF9115A113}" destId="{84BEB90D-357A-46BD-AF26-4AEE1DD8ABCE}" srcOrd="0" destOrd="0" presId="urn:microsoft.com/office/officeart/2008/layout/LinedList"/>
    <dgm:cxn modelId="{43B1FA33-FBE1-4469-9364-10D31F0FAB42}" type="presParOf" srcId="{E17D8FD6-4303-4B41-B903-07AF9115A113}" destId="{918E1109-14B4-4FD1-B666-0ABD12E6FED9}" srcOrd="1" destOrd="0" presId="urn:microsoft.com/office/officeart/2008/layout/LinedList"/>
    <dgm:cxn modelId="{9443CFF2-5805-4503-B309-A42561D63CAF}" type="presParOf" srcId="{9C82C058-A427-4EB4-8DCD-5B4645CD2EB7}" destId="{DB4AF939-348C-4316-B4E5-47AFC0330485}" srcOrd="2" destOrd="0" presId="urn:microsoft.com/office/officeart/2008/layout/LinedList"/>
    <dgm:cxn modelId="{68F26A7A-D1A3-4B39-9ECB-10E76E64A2D2}" type="presParOf" srcId="{9C82C058-A427-4EB4-8DCD-5B4645CD2EB7}" destId="{0ABF5770-3886-4FB2-A7EF-B1F335557999}" srcOrd="3" destOrd="0" presId="urn:microsoft.com/office/officeart/2008/layout/LinedList"/>
    <dgm:cxn modelId="{E867106E-10FE-49BC-8439-7458C50F2F58}" type="presParOf" srcId="{0ABF5770-3886-4FB2-A7EF-B1F335557999}" destId="{5105FBCD-A67E-42B1-A46A-48122E60F4D1}" srcOrd="0" destOrd="0" presId="urn:microsoft.com/office/officeart/2008/layout/LinedList"/>
    <dgm:cxn modelId="{495DA2B1-660D-4804-BE9E-9DD8E3542A3C}" type="presParOf" srcId="{0ABF5770-3886-4FB2-A7EF-B1F335557999}" destId="{E5557F5D-3D13-4335-9244-4D501430FDFC}" srcOrd="1" destOrd="0" presId="urn:microsoft.com/office/officeart/2008/layout/LinedList"/>
    <dgm:cxn modelId="{860C120E-73BA-49B5-85B0-879820EE5F27}" type="presParOf" srcId="{9C82C058-A427-4EB4-8DCD-5B4645CD2EB7}" destId="{46036AD1-5BEA-48CD-ADA8-9DC7535FB20C}" srcOrd="4" destOrd="0" presId="urn:microsoft.com/office/officeart/2008/layout/LinedList"/>
    <dgm:cxn modelId="{6E9062DF-24DB-4DDA-8213-96C8BCF22101}" type="presParOf" srcId="{9C82C058-A427-4EB4-8DCD-5B4645CD2EB7}" destId="{1097809C-FCF4-465D-B409-2FF0052576F3}" srcOrd="5" destOrd="0" presId="urn:microsoft.com/office/officeart/2008/layout/LinedList"/>
    <dgm:cxn modelId="{7FE1A231-E5E9-41B8-8072-B744BC5DB533}" type="presParOf" srcId="{1097809C-FCF4-465D-B409-2FF0052576F3}" destId="{F5956470-6DDD-4181-B0D5-661E9ED996E7}" srcOrd="0" destOrd="0" presId="urn:microsoft.com/office/officeart/2008/layout/LinedList"/>
    <dgm:cxn modelId="{BE6D8B6D-7157-4753-8170-E157B023A3EA}" type="presParOf" srcId="{1097809C-FCF4-465D-B409-2FF0052576F3}" destId="{84535ED9-9C06-412E-ABA7-22BAAB6250F5}" srcOrd="1" destOrd="0" presId="urn:microsoft.com/office/officeart/2008/layout/LinedList"/>
    <dgm:cxn modelId="{13356FD6-517A-4F71-952C-011CC94FBD52}" type="presParOf" srcId="{9C82C058-A427-4EB4-8DCD-5B4645CD2EB7}" destId="{0039FFAA-B102-4275-A8F5-4CFB9D8B4480}" srcOrd="6" destOrd="0" presId="urn:microsoft.com/office/officeart/2008/layout/LinedList"/>
    <dgm:cxn modelId="{D16DF6D4-D092-4D84-8C14-D21F48F89A12}" type="presParOf" srcId="{9C82C058-A427-4EB4-8DCD-5B4645CD2EB7}" destId="{A02BC170-E316-4110-94C6-77A08E539451}" srcOrd="7" destOrd="0" presId="urn:microsoft.com/office/officeart/2008/layout/LinedList"/>
    <dgm:cxn modelId="{52FF37E7-C10C-4E19-A9DA-7BEADDE58244}" type="presParOf" srcId="{A02BC170-E316-4110-94C6-77A08E539451}" destId="{6BF14C5F-41F3-478E-A209-1A109BBD6368}" srcOrd="0" destOrd="0" presId="urn:microsoft.com/office/officeart/2008/layout/LinedList"/>
    <dgm:cxn modelId="{CA50BED8-E545-4062-9492-47B4306DE053}" type="presParOf" srcId="{A02BC170-E316-4110-94C6-77A08E539451}" destId="{372C599A-4BF3-443A-A8F7-9586588711CE}" srcOrd="1" destOrd="0" presId="urn:microsoft.com/office/officeart/2008/layout/LinedList"/>
    <dgm:cxn modelId="{372C10E6-38C0-434E-BF65-FC65FF69B996}" type="presParOf" srcId="{9C82C058-A427-4EB4-8DCD-5B4645CD2EB7}" destId="{2A7C98CA-523F-4A96-9FBC-4BBF77B91D55}" srcOrd="8" destOrd="0" presId="urn:microsoft.com/office/officeart/2008/layout/LinedList"/>
    <dgm:cxn modelId="{6BFD2850-0AA3-40BC-BA80-C148E2D58AB1}" type="presParOf" srcId="{9C82C058-A427-4EB4-8DCD-5B4645CD2EB7}" destId="{F67DFF2B-90A8-4C5D-8F10-79E855E08928}" srcOrd="9" destOrd="0" presId="urn:microsoft.com/office/officeart/2008/layout/LinedList"/>
    <dgm:cxn modelId="{B45F6C84-0F94-4848-B903-9C0508A3C442}" type="presParOf" srcId="{F67DFF2B-90A8-4C5D-8F10-79E855E08928}" destId="{78DF4493-D6E1-4BA3-A0D5-CF15BE0DA00B}" srcOrd="0" destOrd="0" presId="urn:microsoft.com/office/officeart/2008/layout/LinedList"/>
    <dgm:cxn modelId="{AA40EA18-820B-43AA-AB3E-5FD920F53B0A}" type="presParOf" srcId="{F67DFF2B-90A8-4C5D-8F10-79E855E08928}" destId="{B65A72FD-2DC6-4892-A657-7A58E637729E}" srcOrd="1" destOrd="0" presId="urn:microsoft.com/office/officeart/2008/layout/LinedList"/>
    <dgm:cxn modelId="{56B848FC-843C-48C2-839C-1F758969F082}" type="presParOf" srcId="{9C82C058-A427-4EB4-8DCD-5B4645CD2EB7}" destId="{A7B41899-F987-4A55-8404-C35F56FC0C85}" srcOrd="10" destOrd="0" presId="urn:microsoft.com/office/officeart/2008/layout/LinedList"/>
    <dgm:cxn modelId="{33EA6D02-7005-45D6-81CA-76A6588A9FF1}" type="presParOf" srcId="{9C82C058-A427-4EB4-8DCD-5B4645CD2EB7}" destId="{60B67202-D5E8-4426-9093-8CE8896BAD5C}" srcOrd="11" destOrd="0" presId="urn:microsoft.com/office/officeart/2008/layout/LinedList"/>
    <dgm:cxn modelId="{5A27C0D7-776B-4986-B544-68C571C4DF1F}" type="presParOf" srcId="{60B67202-D5E8-4426-9093-8CE8896BAD5C}" destId="{4AA3BD4A-DB1F-4F74-A16E-6634C787477E}" srcOrd="0" destOrd="0" presId="urn:microsoft.com/office/officeart/2008/layout/LinedList"/>
    <dgm:cxn modelId="{529E3BED-EB74-4E39-BE4A-3534DC28E7BC}" type="presParOf" srcId="{60B67202-D5E8-4426-9093-8CE8896BAD5C}" destId="{BC24AAC1-56C9-41E9-A36A-7A4D524CF20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26255F24-22C9-4898-A43C-4FE111D7799F}"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DD31595B-2550-4FC1-B3D7-54B5466ADCAC}">
      <dgm:prSet/>
      <dgm:spPr/>
      <dgm:t>
        <a:bodyPr/>
        <a:lstStyle/>
        <a:p>
          <a:pPr>
            <a:buFont typeface="Times New Roman" panose="02020603050405020304" pitchFamily="18" charset="0"/>
            <a:buChar char="•"/>
          </a:pPr>
          <a:r>
            <a:rPr lang="en-CA" dirty="0"/>
            <a:t>Courses are first come, first served. Don’t miss the deadline!</a:t>
          </a:r>
        </a:p>
      </dgm:t>
    </dgm:pt>
    <dgm:pt modelId="{A262F2E5-B697-4226-AF2E-4E9046286E50}" type="parTrans" cxnId="{EF628844-2CAE-4190-B667-804F82A51FF6}">
      <dgm:prSet/>
      <dgm:spPr/>
      <dgm:t>
        <a:bodyPr/>
        <a:lstStyle/>
        <a:p>
          <a:endParaRPr lang="en-CA"/>
        </a:p>
      </dgm:t>
    </dgm:pt>
    <dgm:pt modelId="{E14A79F6-A9D7-404D-B87A-288CF9AD10A0}" type="sibTrans" cxnId="{EF628844-2CAE-4190-B667-804F82A51FF6}">
      <dgm:prSet/>
      <dgm:spPr/>
      <dgm:t>
        <a:bodyPr/>
        <a:lstStyle/>
        <a:p>
          <a:endParaRPr lang="en-CA"/>
        </a:p>
      </dgm:t>
    </dgm:pt>
    <dgm:pt modelId="{9D394ADE-A722-4A8E-A927-ECDA77385589}">
      <dgm:prSet/>
      <dgm:spPr/>
      <dgm:t>
        <a:bodyPr/>
        <a:lstStyle/>
        <a:p>
          <a:pPr rtl="0">
            <a:buFont typeface="Times New Roman" panose="02020603050405020304" pitchFamily="18" charset="0"/>
            <a:buChar char="•"/>
          </a:pPr>
          <a:r>
            <a:rPr lang="en-US" dirty="0"/>
            <a:t>Collecting on Feb. </a:t>
          </a:r>
          <a:r>
            <a:rPr lang="en-US" baseline="0" dirty="0">
              <a:latin typeface="Tw Cen MT Condensed" panose="020B0606020104020203"/>
            </a:rPr>
            <a:t>27th </a:t>
          </a:r>
          <a:r>
            <a:rPr lang="en-US" dirty="0"/>
            <a:t> &amp; </a:t>
          </a:r>
          <a:r>
            <a:rPr lang="en-US" baseline="0" dirty="0">
              <a:latin typeface="Tw Cen MT Condensed" panose="020B0606020104020203"/>
            </a:rPr>
            <a:t>28th </a:t>
          </a:r>
          <a:r>
            <a:rPr lang="en-US" dirty="0"/>
            <a:t>in homerooms.</a:t>
          </a:r>
          <a:r>
            <a:rPr lang="en-US" dirty="0">
              <a:latin typeface="Tw Cen MT Condensed" panose="020B0606020104020203"/>
            </a:rPr>
            <a:t>  </a:t>
          </a:r>
          <a:endParaRPr lang="en-CA" dirty="0"/>
        </a:p>
      </dgm:t>
    </dgm:pt>
    <dgm:pt modelId="{1E639954-08A1-4727-908D-0784FE007192}" type="parTrans" cxnId="{26ABA476-CF59-416C-A578-3E4211147184}">
      <dgm:prSet/>
      <dgm:spPr/>
      <dgm:t>
        <a:bodyPr/>
        <a:lstStyle/>
        <a:p>
          <a:endParaRPr lang="en-CA"/>
        </a:p>
      </dgm:t>
    </dgm:pt>
    <dgm:pt modelId="{89C7E755-3554-4323-8DD9-065754614DAD}" type="sibTrans" cxnId="{26ABA476-CF59-416C-A578-3E4211147184}">
      <dgm:prSet/>
      <dgm:spPr/>
      <dgm:t>
        <a:bodyPr/>
        <a:lstStyle/>
        <a:p>
          <a:endParaRPr lang="en-CA"/>
        </a:p>
      </dgm:t>
    </dgm:pt>
    <dgm:pt modelId="{8DC190FF-BF22-47BE-BBB4-D176616D433E}">
      <dgm:prSet/>
      <dgm:spPr/>
      <dgm:t>
        <a:bodyPr/>
        <a:lstStyle/>
        <a:p>
          <a:pPr rtl="0">
            <a:buFont typeface="Times New Roman" panose="02020603050405020304" pitchFamily="18" charset="0"/>
            <a:buChar char="•"/>
          </a:pPr>
          <a:r>
            <a:rPr lang="en-US" dirty="0"/>
            <a:t>Sign Off Forms with parent signature &amp; </a:t>
          </a:r>
          <a:r>
            <a:rPr lang="en-US" dirty="0">
              <a:latin typeface="Tw Cen MT Condensed" panose="020B0606020104020203"/>
            </a:rPr>
            <a:t>proof of payment – School Cash online - </a:t>
          </a:r>
          <a:r>
            <a:rPr lang="en-US" dirty="0"/>
            <a:t>$</a:t>
          </a:r>
          <a:r>
            <a:rPr lang="en-US" dirty="0">
              <a:latin typeface="Tw Cen MT Condensed" panose="020B0606020104020203"/>
            </a:rPr>
            <a:t>35</a:t>
          </a:r>
          <a:r>
            <a:rPr lang="en-US" dirty="0"/>
            <a:t> Activity Fee</a:t>
          </a:r>
          <a:endParaRPr lang="en-CA" dirty="0"/>
        </a:p>
      </dgm:t>
    </dgm:pt>
    <dgm:pt modelId="{1042EF74-652B-4DFA-B4B0-791293860F02}" type="parTrans" cxnId="{D73BD9F9-2C0C-4015-93DC-105BCA667E0C}">
      <dgm:prSet/>
      <dgm:spPr/>
    </dgm:pt>
    <dgm:pt modelId="{78968B1D-DF20-4108-A4F0-D822F33E1EA7}" type="sibTrans" cxnId="{D73BD9F9-2C0C-4015-93DC-105BCA667E0C}">
      <dgm:prSet/>
      <dgm:spPr/>
    </dgm:pt>
    <dgm:pt modelId="{E4FBF448-E7C6-4F9D-B1C9-026BB183F730}" type="pres">
      <dgm:prSet presAssocID="{26255F24-22C9-4898-A43C-4FE111D7799F}" presName="linear" presStyleCnt="0">
        <dgm:presLayoutVars>
          <dgm:animLvl val="lvl"/>
          <dgm:resizeHandles val="exact"/>
        </dgm:presLayoutVars>
      </dgm:prSet>
      <dgm:spPr/>
    </dgm:pt>
    <dgm:pt modelId="{2CD744EA-6883-43F5-B076-918E8077F9AE}" type="pres">
      <dgm:prSet presAssocID="{DD31595B-2550-4FC1-B3D7-54B5466ADCAC}" presName="parentText" presStyleLbl="node1" presStyleIdx="0" presStyleCnt="3">
        <dgm:presLayoutVars>
          <dgm:chMax val="0"/>
          <dgm:bulletEnabled val="1"/>
        </dgm:presLayoutVars>
      </dgm:prSet>
      <dgm:spPr/>
    </dgm:pt>
    <dgm:pt modelId="{F1C34655-DE73-4D39-BD33-1548FF075F95}" type="pres">
      <dgm:prSet presAssocID="{E14A79F6-A9D7-404D-B87A-288CF9AD10A0}" presName="spacer" presStyleCnt="0"/>
      <dgm:spPr/>
    </dgm:pt>
    <dgm:pt modelId="{EBCE3F92-7BA8-4CDF-BF76-B838B88DA9D9}" type="pres">
      <dgm:prSet presAssocID="{9D394ADE-A722-4A8E-A927-ECDA77385589}" presName="parentText" presStyleLbl="node1" presStyleIdx="1" presStyleCnt="3">
        <dgm:presLayoutVars>
          <dgm:chMax val="0"/>
          <dgm:bulletEnabled val="1"/>
        </dgm:presLayoutVars>
      </dgm:prSet>
      <dgm:spPr/>
    </dgm:pt>
    <dgm:pt modelId="{BD349731-5AF8-4F5D-9F9B-3BCEB926A956}" type="pres">
      <dgm:prSet presAssocID="{89C7E755-3554-4323-8DD9-065754614DAD}" presName="spacer" presStyleCnt="0"/>
      <dgm:spPr/>
    </dgm:pt>
    <dgm:pt modelId="{8E670555-7AAA-459D-BC23-47AC3B615C13}" type="pres">
      <dgm:prSet presAssocID="{8DC190FF-BF22-47BE-BBB4-D176616D433E}" presName="parentText" presStyleLbl="node1" presStyleIdx="2" presStyleCnt="3">
        <dgm:presLayoutVars>
          <dgm:chMax val="0"/>
          <dgm:bulletEnabled val="1"/>
        </dgm:presLayoutVars>
      </dgm:prSet>
      <dgm:spPr/>
    </dgm:pt>
  </dgm:ptLst>
  <dgm:cxnLst>
    <dgm:cxn modelId="{3C486821-0F41-4089-BDEB-B700F815B7A8}" type="presOf" srcId="{DD31595B-2550-4FC1-B3D7-54B5466ADCAC}" destId="{2CD744EA-6883-43F5-B076-918E8077F9AE}" srcOrd="0" destOrd="0" presId="urn:microsoft.com/office/officeart/2005/8/layout/vList2"/>
    <dgm:cxn modelId="{EF628844-2CAE-4190-B667-804F82A51FF6}" srcId="{26255F24-22C9-4898-A43C-4FE111D7799F}" destId="{DD31595B-2550-4FC1-B3D7-54B5466ADCAC}" srcOrd="0" destOrd="0" parTransId="{A262F2E5-B697-4226-AF2E-4E9046286E50}" sibTransId="{E14A79F6-A9D7-404D-B87A-288CF9AD10A0}"/>
    <dgm:cxn modelId="{26ABA476-CF59-416C-A578-3E4211147184}" srcId="{26255F24-22C9-4898-A43C-4FE111D7799F}" destId="{9D394ADE-A722-4A8E-A927-ECDA77385589}" srcOrd="1" destOrd="0" parTransId="{1E639954-08A1-4727-908D-0784FE007192}" sibTransId="{89C7E755-3554-4323-8DD9-065754614DAD}"/>
    <dgm:cxn modelId="{1C1EEC9A-2520-4B70-8348-A15048D32B91}" type="presOf" srcId="{8DC190FF-BF22-47BE-BBB4-D176616D433E}" destId="{8E670555-7AAA-459D-BC23-47AC3B615C13}" srcOrd="0" destOrd="0" presId="urn:microsoft.com/office/officeart/2005/8/layout/vList2"/>
    <dgm:cxn modelId="{287C0FD2-7503-45CF-A812-3E5EAF4CC13F}" type="presOf" srcId="{26255F24-22C9-4898-A43C-4FE111D7799F}" destId="{E4FBF448-E7C6-4F9D-B1C9-026BB183F730}" srcOrd="0" destOrd="0" presId="urn:microsoft.com/office/officeart/2005/8/layout/vList2"/>
    <dgm:cxn modelId="{EDA4F5E7-FE14-4927-A982-ACE0CAD50A4D}" type="presOf" srcId="{9D394ADE-A722-4A8E-A927-ECDA77385589}" destId="{EBCE3F92-7BA8-4CDF-BF76-B838B88DA9D9}" srcOrd="0" destOrd="0" presId="urn:microsoft.com/office/officeart/2005/8/layout/vList2"/>
    <dgm:cxn modelId="{D73BD9F9-2C0C-4015-93DC-105BCA667E0C}" srcId="{26255F24-22C9-4898-A43C-4FE111D7799F}" destId="{8DC190FF-BF22-47BE-BBB4-D176616D433E}" srcOrd="2" destOrd="0" parTransId="{1042EF74-652B-4DFA-B4B0-791293860F02}" sibTransId="{78968B1D-DF20-4108-A4F0-D822F33E1EA7}"/>
    <dgm:cxn modelId="{421165F3-1CE3-4620-827C-29D9E426BF97}" type="presParOf" srcId="{E4FBF448-E7C6-4F9D-B1C9-026BB183F730}" destId="{2CD744EA-6883-43F5-B076-918E8077F9AE}" srcOrd="0" destOrd="0" presId="urn:microsoft.com/office/officeart/2005/8/layout/vList2"/>
    <dgm:cxn modelId="{9AFE9972-8B25-4FBA-96D0-6145F9A44DC5}" type="presParOf" srcId="{E4FBF448-E7C6-4F9D-B1C9-026BB183F730}" destId="{F1C34655-DE73-4D39-BD33-1548FF075F95}" srcOrd="1" destOrd="0" presId="urn:microsoft.com/office/officeart/2005/8/layout/vList2"/>
    <dgm:cxn modelId="{7FC9FD6A-C10C-48D8-B887-3CF8AC0602E6}" type="presParOf" srcId="{E4FBF448-E7C6-4F9D-B1C9-026BB183F730}" destId="{EBCE3F92-7BA8-4CDF-BF76-B838B88DA9D9}" srcOrd="2" destOrd="0" presId="urn:microsoft.com/office/officeart/2005/8/layout/vList2"/>
    <dgm:cxn modelId="{D91CEE17-F7CF-40F5-833D-8733795B812D}" type="presParOf" srcId="{E4FBF448-E7C6-4F9D-B1C9-026BB183F730}" destId="{BD349731-5AF8-4F5D-9F9B-3BCEB926A956}" srcOrd="3" destOrd="0" presId="urn:microsoft.com/office/officeart/2005/8/layout/vList2"/>
    <dgm:cxn modelId="{B6A5A642-EDBE-4007-B07C-15288DCC6018}" type="presParOf" srcId="{E4FBF448-E7C6-4F9D-B1C9-026BB183F730}" destId="{8E670555-7AAA-459D-BC23-47AC3B615C13}"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19E585FF-5E5C-4B3E-87CC-B10F9B404811}" type="doc">
      <dgm:prSet loTypeId="urn:microsoft.com/office/officeart/2016/7/layout/VerticalDownArrowProcess" loCatId="process" qsTypeId="urn:microsoft.com/office/officeart/2005/8/quickstyle/simple1" qsCatId="simple" csTypeId="urn:microsoft.com/office/officeart/2005/8/colors/colorful1" csCatId="colorful" phldr="1"/>
      <dgm:spPr/>
      <dgm:t>
        <a:bodyPr/>
        <a:lstStyle/>
        <a:p>
          <a:endParaRPr lang="en-US"/>
        </a:p>
      </dgm:t>
    </dgm:pt>
    <dgm:pt modelId="{EED205D8-AF6C-4B47-999A-404AB579B587}">
      <dgm:prSet custT="1"/>
      <dgm:spPr/>
      <dgm:t>
        <a:bodyPr/>
        <a:lstStyle/>
        <a:p>
          <a:r>
            <a:rPr lang="en-US" sz="2800"/>
            <a:t>Log In</a:t>
          </a:r>
        </a:p>
      </dgm:t>
    </dgm:pt>
    <dgm:pt modelId="{5E86E11A-E969-4747-B11F-2D8F2FC5AF0F}" type="parTrans" cxnId="{943FBC09-4E9F-4E0B-BCDF-EC0E8124F6B0}">
      <dgm:prSet/>
      <dgm:spPr/>
      <dgm:t>
        <a:bodyPr/>
        <a:lstStyle/>
        <a:p>
          <a:endParaRPr lang="en-US"/>
        </a:p>
      </dgm:t>
    </dgm:pt>
    <dgm:pt modelId="{36CFE792-7365-4406-A8D8-07FF6B061ADB}" type="sibTrans" cxnId="{943FBC09-4E9F-4E0B-BCDF-EC0E8124F6B0}">
      <dgm:prSet/>
      <dgm:spPr/>
      <dgm:t>
        <a:bodyPr/>
        <a:lstStyle/>
        <a:p>
          <a:endParaRPr lang="en-US"/>
        </a:p>
      </dgm:t>
    </dgm:pt>
    <dgm:pt modelId="{D28D609A-F53E-44BF-ABC1-D86918640E4E}">
      <dgm:prSet custT="1"/>
      <dgm:spPr/>
      <dgm:t>
        <a:bodyPr/>
        <a:lstStyle/>
        <a:p>
          <a:r>
            <a:rPr lang="en-US" sz="2800"/>
            <a:t>Log into </a:t>
          </a:r>
          <a:r>
            <a:rPr lang="en-US" sz="2800" err="1"/>
            <a:t>MyBlueprint</a:t>
          </a:r>
          <a:r>
            <a:rPr lang="en-US" sz="2800"/>
            <a:t> to make grade 12 course selections.</a:t>
          </a:r>
        </a:p>
      </dgm:t>
    </dgm:pt>
    <dgm:pt modelId="{07B6A65C-F086-44A8-9B06-FFA3BD368F3F}" type="parTrans" cxnId="{71F25152-AD52-42ED-8298-75F410A5A785}">
      <dgm:prSet/>
      <dgm:spPr/>
      <dgm:t>
        <a:bodyPr/>
        <a:lstStyle/>
        <a:p>
          <a:endParaRPr lang="en-US"/>
        </a:p>
      </dgm:t>
    </dgm:pt>
    <dgm:pt modelId="{56A52F16-6F7F-46B1-B5BA-F3B2EC81F439}" type="sibTrans" cxnId="{71F25152-AD52-42ED-8298-75F410A5A785}">
      <dgm:prSet/>
      <dgm:spPr/>
      <dgm:t>
        <a:bodyPr/>
        <a:lstStyle/>
        <a:p>
          <a:endParaRPr lang="en-US"/>
        </a:p>
      </dgm:t>
    </dgm:pt>
    <dgm:pt modelId="{5FE30E39-9F39-42AB-88AF-3005453FC413}">
      <dgm:prSet custT="1"/>
      <dgm:spPr/>
      <dgm:t>
        <a:bodyPr/>
        <a:lstStyle/>
        <a:p>
          <a:r>
            <a:rPr lang="en-US" sz="2800"/>
            <a:t>Choose</a:t>
          </a:r>
        </a:p>
      </dgm:t>
    </dgm:pt>
    <dgm:pt modelId="{761C4FC1-58C7-4B68-8B8C-F4379B59C7A9}" type="parTrans" cxnId="{88F6EE60-C7D6-4B33-AE23-975A2B1FC69B}">
      <dgm:prSet/>
      <dgm:spPr/>
      <dgm:t>
        <a:bodyPr/>
        <a:lstStyle/>
        <a:p>
          <a:endParaRPr lang="en-US"/>
        </a:p>
      </dgm:t>
    </dgm:pt>
    <dgm:pt modelId="{A8ECD401-2DC5-4BFE-92FB-3CFAE7D04CFD}" type="sibTrans" cxnId="{88F6EE60-C7D6-4B33-AE23-975A2B1FC69B}">
      <dgm:prSet/>
      <dgm:spPr/>
      <dgm:t>
        <a:bodyPr/>
        <a:lstStyle/>
        <a:p>
          <a:endParaRPr lang="en-US"/>
        </a:p>
      </dgm:t>
    </dgm:pt>
    <dgm:pt modelId="{8C0B129D-7C82-4EA2-B9BE-F7BF634638F7}">
      <dgm:prSet custT="1"/>
      <dgm:spPr/>
      <dgm:t>
        <a:bodyPr/>
        <a:lstStyle/>
        <a:p>
          <a:r>
            <a:rPr lang="en-US" sz="2800"/>
            <a:t>Choose summer school option first (IF applicable)</a:t>
          </a:r>
        </a:p>
      </dgm:t>
    </dgm:pt>
    <dgm:pt modelId="{B5AD38CA-C398-47B0-A415-E1593C3BB4E8}" type="parTrans" cxnId="{26E85CAC-459A-4FB1-9CCF-B55D5506AF6E}">
      <dgm:prSet/>
      <dgm:spPr/>
      <dgm:t>
        <a:bodyPr/>
        <a:lstStyle/>
        <a:p>
          <a:endParaRPr lang="en-US"/>
        </a:p>
      </dgm:t>
    </dgm:pt>
    <dgm:pt modelId="{06A585B0-ED9F-48E7-BA3A-1B6A5170335D}" type="sibTrans" cxnId="{26E85CAC-459A-4FB1-9CCF-B55D5506AF6E}">
      <dgm:prSet/>
      <dgm:spPr/>
      <dgm:t>
        <a:bodyPr/>
        <a:lstStyle/>
        <a:p>
          <a:endParaRPr lang="en-US"/>
        </a:p>
      </dgm:t>
    </dgm:pt>
    <dgm:pt modelId="{25F51D0B-D5B6-41CC-A6C2-A2BF3C8E2DE7}">
      <dgm:prSet custT="1"/>
      <dgm:spPr/>
      <dgm:t>
        <a:bodyPr/>
        <a:lstStyle/>
        <a:p>
          <a:r>
            <a:rPr lang="en-US" sz="2800"/>
            <a:t>Pick</a:t>
          </a:r>
        </a:p>
      </dgm:t>
    </dgm:pt>
    <dgm:pt modelId="{58573E04-0765-4627-ACCE-4CB4A176D18B}" type="parTrans" cxnId="{E272F3B1-8A6A-47C4-B8D4-420BEF1D0054}">
      <dgm:prSet/>
      <dgm:spPr/>
      <dgm:t>
        <a:bodyPr/>
        <a:lstStyle/>
        <a:p>
          <a:endParaRPr lang="en-US"/>
        </a:p>
      </dgm:t>
    </dgm:pt>
    <dgm:pt modelId="{2CBC81D5-E1C4-4290-A036-705293D9380A}" type="sibTrans" cxnId="{E272F3B1-8A6A-47C4-B8D4-420BEF1D0054}">
      <dgm:prSet/>
      <dgm:spPr/>
      <dgm:t>
        <a:bodyPr/>
        <a:lstStyle/>
        <a:p>
          <a:endParaRPr lang="en-US"/>
        </a:p>
      </dgm:t>
    </dgm:pt>
    <dgm:pt modelId="{354E6477-3BF3-45ED-B67D-8FC53AE29411}">
      <dgm:prSet custT="1"/>
      <dgm:spPr/>
      <dgm:t>
        <a:bodyPr/>
        <a:lstStyle/>
        <a:p>
          <a:r>
            <a:rPr lang="en-US" sz="2800"/>
            <a:t>Make all course selections</a:t>
          </a:r>
        </a:p>
      </dgm:t>
    </dgm:pt>
    <dgm:pt modelId="{3A0B84CB-BC92-401F-808D-93202CAE68F2}" type="parTrans" cxnId="{1EEBDEA3-1A60-41FE-880A-347AFF1117B8}">
      <dgm:prSet/>
      <dgm:spPr/>
      <dgm:t>
        <a:bodyPr/>
        <a:lstStyle/>
        <a:p>
          <a:endParaRPr lang="en-US"/>
        </a:p>
      </dgm:t>
    </dgm:pt>
    <dgm:pt modelId="{304EA322-0726-47B8-8938-25FB1E15ED77}" type="sibTrans" cxnId="{1EEBDEA3-1A60-41FE-880A-347AFF1117B8}">
      <dgm:prSet/>
      <dgm:spPr/>
      <dgm:t>
        <a:bodyPr/>
        <a:lstStyle/>
        <a:p>
          <a:endParaRPr lang="en-US"/>
        </a:p>
      </dgm:t>
    </dgm:pt>
    <dgm:pt modelId="{C67D2D6B-B16D-4C76-8C12-344F5B4436B1}">
      <dgm:prSet custT="1"/>
      <dgm:spPr/>
      <dgm:t>
        <a:bodyPr/>
        <a:lstStyle/>
        <a:p>
          <a:r>
            <a:rPr lang="en-US" sz="2800"/>
            <a:t>Remember</a:t>
          </a:r>
        </a:p>
      </dgm:t>
    </dgm:pt>
    <dgm:pt modelId="{DCA1CFDB-F178-43EF-B0D2-DCDCC93BA65F}" type="parTrans" cxnId="{D208028B-87F6-4721-832C-4E90539AFE9A}">
      <dgm:prSet/>
      <dgm:spPr/>
      <dgm:t>
        <a:bodyPr/>
        <a:lstStyle/>
        <a:p>
          <a:endParaRPr lang="en-US"/>
        </a:p>
      </dgm:t>
    </dgm:pt>
    <dgm:pt modelId="{606DB032-8B11-4E7E-9C03-390CAC58565C}" type="sibTrans" cxnId="{D208028B-87F6-4721-832C-4E90539AFE9A}">
      <dgm:prSet/>
      <dgm:spPr/>
      <dgm:t>
        <a:bodyPr/>
        <a:lstStyle/>
        <a:p>
          <a:endParaRPr lang="en-US"/>
        </a:p>
      </dgm:t>
    </dgm:pt>
    <dgm:pt modelId="{A16CC58C-7177-4353-82EE-E2D924FBCEB8}">
      <dgm:prSet custT="1"/>
      <dgm:spPr/>
      <dgm:t>
        <a:bodyPr/>
        <a:lstStyle/>
        <a:p>
          <a:r>
            <a:rPr lang="en-US" sz="2800"/>
            <a:t>Once you hit submit, course selections will be locked in!</a:t>
          </a:r>
        </a:p>
      </dgm:t>
    </dgm:pt>
    <dgm:pt modelId="{734846C1-9E8E-4A57-A317-C96EC0E973C8}" type="parTrans" cxnId="{4056C386-D296-413C-9ECE-98AD7E1B864F}">
      <dgm:prSet/>
      <dgm:spPr/>
      <dgm:t>
        <a:bodyPr/>
        <a:lstStyle/>
        <a:p>
          <a:endParaRPr lang="en-US"/>
        </a:p>
      </dgm:t>
    </dgm:pt>
    <dgm:pt modelId="{7324216D-5279-462A-8338-6B4ED2A97D42}" type="sibTrans" cxnId="{4056C386-D296-413C-9ECE-98AD7E1B864F}">
      <dgm:prSet/>
      <dgm:spPr/>
      <dgm:t>
        <a:bodyPr/>
        <a:lstStyle/>
        <a:p>
          <a:endParaRPr lang="en-US"/>
        </a:p>
      </dgm:t>
    </dgm:pt>
    <dgm:pt modelId="{E063A0C5-A0D0-4CBC-BBE7-9C0C5F04C2C4}" type="pres">
      <dgm:prSet presAssocID="{19E585FF-5E5C-4B3E-87CC-B10F9B404811}" presName="Name0" presStyleCnt="0">
        <dgm:presLayoutVars>
          <dgm:dir/>
          <dgm:animLvl val="lvl"/>
          <dgm:resizeHandles val="exact"/>
        </dgm:presLayoutVars>
      </dgm:prSet>
      <dgm:spPr/>
    </dgm:pt>
    <dgm:pt modelId="{053F7E56-FF2F-492B-AED0-E9881CB821AA}" type="pres">
      <dgm:prSet presAssocID="{C67D2D6B-B16D-4C76-8C12-344F5B4436B1}" presName="boxAndChildren" presStyleCnt="0"/>
      <dgm:spPr/>
    </dgm:pt>
    <dgm:pt modelId="{5DEDBF2C-D7A5-4BD7-9D8F-D5DC7D3AC418}" type="pres">
      <dgm:prSet presAssocID="{C67D2D6B-B16D-4C76-8C12-344F5B4436B1}" presName="parentTextBox" presStyleLbl="alignNode1" presStyleIdx="0" presStyleCnt="4"/>
      <dgm:spPr/>
    </dgm:pt>
    <dgm:pt modelId="{935215FF-841B-4F49-998D-3206941F9BD3}" type="pres">
      <dgm:prSet presAssocID="{C67D2D6B-B16D-4C76-8C12-344F5B4436B1}" presName="descendantBox" presStyleLbl="bgAccFollowNode1" presStyleIdx="0" presStyleCnt="4"/>
      <dgm:spPr/>
    </dgm:pt>
    <dgm:pt modelId="{CB039CBD-603D-470B-BFA3-479F0DF023F5}" type="pres">
      <dgm:prSet presAssocID="{2CBC81D5-E1C4-4290-A036-705293D9380A}" presName="sp" presStyleCnt="0"/>
      <dgm:spPr/>
    </dgm:pt>
    <dgm:pt modelId="{72887848-77A5-46FF-838F-453374A9A541}" type="pres">
      <dgm:prSet presAssocID="{25F51D0B-D5B6-41CC-A6C2-A2BF3C8E2DE7}" presName="arrowAndChildren" presStyleCnt="0"/>
      <dgm:spPr/>
    </dgm:pt>
    <dgm:pt modelId="{3833568B-AE32-40B7-B480-34AEBC2DB33C}" type="pres">
      <dgm:prSet presAssocID="{25F51D0B-D5B6-41CC-A6C2-A2BF3C8E2DE7}" presName="parentTextArrow" presStyleLbl="node1" presStyleIdx="0" presStyleCnt="0"/>
      <dgm:spPr/>
    </dgm:pt>
    <dgm:pt modelId="{1BCF0C70-414D-4F61-AFE7-C9A540D26C37}" type="pres">
      <dgm:prSet presAssocID="{25F51D0B-D5B6-41CC-A6C2-A2BF3C8E2DE7}" presName="arrow" presStyleLbl="alignNode1" presStyleIdx="1" presStyleCnt="4"/>
      <dgm:spPr/>
    </dgm:pt>
    <dgm:pt modelId="{E51B0B59-ED3A-4A64-8E2B-A67FBE255A53}" type="pres">
      <dgm:prSet presAssocID="{25F51D0B-D5B6-41CC-A6C2-A2BF3C8E2DE7}" presName="descendantArrow" presStyleLbl="bgAccFollowNode1" presStyleIdx="1" presStyleCnt="4"/>
      <dgm:spPr/>
    </dgm:pt>
    <dgm:pt modelId="{3404F930-5194-4AC2-8EA8-9F7A18CBF233}" type="pres">
      <dgm:prSet presAssocID="{A8ECD401-2DC5-4BFE-92FB-3CFAE7D04CFD}" presName="sp" presStyleCnt="0"/>
      <dgm:spPr/>
    </dgm:pt>
    <dgm:pt modelId="{8AD3AB46-2D3B-4036-BFE6-6F4C2D529974}" type="pres">
      <dgm:prSet presAssocID="{5FE30E39-9F39-42AB-88AF-3005453FC413}" presName="arrowAndChildren" presStyleCnt="0"/>
      <dgm:spPr/>
    </dgm:pt>
    <dgm:pt modelId="{CCDC67F2-A97B-4192-A618-22FD7AE7799A}" type="pres">
      <dgm:prSet presAssocID="{5FE30E39-9F39-42AB-88AF-3005453FC413}" presName="parentTextArrow" presStyleLbl="node1" presStyleIdx="0" presStyleCnt="0"/>
      <dgm:spPr/>
    </dgm:pt>
    <dgm:pt modelId="{6EF53435-E082-472D-A038-A1D6499B6C5E}" type="pres">
      <dgm:prSet presAssocID="{5FE30E39-9F39-42AB-88AF-3005453FC413}" presName="arrow" presStyleLbl="alignNode1" presStyleIdx="2" presStyleCnt="4"/>
      <dgm:spPr/>
    </dgm:pt>
    <dgm:pt modelId="{29CE5199-458F-4B8E-94E0-520754F9D0F6}" type="pres">
      <dgm:prSet presAssocID="{5FE30E39-9F39-42AB-88AF-3005453FC413}" presName="descendantArrow" presStyleLbl="bgAccFollowNode1" presStyleIdx="2" presStyleCnt="4"/>
      <dgm:spPr/>
    </dgm:pt>
    <dgm:pt modelId="{112F8429-161C-4C11-811B-5367616FFA21}" type="pres">
      <dgm:prSet presAssocID="{36CFE792-7365-4406-A8D8-07FF6B061ADB}" presName="sp" presStyleCnt="0"/>
      <dgm:spPr/>
    </dgm:pt>
    <dgm:pt modelId="{F31D4D0B-AA32-4B32-B4D6-15806C48ACFC}" type="pres">
      <dgm:prSet presAssocID="{EED205D8-AF6C-4B47-999A-404AB579B587}" presName="arrowAndChildren" presStyleCnt="0"/>
      <dgm:spPr/>
    </dgm:pt>
    <dgm:pt modelId="{01251CCF-B537-4EF2-8156-912F1BF9F9D3}" type="pres">
      <dgm:prSet presAssocID="{EED205D8-AF6C-4B47-999A-404AB579B587}" presName="parentTextArrow" presStyleLbl="node1" presStyleIdx="0" presStyleCnt="0"/>
      <dgm:spPr/>
    </dgm:pt>
    <dgm:pt modelId="{FD1BCBBC-7091-4966-8E79-65D0C39A6902}" type="pres">
      <dgm:prSet presAssocID="{EED205D8-AF6C-4B47-999A-404AB579B587}" presName="arrow" presStyleLbl="alignNode1" presStyleIdx="3" presStyleCnt="4"/>
      <dgm:spPr/>
    </dgm:pt>
    <dgm:pt modelId="{1399AFA2-63DD-4ED1-B642-B0F3550F7401}" type="pres">
      <dgm:prSet presAssocID="{EED205D8-AF6C-4B47-999A-404AB579B587}" presName="descendantArrow" presStyleLbl="bgAccFollowNode1" presStyleIdx="3" presStyleCnt="4"/>
      <dgm:spPr/>
    </dgm:pt>
  </dgm:ptLst>
  <dgm:cxnLst>
    <dgm:cxn modelId="{943FBC09-4E9F-4E0B-BCDF-EC0E8124F6B0}" srcId="{19E585FF-5E5C-4B3E-87CC-B10F9B404811}" destId="{EED205D8-AF6C-4B47-999A-404AB579B587}" srcOrd="0" destOrd="0" parTransId="{5E86E11A-E969-4747-B11F-2D8F2FC5AF0F}" sibTransId="{36CFE792-7365-4406-A8D8-07FF6B061ADB}"/>
    <dgm:cxn modelId="{1097C71A-A3DE-49CB-AF68-87D7222729A0}" type="presOf" srcId="{D28D609A-F53E-44BF-ABC1-D86918640E4E}" destId="{1399AFA2-63DD-4ED1-B642-B0F3550F7401}" srcOrd="0" destOrd="0" presId="urn:microsoft.com/office/officeart/2016/7/layout/VerticalDownArrowProcess"/>
    <dgm:cxn modelId="{5C4E732D-7AEC-43B6-8E1B-4ECD54EE9497}" type="presOf" srcId="{C67D2D6B-B16D-4C76-8C12-344F5B4436B1}" destId="{5DEDBF2C-D7A5-4BD7-9D8F-D5DC7D3AC418}" srcOrd="0" destOrd="0" presId="urn:microsoft.com/office/officeart/2016/7/layout/VerticalDownArrowProcess"/>
    <dgm:cxn modelId="{B04EDB5D-CEE8-4F3C-90A8-3B6568624D9F}" type="presOf" srcId="{EED205D8-AF6C-4B47-999A-404AB579B587}" destId="{01251CCF-B537-4EF2-8156-912F1BF9F9D3}" srcOrd="0" destOrd="0" presId="urn:microsoft.com/office/officeart/2016/7/layout/VerticalDownArrowProcess"/>
    <dgm:cxn modelId="{88F6EE60-C7D6-4B33-AE23-975A2B1FC69B}" srcId="{19E585FF-5E5C-4B3E-87CC-B10F9B404811}" destId="{5FE30E39-9F39-42AB-88AF-3005453FC413}" srcOrd="1" destOrd="0" parTransId="{761C4FC1-58C7-4B68-8B8C-F4379B59C7A9}" sibTransId="{A8ECD401-2DC5-4BFE-92FB-3CFAE7D04CFD}"/>
    <dgm:cxn modelId="{93E1DC71-6421-4A97-BBD5-F9BE69CF2597}" type="presOf" srcId="{25F51D0B-D5B6-41CC-A6C2-A2BF3C8E2DE7}" destId="{1BCF0C70-414D-4F61-AFE7-C9A540D26C37}" srcOrd="1" destOrd="0" presId="urn:microsoft.com/office/officeart/2016/7/layout/VerticalDownArrowProcess"/>
    <dgm:cxn modelId="{71F25152-AD52-42ED-8298-75F410A5A785}" srcId="{EED205D8-AF6C-4B47-999A-404AB579B587}" destId="{D28D609A-F53E-44BF-ABC1-D86918640E4E}" srcOrd="0" destOrd="0" parTransId="{07B6A65C-F086-44A8-9B06-FFA3BD368F3F}" sibTransId="{56A52F16-6F7F-46B1-B5BA-F3B2EC81F439}"/>
    <dgm:cxn modelId="{17686074-B2EF-46A3-A1A3-E6EF2AE7A687}" type="presOf" srcId="{354E6477-3BF3-45ED-B67D-8FC53AE29411}" destId="{E51B0B59-ED3A-4A64-8E2B-A67FBE255A53}" srcOrd="0" destOrd="0" presId="urn:microsoft.com/office/officeart/2016/7/layout/VerticalDownArrowProcess"/>
    <dgm:cxn modelId="{4056C386-D296-413C-9ECE-98AD7E1B864F}" srcId="{C67D2D6B-B16D-4C76-8C12-344F5B4436B1}" destId="{A16CC58C-7177-4353-82EE-E2D924FBCEB8}" srcOrd="0" destOrd="0" parTransId="{734846C1-9E8E-4A57-A317-C96EC0E973C8}" sibTransId="{7324216D-5279-462A-8338-6B4ED2A97D42}"/>
    <dgm:cxn modelId="{D208028B-87F6-4721-832C-4E90539AFE9A}" srcId="{19E585FF-5E5C-4B3E-87CC-B10F9B404811}" destId="{C67D2D6B-B16D-4C76-8C12-344F5B4436B1}" srcOrd="3" destOrd="0" parTransId="{DCA1CFDB-F178-43EF-B0D2-DCDCC93BA65F}" sibTransId="{606DB032-8B11-4E7E-9C03-390CAC58565C}"/>
    <dgm:cxn modelId="{9186308E-AEBE-43E0-8010-95AA371676AE}" type="presOf" srcId="{A16CC58C-7177-4353-82EE-E2D924FBCEB8}" destId="{935215FF-841B-4F49-998D-3206941F9BD3}" srcOrd="0" destOrd="0" presId="urn:microsoft.com/office/officeart/2016/7/layout/VerticalDownArrowProcess"/>
    <dgm:cxn modelId="{AA9A3390-0053-4DE0-B09C-ED75167B9CA9}" type="presOf" srcId="{25F51D0B-D5B6-41CC-A6C2-A2BF3C8E2DE7}" destId="{3833568B-AE32-40B7-B480-34AEBC2DB33C}" srcOrd="0" destOrd="0" presId="urn:microsoft.com/office/officeart/2016/7/layout/VerticalDownArrowProcess"/>
    <dgm:cxn modelId="{150BA394-4082-4546-91F7-55C1B7F50A95}" type="presOf" srcId="{8C0B129D-7C82-4EA2-B9BE-F7BF634638F7}" destId="{29CE5199-458F-4B8E-94E0-520754F9D0F6}" srcOrd="0" destOrd="0" presId="urn:microsoft.com/office/officeart/2016/7/layout/VerticalDownArrowProcess"/>
    <dgm:cxn modelId="{5118419E-E941-491C-BBDF-B9657F2E2182}" type="presOf" srcId="{5FE30E39-9F39-42AB-88AF-3005453FC413}" destId="{CCDC67F2-A97B-4192-A618-22FD7AE7799A}" srcOrd="0" destOrd="0" presId="urn:microsoft.com/office/officeart/2016/7/layout/VerticalDownArrowProcess"/>
    <dgm:cxn modelId="{1EEBDEA3-1A60-41FE-880A-347AFF1117B8}" srcId="{25F51D0B-D5B6-41CC-A6C2-A2BF3C8E2DE7}" destId="{354E6477-3BF3-45ED-B67D-8FC53AE29411}" srcOrd="0" destOrd="0" parTransId="{3A0B84CB-BC92-401F-808D-93202CAE68F2}" sibTransId="{304EA322-0726-47B8-8938-25FB1E15ED77}"/>
    <dgm:cxn modelId="{26E85CAC-459A-4FB1-9CCF-B55D5506AF6E}" srcId="{5FE30E39-9F39-42AB-88AF-3005453FC413}" destId="{8C0B129D-7C82-4EA2-B9BE-F7BF634638F7}" srcOrd="0" destOrd="0" parTransId="{B5AD38CA-C398-47B0-A415-E1593C3BB4E8}" sibTransId="{06A585B0-ED9F-48E7-BA3A-1B6A5170335D}"/>
    <dgm:cxn modelId="{E272F3B1-8A6A-47C4-B8D4-420BEF1D0054}" srcId="{19E585FF-5E5C-4B3E-87CC-B10F9B404811}" destId="{25F51D0B-D5B6-41CC-A6C2-A2BF3C8E2DE7}" srcOrd="2" destOrd="0" parTransId="{58573E04-0765-4627-ACCE-4CB4A176D18B}" sibTransId="{2CBC81D5-E1C4-4290-A036-705293D9380A}"/>
    <dgm:cxn modelId="{46CE4FB6-4120-47FF-829B-2F9548EFFE2F}" type="presOf" srcId="{5FE30E39-9F39-42AB-88AF-3005453FC413}" destId="{6EF53435-E082-472D-A038-A1D6499B6C5E}" srcOrd="1" destOrd="0" presId="urn:microsoft.com/office/officeart/2016/7/layout/VerticalDownArrowProcess"/>
    <dgm:cxn modelId="{A10788B8-90D2-4DD9-BDC9-6CB1F9B5AAB0}" type="presOf" srcId="{19E585FF-5E5C-4B3E-87CC-B10F9B404811}" destId="{E063A0C5-A0D0-4CBC-BBE7-9C0C5F04C2C4}" srcOrd="0" destOrd="0" presId="urn:microsoft.com/office/officeart/2016/7/layout/VerticalDownArrowProcess"/>
    <dgm:cxn modelId="{AF8E94D0-E8F0-4943-886C-526B94298F37}" type="presOf" srcId="{EED205D8-AF6C-4B47-999A-404AB579B587}" destId="{FD1BCBBC-7091-4966-8E79-65D0C39A6902}" srcOrd="1" destOrd="0" presId="urn:microsoft.com/office/officeart/2016/7/layout/VerticalDownArrowProcess"/>
    <dgm:cxn modelId="{4A84B191-FF1F-4BE7-8551-238CD3AEA01F}" type="presParOf" srcId="{E063A0C5-A0D0-4CBC-BBE7-9C0C5F04C2C4}" destId="{053F7E56-FF2F-492B-AED0-E9881CB821AA}" srcOrd="0" destOrd="0" presId="urn:microsoft.com/office/officeart/2016/7/layout/VerticalDownArrowProcess"/>
    <dgm:cxn modelId="{5FD90906-FFD8-4F21-878F-1506C908B51F}" type="presParOf" srcId="{053F7E56-FF2F-492B-AED0-E9881CB821AA}" destId="{5DEDBF2C-D7A5-4BD7-9D8F-D5DC7D3AC418}" srcOrd="0" destOrd="0" presId="urn:microsoft.com/office/officeart/2016/7/layout/VerticalDownArrowProcess"/>
    <dgm:cxn modelId="{81060364-D9CB-43F4-A8D0-3ED223C17E4A}" type="presParOf" srcId="{053F7E56-FF2F-492B-AED0-E9881CB821AA}" destId="{935215FF-841B-4F49-998D-3206941F9BD3}" srcOrd="1" destOrd="0" presId="urn:microsoft.com/office/officeart/2016/7/layout/VerticalDownArrowProcess"/>
    <dgm:cxn modelId="{E3EC3645-1C32-45FF-ACAC-1EE02152B67F}" type="presParOf" srcId="{E063A0C5-A0D0-4CBC-BBE7-9C0C5F04C2C4}" destId="{CB039CBD-603D-470B-BFA3-479F0DF023F5}" srcOrd="1" destOrd="0" presId="urn:microsoft.com/office/officeart/2016/7/layout/VerticalDownArrowProcess"/>
    <dgm:cxn modelId="{7FA01BEB-8D0A-4D21-876C-C802EB1C432C}" type="presParOf" srcId="{E063A0C5-A0D0-4CBC-BBE7-9C0C5F04C2C4}" destId="{72887848-77A5-46FF-838F-453374A9A541}" srcOrd="2" destOrd="0" presId="urn:microsoft.com/office/officeart/2016/7/layout/VerticalDownArrowProcess"/>
    <dgm:cxn modelId="{C4F937AC-82F8-4D78-A8CD-5562DD589244}" type="presParOf" srcId="{72887848-77A5-46FF-838F-453374A9A541}" destId="{3833568B-AE32-40B7-B480-34AEBC2DB33C}" srcOrd="0" destOrd="0" presId="urn:microsoft.com/office/officeart/2016/7/layout/VerticalDownArrowProcess"/>
    <dgm:cxn modelId="{C0BAF9A3-E5B4-45E6-B13D-88DCA021F5DD}" type="presParOf" srcId="{72887848-77A5-46FF-838F-453374A9A541}" destId="{1BCF0C70-414D-4F61-AFE7-C9A540D26C37}" srcOrd="1" destOrd="0" presId="urn:microsoft.com/office/officeart/2016/7/layout/VerticalDownArrowProcess"/>
    <dgm:cxn modelId="{973BCD41-DE6B-4A43-9BF9-E9DC1C6F8AF5}" type="presParOf" srcId="{72887848-77A5-46FF-838F-453374A9A541}" destId="{E51B0B59-ED3A-4A64-8E2B-A67FBE255A53}" srcOrd="2" destOrd="0" presId="urn:microsoft.com/office/officeart/2016/7/layout/VerticalDownArrowProcess"/>
    <dgm:cxn modelId="{2838D0B4-4E39-45D0-8412-C4B01570CAC5}" type="presParOf" srcId="{E063A0C5-A0D0-4CBC-BBE7-9C0C5F04C2C4}" destId="{3404F930-5194-4AC2-8EA8-9F7A18CBF233}" srcOrd="3" destOrd="0" presId="urn:microsoft.com/office/officeart/2016/7/layout/VerticalDownArrowProcess"/>
    <dgm:cxn modelId="{BF180EBD-25B2-466F-B58B-811B4647BB76}" type="presParOf" srcId="{E063A0C5-A0D0-4CBC-BBE7-9C0C5F04C2C4}" destId="{8AD3AB46-2D3B-4036-BFE6-6F4C2D529974}" srcOrd="4" destOrd="0" presId="urn:microsoft.com/office/officeart/2016/7/layout/VerticalDownArrowProcess"/>
    <dgm:cxn modelId="{02661AD8-DF9C-46C3-BDB1-641F5BEB5094}" type="presParOf" srcId="{8AD3AB46-2D3B-4036-BFE6-6F4C2D529974}" destId="{CCDC67F2-A97B-4192-A618-22FD7AE7799A}" srcOrd="0" destOrd="0" presId="urn:microsoft.com/office/officeart/2016/7/layout/VerticalDownArrowProcess"/>
    <dgm:cxn modelId="{F8123861-4352-4558-98F1-96D1F837ACDC}" type="presParOf" srcId="{8AD3AB46-2D3B-4036-BFE6-6F4C2D529974}" destId="{6EF53435-E082-472D-A038-A1D6499B6C5E}" srcOrd="1" destOrd="0" presId="urn:microsoft.com/office/officeart/2016/7/layout/VerticalDownArrowProcess"/>
    <dgm:cxn modelId="{CF95B936-8B8A-49E4-AE3D-DEEFE6C356C1}" type="presParOf" srcId="{8AD3AB46-2D3B-4036-BFE6-6F4C2D529974}" destId="{29CE5199-458F-4B8E-94E0-520754F9D0F6}" srcOrd="2" destOrd="0" presId="urn:microsoft.com/office/officeart/2016/7/layout/VerticalDownArrowProcess"/>
    <dgm:cxn modelId="{BB3F2FD3-BCE6-4F22-86FE-9CF113E02858}" type="presParOf" srcId="{E063A0C5-A0D0-4CBC-BBE7-9C0C5F04C2C4}" destId="{112F8429-161C-4C11-811B-5367616FFA21}" srcOrd="5" destOrd="0" presId="urn:microsoft.com/office/officeart/2016/7/layout/VerticalDownArrowProcess"/>
    <dgm:cxn modelId="{77248D2E-E869-41FD-9DBA-75EF50AED7A4}" type="presParOf" srcId="{E063A0C5-A0D0-4CBC-BBE7-9C0C5F04C2C4}" destId="{F31D4D0B-AA32-4B32-B4D6-15806C48ACFC}" srcOrd="6" destOrd="0" presId="urn:microsoft.com/office/officeart/2016/7/layout/VerticalDownArrowProcess"/>
    <dgm:cxn modelId="{AB61B8D0-23B6-4893-A076-672F4E7684B1}" type="presParOf" srcId="{F31D4D0B-AA32-4B32-B4D6-15806C48ACFC}" destId="{01251CCF-B537-4EF2-8156-912F1BF9F9D3}" srcOrd="0" destOrd="0" presId="urn:microsoft.com/office/officeart/2016/7/layout/VerticalDownArrowProcess"/>
    <dgm:cxn modelId="{34B37818-D2C5-49D4-9DA9-C4B56D708E1F}" type="presParOf" srcId="{F31D4D0B-AA32-4B32-B4D6-15806C48ACFC}" destId="{FD1BCBBC-7091-4966-8E79-65D0C39A6902}" srcOrd="1" destOrd="0" presId="urn:microsoft.com/office/officeart/2016/7/layout/VerticalDownArrowProcess"/>
    <dgm:cxn modelId="{9E6158B4-8B79-483B-9303-AAFB847AE77A}" type="presParOf" srcId="{F31D4D0B-AA32-4B32-B4D6-15806C48ACFC}" destId="{1399AFA2-63DD-4ED1-B642-B0F3550F7401}"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FB37191-7107-438B-92CA-A87DDE5979AB}"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88E1C2BC-FDC7-4532-B654-ACE0636BD86D}">
      <dgm:prSet/>
      <dgm:spPr/>
      <dgm:t>
        <a:bodyPr/>
        <a:lstStyle/>
        <a:p>
          <a:r>
            <a:rPr lang="en-US"/>
            <a:t>English</a:t>
          </a:r>
        </a:p>
      </dgm:t>
    </dgm:pt>
    <dgm:pt modelId="{4C75F22B-5A20-4ED6-A482-87DA46756DBA}" type="parTrans" cxnId="{6739C993-93B1-42B4-97F2-AB39CC8538BF}">
      <dgm:prSet/>
      <dgm:spPr/>
      <dgm:t>
        <a:bodyPr/>
        <a:lstStyle/>
        <a:p>
          <a:endParaRPr lang="en-US"/>
        </a:p>
      </dgm:t>
    </dgm:pt>
    <dgm:pt modelId="{0D45E588-1E9F-421B-A957-B0929F11242A}" type="sibTrans" cxnId="{6739C993-93B1-42B4-97F2-AB39CC8538BF}">
      <dgm:prSet/>
      <dgm:spPr/>
      <dgm:t>
        <a:bodyPr/>
        <a:lstStyle/>
        <a:p>
          <a:endParaRPr lang="en-US"/>
        </a:p>
      </dgm:t>
    </dgm:pt>
    <dgm:pt modelId="{85666FDA-AD54-48DF-9DB5-105E99A094DC}">
      <dgm:prSet/>
      <dgm:spPr/>
      <dgm:t>
        <a:bodyPr/>
        <a:lstStyle/>
        <a:p>
          <a:r>
            <a:rPr lang="en-US"/>
            <a:t>Religion </a:t>
          </a:r>
        </a:p>
      </dgm:t>
    </dgm:pt>
    <dgm:pt modelId="{53B8F335-31EA-4DC0-9DB0-7D8870279617}" type="parTrans" cxnId="{84289E99-15C2-4351-90A6-4A649FDBCB6B}">
      <dgm:prSet/>
      <dgm:spPr/>
      <dgm:t>
        <a:bodyPr/>
        <a:lstStyle/>
        <a:p>
          <a:endParaRPr lang="en-US"/>
        </a:p>
      </dgm:t>
    </dgm:pt>
    <dgm:pt modelId="{225C08E0-599C-42AF-BD88-20F6C6BE9C9C}" type="sibTrans" cxnId="{84289E99-15C2-4351-90A6-4A649FDBCB6B}">
      <dgm:prSet/>
      <dgm:spPr/>
      <dgm:t>
        <a:bodyPr/>
        <a:lstStyle/>
        <a:p>
          <a:endParaRPr lang="en-US"/>
        </a:p>
      </dgm:t>
    </dgm:pt>
    <dgm:pt modelId="{3DD4BBB7-30AD-4D6A-98B5-CF593BB537C5}">
      <dgm:prSet/>
      <dgm:spPr/>
      <dgm:t>
        <a:bodyPr/>
        <a:lstStyle/>
        <a:p>
          <a:r>
            <a:rPr lang="en-US"/>
            <a:t>Minimum of 4 electives</a:t>
          </a:r>
        </a:p>
      </dgm:t>
    </dgm:pt>
    <dgm:pt modelId="{4F044FB0-F19C-4640-B25E-31747865272E}" type="parTrans" cxnId="{56FCCCDD-B310-4CA1-A2DD-E377DED4CC16}">
      <dgm:prSet/>
      <dgm:spPr/>
      <dgm:t>
        <a:bodyPr/>
        <a:lstStyle/>
        <a:p>
          <a:endParaRPr lang="en-US"/>
        </a:p>
      </dgm:t>
    </dgm:pt>
    <dgm:pt modelId="{E7E3D9E2-4AF3-41C3-8136-131AC109AB92}" type="sibTrans" cxnId="{56FCCCDD-B310-4CA1-A2DD-E377DED4CC16}">
      <dgm:prSet/>
      <dgm:spPr/>
      <dgm:t>
        <a:bodyPr/>
        <a:lstStyle/>
        <a:p>
          <a:endParaRPr lang="en-US"/>
        </a:p>
      </dgm:t>
    </dgm:pt>
    <dgm:pt modelId="{D3381180-FB1C-4DF8-ABB8-10C367F4AA53}" type="pres">
      <dgm:prSet presAssocID="{6FB37191-7107-438B-92CA-A87DDE5979AB}" presName="vert0" presStyleCnt="0">
        <dgm:presLayoutVars>
          <dgm:dir/>
          <dgm:animOne val="branch"/>
          <dgm:animLvl val="lvl"/>
        </dgm:presLayoutVars>
      </dgm:prSet>
      <dgm:spPr/>
    </dgm:pt>
    <dgm:pt modelId="{48421A72-44F8-46BA-8DBE-C845FF6D8274}" type="pres">
      <dgm:prSet presAssocID="{88E1C2BC-FDC7-4532-B654-ACE0636BD86D}" presName="thickLine" presStyleLbl="alignNode1" presStyleIdx="0" presStyleCnt="3"/>
      <dgm:spPr/>
    </dgm:pt>
    <dgm:pt modelId="{3C8AA2E7-11F2-4F02-97A9-8FADB4818E6B}" type="pres">
      <dgm:prSet presAssocID="{88E1C2BC-FDC7-4532-B654-ACE0636BD86D}" presName="horz1" presStyleCnt="0"/>
      <dgm:spPr/>
    </dgm:pt>
    <dgm:pt modelId="{AB4FEE1B-7A17-4423-9F04-3CB97D9A9716}" type="pres">
      <dgm:prSet presAssocID="{88E1C2BC-FDC7-4532-B654-ACE0636BD86D}" presName="tx1" presStyleLbl="revTx" presStyleIdx="0" presStyleCnt="3"/>
      <dgm:spPr/>
    </dgm:pt>
    <dgm:pt modelId="{11A3345D-24F3-4819-8104-5340541434EF}" type="pres">
      <dgm:prSet presAssocID="{88E1C2BC-FDC7-4532-B654-ACE0636BD86D}" presName="vert1" presStyleCnt="0"/>
      <dgm:spPr/>
    </dgm:pt>
    <dgm:pt modelId="{1F87D376-33B4-4A67-9AB6-AC54077E0146}" type="pres">
      <dgm:prSet presAssocID="{85666FDA-AD54-48DF-9DB5-105E99A094DC}" presName="thickLine" presStyleLbl="alignNode1" presStyleIdx="1" presStyleCnt="3"/>
      <dgm:spPr/>
    </dgm:pt>
    <dgm:pt modelId="{C7C39163-BE5C-4F6A-9272-30ECD89C3B9A}" type="pres">
      <dgm:prSet presAssocID="{85666FDA-AD54-48DF-9DB5-105E99A094DC}" presName="horz1" presStyleCnt="0"/>
      <dgm:spPr/>
    </dgm:pt>
    <dgm:pt modelId="{F5E55C66-0A8A-45CC-A3DB-BA1CD4625976}" type="pres">
      <dgm:prSet presAssocID="{85666FDA-AD54-48DF-9DB5-105E99A094DC}" presName="tx1" presStyleLbl="revTx" presStyleIdx="1" presStyleCnt="3"/>
      <dgm:spPr/>
    </dgm:pt>
    <dgm:pt modelId="{8F3A605C-D840-400C-B7E5-7DBC8DD73043}" type="pres">
      <dgm:prSet presAssocID="{85666FDA-AD54-48DF-9DB5-105E99A094DC}" presName="vert1" presStyleCnt="0"/>
      <dgm:spPr/>
    </dgm:pt>
    <dgm:pt modelId="{4CAE3E91-DC75-412B-89B6-F849FF65550F}" type="pres">
      <dgm:prSet presAssocID="{3DD4BBB7-30AD-4D6A-98B5-CF593BB537C5}" presName="thickLine" presStyleLbl="alignNode1" presStyleIdx="2" presStyleCnt="3"/>
      <dgm:spPr/>
    </dgm:pt>
    <dgm:pt modelId="{83AAB1FA-C195-4177-8613-DF2269EC0E56}" type="pres">
      <dgm:prSet presAssocID="{3DD4BBB7-30AD-4D6A-98B5-CF593BB537C5}" presName="horz1" presStyleCnt="0"/>
      <dgm:spPr/>
    </dgm:pt>
    <dgm:pt modelId="{F0628985-413E-4769-96F2-BEC17DB77FF3}" type="pres">
      <dgm:prSet presAssocID="{3DD4BBB7-30AD-4D6A-98B5-CF593BB537C5}" presName="tx1" presStyleLbl="revTx" presStyleIdx="2" presStyleCnt="3"/>
      <dgm:spPr/>
    </dgm:pt>
    <dgm:pt modelId="{E26C8A88-E87A-4509-83D0-CEBF68557805}" type="pres">
      <dgm:prSet presAssocID="{3DD4BBB7-30AD-4D6A-98B5-CF593BB537C5}" presName="vert1" presStyleCnt="0"/>
      <dgm:spPr/>
    </dgm:pt>
  </dgm:ptLst>
  <dgm:cxnLst>
    <dgm:cxn modelId="{7858F03A-F0B8-499C-8AE8-05EE92E92A0E}" type="presOf" srcId="{85666FDA-AD54-48DF-9DB5-105E99A094DC}" destId="{F5E55C66-0A8A-45CC-A3DB-BA1CD4625976}" srcOrd="0" destOrd="0" presId="urn:microsoft.com/office/officeart/2008/layout/LinedList"/>
    <dgm:cxn modelId="{5E12BD41-F2AC-480A-ADD3-00B800B6D4F2}" type="presOf" srcId="{88E1C2BC-FDC7-4532-B654-ACE0636BD86D}" destId="{AB4FEE1B-7A17-4423-9F04-3CB97D9A9716}" srcOrd="0" destOrd="0" presId="urn:microsoft.com/office/officeart/2008/layout/LinedList"/>
    <dgm:cxn modelId="{6739C993-93B1-42B4-97F2-AB39CC8538BF}" srcId="{6FB37191-7107-438B-92CA-A87DDE5979AB}" destId="{88E1C2BC-FDC7-4532-B654-ACE0636BD86D}" srcOrd="0" destOrd="0" parTransId="{4C75F22B-5A20-4ED6-A482-87DA46756DBA}" sibTransId="{0D45E588-1E9F-421B-A957-B0929F11242A}"/>
    <dgm:cxn modelId="{84289E99-15C2-4351-90A6-4A649FDBCB6B}" srcId="{6FB37191-7107-438B-92CA-A87DDE5979AB}" destId="{85666FDA-AD54-48DF-9DB5-105E99A094DC}" srcOrd="1" destOrd="0" parTransId="{53B8F335-31EA-4DC0-9DB0-7D8870279617}" sibTransId="{225C08E0-599C-42AF-BD88-20F6C6BE9C9C}"/>
    <dgm:cxn modelId="{FB5163CC-9E46-4097-B75F-FE86200618BC}" type="presOf" srcId="{6FB37191-7107-438B-92CA-A87DDE5979AB}" destId="{D3381180-FB1C-4DF8-ABB8-10C367F4AA53}" srcOrd="0" destOrd="0" presId="urn:microsoft.com/office/officeart/2008/layout/LinedList"/>
    <dgm:cxn modelId="{8011DACD-A4DF-4F4B-B65B-9EBE421CF3AF}" type="presOf" srcId="{3DD4BBB7-30AD-4D6A-98B5-CF593BB537C5}" destId="{F0628985-413E-4769-96F2-BEC17DB77FF3}" srcOrd="0" destOrd="0" presId="urn:microsoft.com/office/officeart/2008/layout/LinedList"/>
    <dgm:cxn modelId="{56FCCCDD-B310-4CA1-A2DD-E377DED4CC16}" srcId="{6FB37191-7107-438B-92CA-A87DDE5979AB}" destId="{3DD4BBB7-30AD-4D6A-98B5-CF593BB537C5}" srcOrd="2" destOrd="0" parTransId="{4F044FB0-F19C-4640-B25E-31747865272E}" sibTransId="{E7E3D9E2-4AF3-41C3-8136-131AC109AB92}"/>
    <dgm:cxn modelId="{C76D02DC-C1EA-4513-8D3B-25085A297D82}" type="presParOf" srcId="{D3381180-FB1C-4DF8-ABB8-10C367F4AA53}" destId="{48421A72-44F8-46BA-8DBE-C845FF6D8274}" srcOrd="0" destOrd="0" presId="urn:microsoft.com/office/officeart/2008/layout/LinedList"/>
    <dgm:cxn modelId="{77271256-AE9C-4D51-B0A1-06FDDCC90248}" type="presParOf" srcId="{D3381180-FB1C-4DF8-ABB8-10C367F4AA53}" destId="{3C8AA2E7-11F2-4F02-97A9-8FADB4818E6B}" srcOrd="1" destOrd="0" presId="urn:microsoft.com/office/officeart/2008/layout/LinedList"/>
    <dgm:cxn modelId="{9B148653-A72F-4E2D-890A-F7EF953FA87B}" type="presParOf" srcId="{3C8AA2E7-11F2-4F02-97A9-8FADB4818E6B}" destId="{AB4FEE1B-7A17-4423-9F04-3CB97D9A9716}" srcOrd="0" destOrd="0" presId="urn:microsoft.com/office/officeart/2008/layout/LinedList"/>
    <dgm:cxn modelId="{FC54FAF5-D225-47DC-8DAD-D8CD9128A9B8}" type="presParOf" srcId="{3C8AA2E7-11F2-4F02-97A9-8FADB4818E6B}" destId="{11A3345D-24F3-4819-8104-5340541434EF}" srcOrd="1" destOrd="0" presId="urn:microsoft.com/office/officeart/2008/layout/LinedList"/>
    <dgm:cxn modelId="{89153C87-C16A-4E68-B43F-E96489037D75}" type="presParOf" srcId="{D3381180-FB1C-4DF8-ABB8-10C367F4AA53}" destId="{1F87D376-33B4-4A67-9AB6-AC54077E0146}" srcOrd="2" destOrd="0" presId="urn:microsoft.com/office/officeart/2008/layout/LinedList"/>
    <dgm:cxn modelId="{A14AC5A1-18D0-4E86-8006-4069248E8BD5}" type="presParOf" srcId="{D3381180-FB1C-4DF8-ABB8-10C367F4AA53}" destId="{C7C39163-BE5C-4F6A-9272-30ECD89C3B9A}" srcOrd="3" destOrd="0" presId="urn:microsoft.com/office/officeart/2008/layout/LinedList"/>
    <dgm:cxn modelId="{3ABE832B-BDE1-4C22-99A0-34E978991F67}" type="presParOf" srcId="{C7C39163-BE5C-4F6A-9272-30ECD89C3B9A}" destId="{F5E55C66-0A8A-45CC-A3DB-BA1CD4625976}" srcOrd="0" destOrd="0" presId="urn:microsoft.com/office/officeart/2008/layout/LinedList"/>
    <dgm:cxn modelId="{D9102EE1-E9DA-4EB6-B821-ED5C048D7FC9}" type="presParOf" srcId="{C7C39163-BE5C-4F6A-9272-30ECD89C3B9A}" destId="{8F3A605C-D840-400C-B7E5-7DBC8DD73043}" srcOrd="1" destOrd="0" presId="urn:microsoft.com/office/officeart/2008/layout/LinedList"/>
    <dgm:cxn modelId="{55BB67FE-FDFE-4DCB-B810-BE199FBF8AC3}" type="presParOf" srcId="{D3381180-FB1C-4DF8-ABB8-10C367F4AA53}" destId="{4CAE3E91-DC75-412B-89B6-F849FF65550F}" srcOrd="4" destOrd="0" presId="urn:microsoft.com/office/officeart/2008/layout/LinedList"/>
    <dgm:cxn modelId="{F64C8623-9453-461F-AA39-4ECE24F14271}" type="presParOf" srcId="{D3381180-FB1C-4DF8-ABB8-10C367F4AA53}" destId="{83AAB1FA-C195-4177-8613-DF2269EC0E56}" srcOrd="5" destOrd="0" presId="urn:microsoft.com/office/officeart/2008/layout/LinedList"/>
    <dgm:cxn modelId="{62779FD3-F6C4-420A-A7DD-2756634B3AFA}" type="presParOf" srcId="{83AAB1FA-C195-4177-8613-DF2269EC0E56}" destId="{F0628985-413E-4769-96F2-BEC17DB77FF3}" srcOrd="0" destOrd="0" presId="urn:microsoft.com/office/officeart/2008/layout/LinedList"/>
    <dgm:cxn modelId="{A37C3109-DE01-4E16-8A91-1ACABACF5679}" type="presParOf" srcId="{83AAB1FA-C195-4177-8613-DF2269EC0E56}" destId="{E26C8A88-E87A-4509-83D0-CEBF6855780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B911B41F-32CB-4CA7-9BEA-60560AC8B607}"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D4CFE672-83E8-4B0E-B3CC-E6E7718A2084}">
      <dgm:prSet/>
      <dgm:spPr/>
      <dgm:t>
        <a:bodyPr/>
        <a:lstStyle/>
        <a:p>
          <a:r>
            <a:rPr lang="en-US"/>
            <a:t>Each student will need to add an ALTERNATE (elective) CHOICE</a:t>
          </a:r>
        </a:p>
      </dgm:t>
    </dgm:pt>
    <dgm:pt modelId="{22BFBF83-A18E-4C22-9316-D948166BDED5}" type="parTrans" cxnId="{EE363584-E509-4AEA-9337-62496C51ED44}">
      <dgm:prSet/>
      <dgm:spPr/>
      <dgm:t>
        <a:bodyPr/>
        <a:lstStyle/>
        <a:p>
          <a:endParaRPr lang="en-US"/>
        </a:p>
      </dgm:t>
    </dgm:pt>
    <dgm:pt modelId="{0E9DB82C-A92A-4F2A-B9F0-10806BF2910D}" type="sibTrans" cxnId="{EE363584-E509-4AEA-9337-62496C51ED44}">
      <dgm:prSet/>
      <dgm:spPr/>
      <dgm:t>
        <a:bodyPr/>
        <a:lstStyle/>
        <a:p>
          <a:endParaRPr lang="en-US"/>
        </a:p>
      </dgm:t>
    </dgm:pt>
    <dgm:pt modelId="{993B9E44-38BF-4AC3-B51A-A9595240C125}">
      <dgm:prSet/>
      <dgm:spPr/>
      <dgm:t>
        <a:bodyPr/>
        <a:lstStyle/>
        <a:p>
          <a:r>
            <a:rPr lang="en-US"/>
            <a:t>Choose a BACKUP Option that you would be happy with</a:t>
          </a:r>
        </a:p>
      </dgm:t>
    </dgm:pt>
    <dgm:pt modelId="{86701570-0C98-492A-967F-D2B3B24D0110}" type="parTrans" cxnId="{FFF771BB-7FE9-4709-AE75-66E42D03C3DC}">
      <dgm:prSet/>
      <dgm:spPr/>
      <dgm:t>
        <a:bodyPr/>
        <a:lstStyle/>
        <a:p>
          <a:endParaRPr lang="en-US"/>
        </a:p>
      </dgm:t>
    </dgm:pt>
    <dgm:pt modelId="{AEC958BA-E38A-434D-A1F9-7D06E83F78DD}" type="sibTrans" cxnId="{FFF771BB-7FE9-4709-AE75-66E42D03C3DC}">
      <dgm:prSet/>
      <dgm:spPr/>
      <dgm:t>
        <a:bodyPr/>
        <a:lstStyle/>
        <a:p>
          <a:endParaRPr lang="en-US"/>
        </a:p>
      </dgm:t>
    </dgm:pt>
    <dgm:pt modelId="{227E42EB-3CF4-4111-9949-6A08335BCF23}" type="pres">
      <dgm:prSet presAssocID="{B911B41F-32CB-4CA7-9BEA-60560AC8B607}" presName="linear" presStyleCnt="0">
        <dgm:presLayoutVars>
          <dgm:animLvl val="lvl"/>
          <dgm:resizeHandles val="exact"/>
        </dgm:presLayoutVars>
      </dgm:prSet>
      <dgm:spPr/>
    </dgm:pt>
    <dgm:pt modelId="{B94DF79E-D914-4FB5-8F50-4174956B6DFF}" type="pres">
      <dgm:prSet presAssocID="{D4CFE672-83E8-4B0E-B3CC-E6E7718A2084}" presName="parentText" presStyleLbl="node1" presStyleIdx="0" presStyleCnt="2">
        <dgm:presLayoutVars>
          <dgm:chMax val="0"/>
          <dgm:bulletEnabled val="1"/>
        </dgm:presLayoutVars>
      </dgm:prSet>
      <dgm:spPr/>
    </dgm:pt>
    <dgm:pt modelId="{114C7FA9-2711-4A10-9982-7C76928F7DC3}" type="pres">
      <dgm:prSet presAssocID="{0E9DB82C-A92A-4F2A-B9F0-10806BF2910D}" presName="spacer" presStyleCnt="0"/>
      <dgm:spPr/>
    </dgm:pt>
    <dgm:pt modelId="{BD5B7B11-B898-4C8D-B4C5-F03BF750A4F6}" type="pres">
      <dgm:prSet presAssocID="{993B9E44-38BF-4AC3-B51A-A9595240C125}" presName="parentText" presStyleLbl="node1" presStyleIdx="1" presStyleCnt="2">
        <dgm:presLayoutVars>
          <dgm:chMax val="0"/>
          <dgm:bulletEnabled val="1"/>
        </dgm:presLayoutVars>
      </dgm:prSet>
      <dgm:spPr/>
    </dgm:pt>
  </dgm:ptLst>
  <dgm:cxnLst>
    <dgm:cxn modelId="{CA92103A-CFB5-4B09-980A-CDE8599C3F90}" type="presOf" srcId="{993B9E44-38BF-4AC3-B51A-A9595240C125}" destId="{BD5B7B11-B898-4C8D-B4C5-F03BF750A4F6}" srcOrd="0" destOrd="0" presId="urn:microsoft.com/office/officeart/2005/8/layout/vList2"/>
    <dgm:cxn modelId="{3D71DD3E-24DF-43FC-9D3B-5B7E7ACF8A1D}" type="presOf" srcId="{D4CFE672-83E8-4B0E-B3CC-E6E7718A2084}" destId="{B94DF79E-D914-4FB5-8F50-4174956B6DFF}" srcOrd="0" destOrd="0" presId="urn:microsoft.com/office/officeart/2005/8/layout/vList2"/>
    <dgm:cxn modelId="{EE363584-E509-4AEA-9337-62496C51ED44}" srcId="{B911B41F-32CB-4CA7-9BEA-60560AC8B607}" destId="{D4CFE672-83E8-4B0E-B3CC-E6E7718A2084}" srcOrd="0" destOrd="0" parTransId="{22BFBF83-A18E-4C22-9316-D948166BDED5}" sibTransId="{0E9DB82C-A92A-4F2A-B9F0-10806BF2910D}"/>
    <dgm:cxn modelId="{937AE6B4-7858-4EED-A0BA-A87FB1B85DB4}" type="presOf" srcId="{B911B41F-32CB-4CA7-9BEA-60560AC8B607}" destId="{227E42EB-3CF4-4111-9949-6A08335BCF23}" srcOrd="0" destOrd="0" presId="urn:microsoft.com/office/officeart/2005/8/layout/vList2"/>
    <dgm:cxn modelId="{FFF771BB-7FE9-4709-AE75-66E42D03C3DC}" srcId="{B911B41F-32CB-4CA7-9BEA-60560AC8B607}" destId="{993B9E44-38BF-4AC3-B51A-A9595240C125}" srcOrd="1" destOrd="0" parTransId="{86701570-0C98-492A-967F-D2B3B24D0110}" sibTransId="{AEC958BA-E38A-434D-A1F9-7D06E83F78DD}"/>
    <dgm:cxn modelId="{060D9EA3-FA11-49EF-9B5A-E51C14615103}" type="presParOf" srcId="{227E42EB-3CF4-4111-9949-6A08335BCF23}" destId="{B94DF79E-D914-4FB5-8F50-4174956B6DFF}" srcOrd="0" destOrd="0" presId="urn:microsoft.com/office/officeart/2005/8/layout/vList2"/>
    <dgm:cxn modelId="{6C60828C-4BB9-4A01-A711-5D47F216D0A8}" type="presParOf" srcId="{227E42EB-3CF4-4111-9949-6A08335BCF23}" destId="{114C7FA9-2711-4A10-9982-7C76928F7DC3}" srcOrd="1" destOrd="0" presId="urn:microsoft.com/office/officeart/2005/8/layout/vList2"/>
    <dgm:cxn modelId="{95B82606-1973-41BD-BCFD-1D46EACCA07E}" type="presParOf" srcId="{227E42EB-3CF4-4111-9949-6A08335BCF23}" destId="{BD5B7B11-B898-4C8D-B4C5-F03BF750A4F6}"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B911B41F-32CB-4CA7-9BEA-60560AC8B607}"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D4CFE672-83E8-4B0E-B3CC-E6E7718A2084}">
      <dgm:prSet/>
      <dgm:spPr/>
      <dgm:t>
        <a:bodyPr/>
        <a:lstStyle/>
        <a:p>
          <a:r>
            <a:rPr lang="en-US" dirty="0" err="1"/>
            <a:t>MyBLUEPRINT</a:t>
          </a:r>
          <a:endParaRPr lang="en-US" dirty="0"/>
        </a:p>
      </dgm:t>
    </dgm:pt>
    <dgm:pt modelId="{22BFBF83-A18E-4C22-9316-D948166BDED5}" type="parTrans" cxnId="{EE363584-E509-4AEA-9337-62496C51ED44}">
      <dgm:prSet/>
      <dgm:spPr/>
      <dgm:t>
        <a:bodyPr/>
        <a:lstStyle/>
        <a:p>
          <a:endParaRPr lang="en-US"/>
        </a:p>
      </dgm:t>
    </dgm:pt>
    <dgm:pt modelId="{0E9DB82C-A92A-4F2A-B9F0-10806BF2910D}" type="sibTrans" cxnId="{EE363584-E509-4AEA-9337-62496C51ED44}">
      <dgm:prSet/>
      <dgm:spPr/>
      <dgm:t>
        <a:bodyPr/>
        <a:lstStyle/>
        <a:p>
          <a:endParaRPr lang="en-US"/>
        </a:p>
      </dgm:t>
    </dgm:pt>
    <dgm:pt modelId="{84E155B3-0286-4F39-BE65-DCDCE652B4D4}">
      <dgm:prSet/>
      <dgm:spPr/>
      <dgm:t>
        <a:bodyPr/>
        <a:lstStyle/>
        <a:p>
          <a:r>
            <a:rPr lang="en-CA">
              <a:hlinkClick xmlns:r="http://schemas.openxmlformats.org/officeDocument/2006/relationships" r:id="rId1"/>
            </a:rPr>
            <a:t>myBlueprint</a:t>
          </a:r>
          <a:endParaRPr lang="en-CA"/>
        </a:p>
      </dgm:t>
    </dgm:pt>
    <dgm:pt modelId="{C6256BAC-C83D-48E3-B983-0C5089AA9E58}" type="parTrans" cxnId="{EA4CB874-4D25-4CC0-965B-AB3E6721CB74}">
      <dgm:prSet/>
      <dgm:spPr/>
      <dgm:t>
        <a:bodyPr/>
        <a:lstStyle/>
        <a:p>
          <a:endParaRPr lang="en-CA"/>
        </a:p>
      </dgm:t>
    </dgm:pt>
    <dgm:pt modelId="{67449C88-5455-42CB-A234-9E4DB49787D3}" type="sibTrans" cxnId="{EA4CB874-4D25-4CC0-965B-AB3E6721CB74}">
      <dgm:prSet/>
      <dgm:spPr/>
      <dgm:t>
        <a:bodyPr/>
        <a:lstStyle/>
        <a:p>
          <a:endParaRPr lang="en-CA"/>
        </a:p>
      </dgm:t>
    </dgm:pt>
    <dgm:pt modelId="{227E42EB-3CF4-4111-9949-6A08335BCF23}" type="pres">
      <dgm:prSet presAssocID="{B911B41F-32CB-4CA7-9BEA-60560AC8B607}" presName="linear" presStyleCnt="0">
        <dgm:presLayoutVars>
          <dgm:animLvl val="lvl"/>
          <dgm:resizeHandles val="exact"/>
        </dgm:presLayoutVars>
      </dgm:prSet>
      <dgm:spPr/>
    </dgm:pt>
    <dgm:pt modelId="{B94DF79E-D914-4FB5-8F50-4174956B6DFF}" type="pres">
      <dgm:prSet presAssocID="{D4CFE672-83E8-4B0E-B3CC-E6E7718A2084}" presName="parentText" presStyleLbl="node1" presStyleIdx="0" presStyleCnt="2">
        <dgm:presLayoutVars>
          <dgm:chMax val="0"/>
          <dgm:bulletEnabled val="1"/>
        </dgm:presLayoutVars>
      </dgm:prSet>
      <dgm:spPr/>
    </dgm:pt>
    <dgm:pt modelId="{114C7FA9-2711-4A10-9982-7C76928F7DC3}" type="pres">
      <dgm:prSet presAssocID="{0E9DB82C-A92A-4F2A-B9F0-10806BF2910D}" presName="spacer" presStyleCnt="0"/>
      <dgm:spPr/>
    </dgm:pt>
    <dgm:pt modelId="{42B26E27-A15E-477F-934A-5354B3749CB1}" type="pres">
      <dgm:prSet presAssocID="{84E155B3-0286-4F39-BE65-DCDCE652B4D4}" presName="parentText" presStyleLbl="node1" presStyleIdx="1" presStyleCnt="2">
        <dgm:presLayoutVars>
          <dgm:chMax val="0"/>
          <dgm:bulletEnabled val="1"/>
        </dgm:presLayoutVars>
      </dgm:prSet>
      <dgm:spPr/>
    </dgm:pt>
  </dgm:ptLst>
  <dgm:cxnLst>
    <dgm:cxn modelId="{3D71DD3E-24DF-43FC-9D3B-5B7E7ACF8A1D}" type="presOf" srcId="{D4CFE672-83E8-4B0E-B3CC-E6E7718A2084}" destId="{B94DF79E-D914-4FB5-8F50-4174956B6DFF}" srcOrd="0" destOrd="0" presId="urn:microsoft.com/office/officeart/2005/8/layout/vList2"/>
    <dgm:cxn modelId="{EA4CB874-4D25-4CC0-965B-AB3E6721CB74}" srcId="{B911B41F-32CB-4CA7-9BEA-60560AC8B607}" destId="{84E155B3-0286-4F39-BE65-DCDCE652B4D4}" srcOrd="1" destOrd="0" parTransId="{C6256BAC-C83D-48E3-B983-0C5089AA9E58}" sibTransId="{67449C88-5455-42CB-A234-9E4DB49787D3}"/>
    <dgm:cxn modelId="{EE363584-E509-4AEA-9337-62496C51ED44}" srcId="{B911B41F-32CB-4CA7-9BEA-60560AC8B607}" destId="{D4CFE672-83E8-4B0E-B3CC-E6E7718A2084}" srcOrd="0" destOrd="0" parTransId="{22BFBF83-A18E-4C22-9316-D948166BDED5}" sibTransId="{0E9DB82C-A92A-4F2A-B9F0-10806BF2910D}"/>
    <dgm:cxn modelId="{937AE6B4-7858-4EED-A0BA-A87FB1B85DB4}" type="presOf" srcId="{B911B41F-32CB-4CA7-9BEA-60560AC8B607}" destId="{227E42EB-3CF4-4111-9949-6A08335BCF23}" srcOrd="0" destOrd="0" presId="urn:microsoft.com/office/officeart/2005/8/layout/vList2"/>
    <dgm:cxn modelId="{C2C79FFC-F0BD-4B73-8491-BEC21A61CF7D}" type="presOf" srcId="{84E155B3-0286-4F39-BE65-DCDCE652B4D4}" destId="{42B26E27-A15E-477F-934A-5354B3749CB1}" srcOrd="0" destOrd="0" presId="urn:microsoft.com/office/officeart/2005/8/layout/vList2"/>
    <dgm:cxn modelId="{060D9EA3-FA11-49EF-9B5A-E51C14615103}" type="presParOf" srcId="{227E42EB-3CF4-4111-9949-6A08335BCF23}" destId="{B94DF79E-D914-4FB5-8F50-4174956B6DFF}" srcOrd="0" destOrd="0" presId="urn:microsoft.com/office/officeart/2005/8/layout/vList2"/>
    <dgm:cxn modelId="{6C60828C-4BB9-4A01-A711-5D47F216D0A8}" type="presParOf" srcId="{227E42EB-3CF4-4111-9949-6A08335BCF23}" destId="{114C7FA9-2711-4A10-9982-7C76928F7DC3}" srcOrd="1" destOrd="0" presId="urn:microsoft.com/office/officeart/2005/8/layout/vList2"/>
    <dgm:cxn modelId="{C26784D7-61D9-4D29-9E53-617E5176304F}" type="presParOf" srcId="{227E42EB-3CF4-4111-9949-6A08335BCF23}" destId="{42B26E27-A15E-477F-934A-5354B3749CB1}"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FB37191-7107-438B-92CA-A87DDE5979AB}"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88E1C2BC-FDC7-4532-B654-ACE0636BD86D}">
      <dgm:prSet/>
      <dgm:spPr/>
      <dgm:t>
        <a:bodyPr/>
        <a:lstStyle/>
        <a:p>
          <a:r>
            <a:rPr lang="en-CA"/>
            <a:t>ENG4U – university </a:t>
          </a:r>
          <a:endParaRPr lang="en-US"/>
        </a:p>
      </dgm:t>
    </dgm:pt>
    <dgm:pt modelId="{4C75F22B-5A20-4ED6-A482-87DA46756DBA}" type="parTrans" cxnId="{6739C993-93B1-42B4-97F2-AB39CC8538BF}">
      <dgm:prSet/>
      <dgm:spPr/>
      <dgm:t>
        <a:bodyPr/>
        <a:lstStyle/>
        <a:p>
          <a:endParaRPr lang="en-US"/>
        </a:p>
      </dgm:t>
    </dgm:pt>
    <dgm:pt modelId="{0D45E588-1E9F-421B-A957-B0929F11242A}" type="sibTrans" cxnId="{6739C993-93B1-42B4-97F2-AB39CC8538BF}">
      <dgm:prSet/>
      <dgm:spPr/>
      <dgm:t>
        <a:bodyPr/>
        <a:lstStyle/>
        <a:p>
          <a:endParaRPr lang="en-US"/>
        </a:p>
      </dgm:t>
    </dgm:pt>
    <dgm:pt modelId="{5EE6CB67-00A4-49DE-80F0-85754E2D7C0A}">
      <dgm:prSet/>
      <dgm:spPr/>
      <dgm:t>
        <a:bodyPr/>
        <a:lstStyle/>
        <a:p>
          <a:r>
            <a:rPr lang="en-CA"/>
            <a:t>ENG4C – college</a:t>
          </a:r>
        </a:p>
      </dgm:t>
    </dgm:pt>
    <dgm:pt modelId="{26469B6D-76B9-4061-83B6-C66300957CC7}" type="parTrans" cxnId="{188A6BDE-5654-4E16-89CA-9029A207AFFF}">
      <dgm:prSet/>
      <dgm:spPr/>
      <dgm:t>
        <a:bodyPr/>
        <a:lstStyle/>
        <a:p>
          <a:endParaRPr lang="en-CA"/>
        </a:p>
      </dgm:t>
    </dgm:pt>
    <dgm:pt modelId="{E2CCDBC9-1F95-4054-B452-349BCA4F42F0}" type="sibTrans" cxnId="{188A6BDE-5654-4E16-89CA-9029A207AFFF}">
      <dgm:prSet/>
      <dgm:spPr/>
      <dgm:t>
        <a:bodyPr/>
        <a:lstStyle/>
        <a:p>
          <a:endParaRPr lang="en-CA"/>
        </a:p>
      </dgm:t>
    </dgm:pt>
    <dgm:pt modelId="{AD06BEB5-019D-46CD-ADF0-31BDDD198C0A}">
      <dgm:prSet/>
      <dgm:spPr/>
      <dgm:t>
        <a:bodyPr/>
        <a:lstStyle/>
        <a:p>
          <a:r>
            <a:rPr lang="en-CA"/>
            <a:t>ENG4E – workplace </a:t>
          </a:r>
        </a:p>
      </dgm:t>
    </dgm:pt>
    <dgm:pt modelId="{CEB2B4DD-0EA3-4AF0-9301-2E5BCB853FC2}" type="parTrans" cxnId="{61AA4F19-DEA0-48E5-9DF0-2EBC68D42018}">
      <dgm:prSet/>
      <dgm:spPr/>
      <dgm:t>
        <a:bodyPr/>
        <a:lstStyle/>
        <a:p>
          <a:endParaRPr lang="en-CA"/>
        </a:p>
      </dgm:t>
    </dgm:pt>
    <dgm:pt modelId="{AC5CF306-E77D-4A63-B294-03C5EF800390}" type="sibTrans" cxnId="{61AA4F19-DEA0-48E5-9DF0-2EBC68D42018}">
      <dgm:prSet/>
      <dgm:spPr/>
      <dgm:t>
        <a:bodyPr/>
        <a:lstStyle/>
        <a:p>
          <a:endParaRPr lang="en-CA"/>
        </a:p>
      </dgm:t>
    </dgm:pt>
    <dgm:pt modelId="{57C9A3C3-0015-4FB3-A5B3-86109BB9B61B}">
      <dgm:prSet/>
      <dgm:spPr/>
      <dgm:t>
        <a:bodyPr/>
        <a:lstStyle/>
        <a:p>
          <a:r>
            <a:rPr lang="en-CA"/>
            <a:t>ENG4USS – university (summer school)</a:t>
          </a:r>
        </a:p>
      </dgm:t>
    </dgm:pt>
    <dgm:pt modelId="{D54BA68A-DA61-4080-B027-4DF82C9D7CCB}" type="parTrans" cxnId="{22008B53-724D-4A8B-9944-C0DC3F438C19}">
      <dgm:prSet/>
      <dgm:spPr/>
      <dgm:t>
        <a:bodyPr/>
        <a:lstStyle/>
        <a:p>
          <a:endParaRPr lang="en-CA"/>
        </a:p>
      </dgm:t>
    </dgm:pt>
    <dgm:pt modelId="{F6408B3B-0EC1-4608-A1F1-420B490DDBE5}" type="sibTrans" cxnId="{22008B53-724D-4A8B-9944-C0DC3F438C19}">
      <dgm:prSet/>
      <dgm:spPr/>
      <dgm:t>
        <a:bodyPr/>
        <a:lstStyle/>
        <a:p>
          <a:endParaRPr lang="en-CA"/>
        </a:p>
      </dgm:t>
    </dgm:pt>
    <dgm:pt modelId="{BC52AE00-3F5B-4F39-AF4F-208C395B9CD3}">
      <dgm:prSet/>
      <dgm:spPr/>
      <dgm:t>
        <a:bodyPr/>
        <a:lstStyle/>
        <a:p>
          <a:r>
            <a:rPr lang="en-CA"/>
            <a:t>ENG4CSS – college (summer school) </a:t>
          </a:r>
        </a:p>
      </dgm:t>
    </dgm:pt>
    <dgm:pt modelId="{BF611D3B-A3F2-403F-8FF1-92B7650249D5}" type="parTrans" cxnId="{FBA95D8C-2551-460B-9667-4F05AED3CACA}">
      <dgm:prSet/>
      <dgm:spPr/>
      <dgm:t>
        <a:bodyPr/>
        <a:lstStyle/>
        <a:p>
          <a:endParaRPr lang="en-CA"/>
        </a:p>
      </dgm:t>
    </dgm:pt>
    <dgm:pt modelId="{7EEFABDF-E592-4CDF-8883-2B820FA25007}" type="sibTrans" cxnId="{FBA95D8C-2551-460B-9667-4F05AED3CACA}">
      <dgm:prSet/>
      <dgm:spPr/>
      <dgm:t>
        <a:bodyPr/>
        <a:lstStyle/>
        <a:p>
          <a:endParaRPr lang="en-CA"/>
        </a:p>
      </dgm:t>
    </dgm:pt>
    <dgm:pt modelId="{D3381180-FB1C-4DF8-ABB8-10C367F4AA53}" type="pres">
      <dgm:prSet presAssocID="{6FB37191-7107-438B-92CA-A87DDE5979AB}" presName="vert0" presStyleCnt="0">
        <dgm:presLayoutVars>
          <dgm:dir/>
          <dgm:animOne val="branch"/>
          <dgm:animLvl val="lvl"/>
        </dgm:presLayoutVars>
      </dgm:prSet>
      <dgm:spPr/>
    </dgm:pt>
    <dgm:pt modelId="{48421A72-44F8-46BA-8DBE-C845FF6D8274}" type="pres">
      <dgm:prSet presAssocID="{88E1C2BC-FDC7-4532-B654-ACE0636BD86D}" presName="thickLine" presStyleLbl="alignNode1" presStyleIdx="0" presStyleCnt="5"/>
      <dgm:spPr/>
    </dgm:pt>
    <dgm:pt modelId="{3C8AA2E7-11F2-4F02-97A9-8FADB4818E6B}" type="pres">
      <dgm:prSet presAssocID="{88E1C2BC-FDC7-4532-B654-ACE0636BD86D}" presName="horz1" presStyleCnt="0"/>
      <dgm:spPr/>
    </dgm:pt>
    <dgm:pt modelId="{AB4FEE1B-7A17-4423-9F04-3CB97D9A9716}" type="pres">
      <dgm:prSet presAssocID="{88E1C2BC-FDC7-4532-B654-ACE0636BD86D}" presName="tx1" presStyleLbl="revTx" presStyleIdx="0" presStyleCnt="5"/>
      <dgm:spPr/>
    </dgm:pt>
    <dgm:pt modelId="{11A3345D-24F3-4819-8104-5340541434EF}" type="pres">
      <dgm:prSet presAssocID="{88E1C2BC-FDC7-4532-B654-ACE0636BD86D}" presName="vert1" presStyleCnt="0"/>
      <dgm:spPr/>
    </dgm:pt>
    <dgm:pt modelId="{42DFA60C-7CAB-4A90-94FD-AED44B170FF0}" type="pres">
      <dgm:prSet presAssocID="{5EE6CB67-00A4-49DE-80F0-85754E2D7C0A}" presName="thickLine" presStyleLbl="alignNode1" presStyleIdx="1" presStyleCnt="5"/>
      <dgm:spPr/>
    </dgm:pt>
    <dgm:pt modelId="{2340C694-D222-4FEB-B3FA-529D2E8B43DA}" type="pres">
      <dgm:prSet presAssocID="{5EE6CB67-00A4-49DE-80F0-85754E2D7C0A}" presName="horz1" presStyleCnt="0"/>
      <dgm:spPr/>
    </dgm:pt>
    <dgm:pt modelId="{724A9B2A-E733-41EC-9FE9-C37CC6BB2BFD}" type="pres">
      <dgm:prSet presAssocID="{5EE6CB67-00A4-49DE-80F0-85754E2D7C0A}" presName="tx1" presStyleLbl="revTx" presStyleIdx="1" presStyleCnt="5"/>
      <dgm:spPr/>
    </dgm:pt>
    <dgm:pt modelId="{FFAC42F6-972A-4FCB-B762-A2E0F67C889A}" type="pres">
      <dgm:prSet presAssocID="{5EE6CB67-00A4-49DE-80F0-85754E2D7C0A}" presName="vert1" presStyleCnt="0"/>
      <dgm:spPr/>
    </dgm:pt>
    <dgm:pt modelId="{B7C80A58-E56F-4DE7-9CD6-DF8F268BA062}" type="pres">
      <dgm:prSet presAssocID="{AD06BEB5-019D-46CD-ADF0-31BDDD198C0A}" presName="thickLine" presStyleLbl="alignNode1" presStyleIdx="2" presStyleCnt="5"/>
      <dgm:spPr/>
    </dgm:pt>
    <dgm:pt modelId="{89FD1DE0-9687-4A4B-8A21-841CC9AE314C}" type="pres">
      <dgm:prSet presAssocID="{AD06BEB5-019D-46CD-ADF0-31BDDD198C0A}" presName="horz1" presStyleCnt="0"/>
      <dgm:spPr/>
    </dgm:pt>
    <dgm:pt modelId="{95C59418-3904-4AB3-BD0F-B08605D68917}" type="pres">
      <dgm:prSet presAssocID="{AD06BEB5-019D-46CD-ADF0-31BDDD198C0A}" presName="tx1" presStyleLbl="revTx" presStyleIdx="2" presStyleCnt="5"/>
      <dgm:spPr/>
    </dgm:pt>
    <dgm:pt modelId="{5A08903A-8763-4C3F-B494-93CBF15DF016}" type="pres">
      <dgm:prSet presAssocID="{AD06BEB5-019D-46CD-ADF0-31BDDD198C0A}" presName="vert1" presStyleCnt="0"/>
      <dgm:spPr/>
    </dgm:pt>
    <dgm:pt modelId="{3B612015-0481-4BCF-92CE-909EDD93C6F3}" type="pres">
      <dgm:prSet presAssocID="{57C9A3C3-0015-4FB3-A5B3-86109BB9B61B}" presName="thickLine" presStyleLbl="alignNode1" presStyleIdx="3" presStyleCnt="5"/>
      <dgm:spPr/>
    </dgm:pt>
    <dgm:pt modelId="{54A7FBED-05F8-41CB-A484-1145C50A918B}" type="pres">
      <dgm:prSet presAssocID="{57C9A3C3-0015-4FB3-A5B3-86109BB9B61B}" presName="horz1" presStyleCnt="0"/>
      <dgm:spPr/>
    </dgm:pt>
    <dgm:pt modelId="{7E5DF6CD-2ED6-4694-869E-75A4B01C115D}" type="pres">
      <dgm:prSet presAssocID="{57C9A3C3-0015-4FB3-A5B3-86109BB9B61B}" presName="tx1" presStyleLbl="revTx" presStyleIdx="3" presStyleCnt="5"/>
      <dgm:spPr/>
    </dgm:pt>
    <dgm:pt modelId="{ECCEA7D6-5732-4DF0-84CE-8552377FDD30}" type="pres">
      <dgm:prSet presAssocID="{57C9A3C3-0015-4FB3-A5B3-86109BB9B61B}" presName="vert1" presStyleCnt="0"/>
      <dgm:spPr/>
    </dgm:pt>
    <dgm:pt modelId="{41BBDC32-0A55-4825-9E92-28D3DE0E4972}" type="pres">
      <dgm:prSet presAssocID="{BC52AE00-3F5B-4F39-AF4F-208C395B9CD3}" presName="thickLine" presStyleLbl="alignNode1" presStyleIdx="4" presStyleCnt="5"/>
      <dgm:spPr/>
    </dgm:pt>
    <dgm:pt modelId="{CEAE66D8-BFFE-4D48-9050-656F22B6CABE}" type="pres">
      <dgm:prSet presAssocID="{BC52AE00-3F5B-4F39-AF4F-208C395B9CD3}" presName="horz1" presStyleCnt="0"/>
      <dgm:spPr/>
    </dgm:pt>
    <dgm:pt modelId="{415073C0-4A30-490A-8722-08BD40D5A56D}" type="pres">
      <dgm:prSet presAssocID="{BC52AE00-3F5B-4F39-AF4F-208C395B9CD3}" presName="tx1" presStyleLbl="revTx" presStyleIdx="4" presStyleCnt="5"/>
      <dgm:spPr/>
    </dgm:pt>
    <dgm:pt modelId="{EC2DA012-AF50-420E-8275-49A0695D1BFD}" type="pres">
      <dgm:prSet presAssocID="{BC52AE00-3F5B-4F39-AF4F-208C395B9CD3}" presName="vert1" presStyleCnt="0"/>
      <dgm:spPr/>
    </dgm:pt>
  </dgm:ptLst>
  <dgm:cxnLst>
    <dgm:cxn modelId="{61AA4F19-DEA0-48E5-9DF0-2EBC68D42018}" srcId="{6FB37191-7107-438B-92CA-A87DDE5979AB}" destId="{AD06BEB5-019D-46CD-ADF0-31BDDD198C0A}" srcOrd="2" destOrd="0" parTransId="{CEB2B4DD-0EA3-4AF0-9301-2E5BCB853FC2}" sibTransId="{AC5CF306-E77D-4A63-B294-03C5EF800390}"/>
    <dgm:cxn modelId="{57166326-8E28-426A-8D9E-0DB7B228623A}" type="presOf" srcId="{5EE6CB67-00A4-49DE-80F0-85754E2D7C0A}" destId="{724A9B2A-E733-41EC-9FE9-C37CC6BB2BFD}" srcOrd="0" destOrd="0" presId="urn:microsoft.com/office/officeart/2008/layout/LinedList"/>
    <dgm:cxn modelId="{5E12BD41-F2AC-480A-ADD3-00B800B6D4F2}" type="presOf" srcId="{88E1C2BC-FDC7-4532-B654-ACE0636BD86D}" destId="{AB4FEE1B-7A17-4423-9F04-3CB97D9A9716}" srcOrd="0" destOrd="0" presId="urn:microsoft.com/office/officeart/2008/layout/LinedList"/>
    <dgm:cxn modelId="{19B26F4C-5CAB-40C8-BA00-E4A4AAD72918}" type="presOf" srcId="{BC52AE00-3F5B-4F39-AF4F-208C395B9CD3}" destId="{415073C0-4A30-490A-8722-08BD40D5A56D}" srcOrd="0" destOrd="0" presId="urn:microsoft.com/office/officeart/2008/layout/LinedList"/>
    <dgm:cxn modelId="{22008B53-724D-4A8B-9944-C0DC3F438C19}" srcId="{6FB37191-7107-438B-92CA-A87DDE5979AB}" destId="{57C9A3C3-0015-4FB3-A5B3-86109BB9B61B}" srcOrd="3" destOrd="0" parTransId="{D54BA68A-DA61-4080-B027-4DF82C9D7CCB}" sibTransId="{F6408B3B-0EC1-4608-A1F1-420B490DDBE5}"/>
    <dgm:cxn modelId="{F7BE0D7D-6689-4DE7-B4B6-FD56535B7C04}" type="presOf" srcId="{57C9A3C3-0015-4FB3-A5B3-86109BB9B61B}" destId="{7E5DF6CD-2ED6-4694-869E-75A4B01C115D}" srcOrd="0" destOrd="0" presId="urn:microsoft.com/office/officeart/2008/layout/LinedList"/>
    <dgm:cxn modelId="{FBA95D8C-2551-460B-9667-4F05AED3CACA}" srcId="{6FB37191-7107-438B-92CA-A87DDE5979AB}" destId="{BC52AE00-3F5B-4F39-AF4F-208C395B9CD3}" srcOrd="4" destOrd="0" parTransId="{BF611D3B-A3F2-403F-8FF1-92B7650249D5}" sibTransId="{7EEFABDF-E592-4CDF-8883-2B820FA25007}"/>
    <dgm:cxn modelId="{6739C993-93B1-42B4-97F2-AB39CC8538BF}" srcId="{6FB37191-7107-438B-92CA-A87DDE5979AB}" destId="{88E1C2BC-FDC7-4532-B654-ACE0636BD86D}" srcOrd="0" destOrd="0" parTransId="{4C75F22B-5A20-4ED6-A482-87DA46756DBA}" sibTransId="{0D45E588-1E9F-421B-A957-B0929F11242A}"/>
    <dgm:cxn modelId="{FB5163CC-9E46-4097-B75F-FE86200618BC}" type="presOf" srcId="{6FB37191-7107-438B-92CA-A87DDE5979AB}" destId="{D3381180-FB1C-4DF8-ABB8-10C367F4AA53}" srcOrd="0" destOrd="0" presId="urn:microsoft.com/office/officeart/2008/layout/LinedList"/>
    <dgm:cxn modelId="{F45352DB-02A1-4620-801C-37131658D320}" type="presOf" srcId="{AD06BEB5-019D-46CD-ADF0-31BDDD198C0A}" destId="{95C59418-3904-4AB3-BD0F-B08605D68917}" srcOrd="0" destOrd="0" presId="urn:microsoft.com/office/officeart/2008/layout/LinedList"/>
    <dgm:cxn modelId="{188A6BDE-5654-4E16-89CA-9029A207AFFF}" srcId="{6FB37191-7107-438B-92CA-A87DDE5979AB}" destId="{5EE6CB67-00A4-49DE-80F0-85754E2D7C0A}" srcOrd="1" destOrd="0" parTransId="{26469B6D-76B9-4061-83B6-C66300957CC7}" sibTransId="{E2CCDBC9-1F95-4054-B452-349BCA4F42F0}"/>
    <dgm:cxn modelId="{C76D02DC-C1EA-4513-8D3B-25085A297D82}" type="presParOf" srcId="{D3381180-FB1C-4DF8-ABB8-10C367F4AA53}" destId="{48421A72-44F8-46BA-8DBE-C845FF6D8274}" srcOrd="0" destOrd="0" presId="urn:microsoft.com/office/officeart/2008/layout/LinedList"/>
    <dgm:cxn modelId="{77271256-AE9C-4D51-B0A1-06FDDCC90248}" type="presParOf" srcId="{D3381180-FB1C-4DF8-ABB8-10C367F4AA53}" destId="{3C8AA2E7-11F2-4F02-97A9-8FADB4818E6B}" srcOrd="1" destOrd="0" presId="urn:microsoft.com/office/officeart/2008/layout/LinedList"/>
    <dgm:cxn modelId="{9B148653-A72F-4E2D-890A-F7EF953FA87B}" type="presParOf" srcId="{3C8AA2E7-11F2-4F02-97A9-8FADB4818E6B}" destId="{AB4FEE1B-7A17-4423-9F04-3CB97D9A9716}" srcOrd="0" destOrd="0" presId="urn:microsoft.com/office/officeart/2008/layout/LinedList"/>
    <dgm:cxn modelId="{FC54FAF5-D225-47DC-8DAD-D8CD9128A9B8}" type="presParOf" srcId="{3C8AA2E7-11F2-4F02-97A9-8FADB4818E6B}" destId="{11A3345D-24F3-4819-8104-5340541434EF}" srcOrd="1" destOrd="0" presId="urn:microsoft.com/office/officeart/2008/layout/LinedList"/>
    <dgm:cxn modelId="{E5ABD719-172A-4C6B-AB77-ACC3CBBF2A28}" type="presParOf" srcId="{D3381180-FB1C-4DF8-ABB8-10C367F4AA53}" destId="{42DFA60C-7CAB-4A90-94FD-AED44B170FF0}" srcOrd="2" destOrd="0" presId="urn:microsoft.com/office/officeart/2008/layout/LinedList"/>
    <dgm:cxn modelId="{EC2B26DC-5AAD-40EF-AD1C-62618709949C}" type="presParOf" srcId="{D3381180-FB1C-4DF8-ABB8-10C367F4AA53}" destId="{2340C694-D222-4FEB-B3FA-529D2E8B43DA}" srcOrd="3" destOrd="0" presId="urn:microsoft.com/office/officeart/2008/layout/LinedList"/>
    <dgm:cxn modelId="{40DEF6C6-D269-4F4D-B8E2-D901CCA2DF89}" type="presParOf" srcId="{2340C694-D222-4FEB-B3FA-529D2E8B43DA}" destId="{724A9B2A-E733-41EC-9FE9-C37CC6BB2BFD}" srcOrd="0" destOrd="0" presId="urn:microsoft.com/office/officeart/2008/layout/LinedList"/>
    <dgm:cxn modelId="{30DC0087-5E49-47C9-8E88-7E05F29A1BE8}" type="presParOf" srcId="{2340C694-D222-4FEB-B3FA-529D2E8B43DA}" destId="{FFAC42F6-972A-4FCB-B762-A2E0F67C889A}" srcOrd="1" destOrd="0" presId="urn:microsoft.com/office/officeart/2008/layout/LinedList"/>
    <dgm:cxn modelId="{BB046F56-431E-4AE3-9994-4D0678955CF7}" type="presParOf" srcId="{D3381180-FB1C-4DF8-ABB8-10C367F4AA53}" destId="{B7C80A58-E56F-4DE7-9CD6-DF8F268BA062}" srcOrd="4" destOrd="0" presId="urn:microsoft.com/office/officeart/2008/layout/LinedList"/>
    <dgm:cxn modelId="{30BBA935-BBD2-4311-9A82-723A46D14D60}" type="presParOf" srcId="{D3381180-FB1C-4DF8-ABB8-10C367F4AA53}" destId="{89FD1DE0-9687-4A4B-8A21-841CC9AE314C}" srcOrd="5" destOrd="0" presId="urn:microsoft.com/office/officeart/2008/layout/LinedList"/>
    <dgm:cxn modelId="{08155F59-5BB4-40A3-B584-D5FD5388E156}" type="presParOf" srcId="{89FD1DE0-9687-4A4B-8A21-841CC9AE314C}" destId="{95C59418-3904-4AB3-BD0F-B08605D68917}" srcOrd="0" destOrd="0" presId="urn:microsoft.com/office/officeart/2008/layout/LinedList"/>
    <dgm:cxn modelId="{AB3E1D71-16DD-4A09-B054-450C4B5A818F}" type="presParOf" srcId="{89FD1DE0-9687-4A4B-8A21-841CC9AE314C}" destId="{5A08903A-8763-4C3F-B494-93CBF15DF016}" srcOrd="1" destOrd="0" presId="urn:microsoft.com/office/officeart/2008/layout/LinedList"/>
    <dgm:cxn modelId="{5EE96A21-8F4C-4602-B6C9-7C5BAF408966}" type="presParOf" srcId="{D3381180-FB1C-4DF8-ABB8-10C367F4AA53}" destId="{3B612015-0481-4BCF-92CE-909EDD93C6F3}" srcOrd="6" destOrd="0" presId="urn:microsoft.com/office/officeart/2008/layout/LinedList"/>
    <dgm:cxn modelId="{F475096E-F96B-458E-9CAB-F32E3A49C5EC}" type="presParOf" srcId="{D3381180-FB1C-4DF8-ABB8-10C367F4AA53}" destId="{54A7FBED-05F8-41CB-A484-1145C50A918B}" srcOrd="7" destOrd="0" presId="urn:microsoft.com/office/officeart/2008/layout/LinedList"/>
    <dgm:cxn modelId="{17697DD4-897C-48A9-8F17-5D3706B8E575}" type="presParOf" srcId="{54A7FBED-05F8-41CB-A484-1145C50A918B}" destId="{7E5DF6CD-2ED6-4694-869E-75A4B01C115D}" srcOrd="0" destOrd="0" presId="urn:microsoft.com/office/officeart/2008/layout/LinedList"/>
    <dgm:cxn modelId="{CAA1F164-883C-4EDD-9A92-99636896A694}" type="presParOf" srcId="{54A7FBED-05F8-41CB-A484-1145C50A918B}" destId="{ECCEA7D6-5732-4DF0-84CE-8552377FDD30}" srcOrd="1" destOrd="0" presId="urn:microsoft.com/office/officeart/2008/layout/LinedList"/>
    <dgm:cxn modelId="{373A4A9C-032D-48C1-B24E-6576C0D130E7}" type="presParOf" srcId="{D3381180-FB1C-4DF8-ABB8-10C367F4AA53}" destId="{41BBDC32-0A55-4825-9E92-28D3DE0E4972}" srcOrd="8" destOrd="0" presId="urn:microsoft.com/office/officeart/2008/layout/LinedList"/>
    <dgm:cxn modelId="{0FC5D664-8988-42CC-8E7F-956E139EDF45}" type="presParOf" srcId="{D3381180-FB1C-4DF8-ABB8-10C367F4AA53}" destId="{CEAE66D8-BFFE-4D48-9050-656F22B6CABE}" srcOrd="9" destOrd="0" presId="urn:microsoft.com/office/officeart/2008/layout/LinedList"/>
    <dgm:cxn modelId="{B9AFAFD5-F364-479D-8259-62DEAD8818A6}" type="presParOf" srcId="{CEAE66D8-BFFE-4D48-9050-656F22B6CABE}" destId="{415073C0-4A30-490A-8722-08BD40D5A56D}" srcOrd="0" destOrd="0" presId="urn:microsoft.com/office/officeart/2008/layout/LinedList"/>
    <dgm:cxn modelId="{1A7E9C4A-77C1-4B69-827B-C7AD8DE05BBD}" type="presParOf" srcId="{CEAE66D8-BFFE-4D48-9050-656F22B6CABE}" destId="{EC2DA012-AF50-420E-8275-49A0695D1BFD}"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FB37191-7107-438B-92CA-A87DDE5979AB}"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88E1C2BC-FDC7-4532-B654-ACE0636BD86D}">
      <dgm:prSet custT="1"/>
      <dgm:spPr/>
      <dgm:t>
        <a:bodyPr/>
        <a:lstStyle/>
        <a:p>
          <a:r>
            <a:rPr lang="en-CA" sz="4200"/>
            <a:t>HRE4M1 – </a:t>
          </a:r>
          <a:r>
            <a:rPr lang="en-CA" sz="2800"/>
            <a:t>Can be used for University Application</a:t>
          </a:r>
          <a:endParaRPr lang="en-US" sz="2800"/>
        </a:p>
      </dgm:t>
    </dgm:pt>
    <dgm:pt modelId="{4C75F22B-5A20-4ED6-A482-87DA46756DBA}" type="parTrans" cxnId="{6739C993-93B1-42B4-97F2-AB39CC8538BF}">
      <dgm:prSet/>
      <dgm:spPr/>
      <dgm:t>
        <a:bodyPr/>
        <a:lstStyle/>
        <a:p>
          <a:endParaRPr lang="en-US"/>
        </a:p>
      </dgm:t>
    </dgm:pt>
    <dgm:pt modelId="{0D45E588-1E9F-421B-A957-B0929F11242A}" type="sibTrans" cxnId="{6739C993-93B1-42B4-97F2-AB39CC8538BF}">
      <dgm:prSet/>
      <dgm:spPr/>
      <dgm:t>
        <a:bodyPr/>
        <a:lstStyle/>
        <a:p>
          <a:endParaRPr lang="en-US"/>
        </a:p>
      </dgm:t>
    </dgm:pt>
    <dgm:pt modelId="{A711884D-C0B5-4FEA-BEB5-6BBADD35BB57}">
      <dgm:prSet custT="1"/>
      <dgm:spPr/>
      <dgm:t>
        <a:bodyPr/>
        <a:lstStyle/>
        <a:p>
          <a:r>
            <a:rPr lang="en-CA" sz="4200"/>
            <a:t>HRE4O1 </a:t>
          </a:r>
        </a:p>
      </dgm:t>
    </dgm:pt>
    <dgm:pt modelId="{D53045B6-D4FC-4910-8794-3F9144A55C8C}" type="parTrans" cxnId="{8CBEEF8F-29DA-49BB-A8D3-242814CA0D3C}">
      <dgm:prSet/>
      <dgm:spPr/>
      <dgm:t>
        <a:bodyPr/>
        <a:lstStyle/>
        <a:p>
          <a:endParaRPr lang="en-CA"/>
        </a:p>
      </dgm:t>
    </dgm:pt>
    <dgm:pt modelId="{4B1638D6-1B47-4E48-95E1-8E7183501C1F}" type="sibTrans" cxnId="{8CBEEF8F-29DA-49BB-A8D3-242814CA0D3C}">
      <dgm:prSet/>
      <dgm:spPr/>
      <dgm:t>
        <a:bodyPr/>
        <a:lstStyle/>
        <a:p>
          <a:endParaRPr lang="en-CA"/>
        </a:p>
      </dgm:t>
    </dgm:pt>
    <dgm:pt modelId="{D3381180-FB1C-4DF8-ABB8-10C367F4AA53}" type="pres">
      <dgm:prSet presAssocID="{6FB37191-7107-438B-92CA-A87DDE5979AB}" presName="vert0" presStyleCnt="0">
        <dgm:presLayoutVars>
          <dgm:dir/>
          <dgm:animOne val="branch"/>
          <dgm:animLvl val="lvl"/>
        </dgm:presLayoutVars>
      </dgm:prSet>
      <dgm:spPr/>
    </dgm:pt>
    <dgm:pt modelId="{48421A72-44F8-46BA-8DBE-C845FF6D8274}" type="pres">
      <dgm:prSet presAssocID="{88E1C2BC-FDC7-4532-B654-ACE0636BD86D}" presName="thickLine" presStyleLbl="alignNode1" presStyleIdx="0" presStyleCnt="2"/>
      <dgm:spPr/>
    </dgm:pt>
    <dgm:pt modelId="{3C8AA2E7-11F2-4F02-97A9-8FADB4818E6B}" type="pres">
      <dgm:prSet presAssocID="{88E1C2BC-FDC7-4532-B654-ACE0636BD86D}" presName="horz1" presStyleCnt="0"/>
      <dgm:spPr/>
    </dgm:pt>
    <dgm:pt modelId="{AB4FEE1B-7A17-4423-9F04-3CB97D9A9716}" type="pres">
      <dgm:prSet presAssocID="{88E1C2BC-FDC7-4532-B654-ACE0636BD86D}" presName="tx1" presStyleLbl="revTx" presStyleIdx="0" presStyleCnt="2"/>
      <dgm:spPr/>
    </dgm:pt>
    <dgm:pt modelId="{11A3345D-24F3-4819-8104-5340541434EF}" type="pres">
      <dgm:prSet presAssocID="{88E1C2BC-FDC7-4532-B654-ACE0636BD86D}" presName="vert1" presStyleCnt="0"/>
      <dgm:spPr/>
    </dgm:pt>
    <dgm:pt modelId="{061FEB6A-EAC9-4FDA-B5F6-009B894666A2}" type="pres">
      <dgm:prSet presAssocID="{A711884D-C0B5-4FEA-BEB5-6BBADD35BB57}" presName="thickLine" presStyleLbl="alignNode1" presStyleIdx="1" presStyleCnt="2"/>
      <dgm:spPr/>
    </dgm:pt>
    <dgm:pt modelId="{B32A7F4A-058F-4E5E-9F1A-4D72C545F385}" type="pres">
      <dgm:prSet presAssocID="{A711884D-C0B5-4FEA-BEB5-6BBADD35BB57}" presName="horz1" presStyleCnt="0"/>
      <dgm:spPr/>
    </dgm:pt>
    <dgm:pt modelId="{CC8EE388-B5E0-4949-B2C2-A97EE6273A7D}" type="pres">
      <dgm:prSet presAssocID="{A711884D-C0B5-4FEA-BEB5-6BBADD35BB57}" presName="tx1" presStyleLbl="revTx" presStyleIdx="1" presStyleCnt="2"/>
      <dgm:spPr/>
    </dgm:pt>
    <dgm:pt modelId="{8E181089-6D06-478C-8FE8-6304A9A88B90}" type="pres">
      <dgm:prSet presAssocID="{A711884D-C0B5-4FEA-BEB5-6BBADD35BB57}" presName="vert1" presStyleCnt="0"/>
      <dgm:spPr/>
    </dgm:pt>
  </dgm:ptLst>
  <dgm:cxnLst>
    <dgm:cxn modelId="{5E12BD41-F2AC-480A-ADD3-00B800B6D4F2}" type="presOf" srcId="{88E1C2BC-FDC7-4532-B654-ACE0636BD86D}" destId="{AB4FEE1B-7A17-4423-9F04-3CB97D9A9716}" srcOrd="0" destOrd="0" presId="urn:microsoft.com/office/officeart/2008/layout/LinedList"/>
    <dgm:cxn modelId="{8CBEEF8F-29DA-49BB-A8D3-242814CA0D3C}" srcId="{6FB37191-7107-438B-92CA-A87DDE5979AB}" destId="{A711884D-C0B5-4FEA-BEB5-6BBADD35BB57}" srcOrd="1" destOrd="0" parTransId="{D53045B6-D4FC-4910-8794-3F9144A55C8C}" sibTransId="{4B1638D6-1B47-4E48-95E1-8E7183501C1F}"/>
    <dgm:cxn modelId="{6739C993-93B1-42B4-97F2-AB39CC8538BF}" srcId="{6FB37191-7107-438B-92CA-A87DDE5979AB}" destId="{88E1C2BC-FDC7-4532-B654-ACE0636BD86D}" srcOrd="0" destOrd="0" parTransId="{4C75F22B-5A20-4ED6-A482-87DA46756DBA}" sibTransId="{0D45E588-1E9F-421B-A957-B0929F11242A}"/>
    <dgm:cxn modelId="{F475F1B0-5B01-4DF7-8199-4B17A9C5D5DF}" type="presOf" srcId="{A711884D-C0B5-4FEA-BEB5-6BBADD35BB57}" destId="{CC8EE388-B5E0-4949-B2C2-A97EE6273A7D}" srcOrd="0" destOrd="0" presId="urn:microsoft.com/office/officeart/2008/layout/LinedList"/>
    <dgm:cxn modelId="{FB5163CC-9E46-4097-B75F-FE86200618BC}" type="presOf" srcId="{6FB37191-7107-438B-92CA-A87DDE5979AB}" destId="{D3381180-FB1C-4DF8-ABB8-10C367F4AA53}" srcOrd="0" destOrd="0" presId="urn:microsoft.com/office/officeart/2008/layout/LinedList"/>
    <dgm:cxn modelId="{C76D02DC-C1EA-4513-8D3B-25085A297D82}" type="presParOf" srcId="{D3381180-FB1C-4DF8-ABB8-10C367F4AA53}" destId="{48421A72-44F8-46BA-8DBE-C845FF6D8274}" srcOrd="0" destOrd="0" presId="urn:microsoft.com/office/officeart/2008/layout/LinedList"/>
    <dgm:cxn modelId="{77271256-AE9C-4D51-B0A1-06FDDCC90248}" type="presParOf" srcId="{D3381180-FB1C-4DF8-ABB8-10C367F4AA53}" destId="{3C8AA2E7-11F2-4F02-97A9-8FADB4818E6B}" srcOrd="1" destOrd="0" presId="urn:microsoft.com/office/officeart/2008/layout/LinedList"/>
    <dgm:cxn modelId="{9B148653-A72F-4E2D-890A-F7EF953FA87B}" type="presParOf" srcId="{3C8AA2E7-11F2-4F02-97A9-8FADB4818E6B}" destId="{AB4FEE1B-7A17-4423-9F04-3CB97D9A9716}" srcOrd="0" destOrd="0" presId="urn:microsoft.com/office/officeart/2008/layout/LinedList"/>
    <dgm:cxn modelId="{FC54FAF5-D225-47DC-8DAD-D8CD9128A9B8}" type="presParOf" srcId="{3C8AA2E7-11F2-4F02-97A9-8FADB4818E6B}" destId="{11A3345D-24F3-4819-8104-5340541434EF}" srcOrd="1" destOrd="0" presId="urn:microsoft.com/office/officeart/2008/layout/LinedList"/>
    <dgm:cxn modelId="{6E543CBA-942B-4DD0-8C78-473AB85A1BA6}" type="presParOf" srcId="{D3381180-FB1C-4DF8-ABB8-10C367F4AA53}" destId="{061FEB6A-EAC9-4FDA-B5F6-009B894666A2}" srcOrd="2" destOrd="0" presId="urn:microsoft.com/office/officeart/2008/layout/LinedList"/>
    <dgm:cxn modelId="{AFA85527-EAFB-4B22-B743-5B9782817070}" type="presParOf" srcId="{D3381180-FB1C-4DF8-ABB8-10C367F4AA53}" destId="{B32A7F4A-058F-4E5E-9F1A-4D72C545F385}" srcOrd="3" destOrd="0" presId="urn:microsoft.com/office/officeart/2008/layout/LinedList"/>
    <dgm:cxn modelId="{661140ED-F354-4950-868A-3C9C56FC72C6}" type="presParOf" srcId="{B32A7F4A-058F-4E5E-9F1A-4D72C545F385}" destId="{CC8EE388-B5E0-4949-B2C2-A97EE6273A7D}" srcOrd="0" destOrd="0" presId="urn:microsoft.com/office/officeart/2008/layout/LinedList"/>
    <dgm:cxn modelId="{8F9558B7-1026-45CC-BFB5-EA892C8672A5}" type="presParOf" srcId="{B32A7F4A-058F-4E5E-9F1A-4D72C545F385}" destId="{8E181089-6D06-478C-8FE8-6304A9A88B9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FB37191-7107-438B-92CA-A87DDE5979AB}"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88E1C2BC-FDC7-4532-B654-ACE0636BD86D}">
      <dgm:prSet custT="1"/>
      <dgm:spPr/>
      <dgm:t>
        <a:bodyPr/>
        <a:lstStyle/>
        <a:p>
          <a:r>
            <a:rPr lang="en-US" sz="4200" dirty="0">
              <a:latin typeface="+mj-lt"/>
            </a:rPr>
            <a:t>MDM4U1 – Data Management</a:t>
          </a:r>
        </a:p>
      </dgm:t>
    </dgm:pt>
    <dgm:pt modelId="{4C75F22B-5A20-4ED6-A482-87DA46756DBA}" type="parTrans" cxnId="{6739C993-93B1-42B4-97F2-AB39CC8538BF}">
      <dgm:prSet/>
      <dgm:spPr/>
      <dgm:t>
        <a:bodyPr/>
        <a:lstStyle/>
        <a:p>
          <a:endParaRPr lang="en-US"/>
        </a:p>
      </dgm:t>
    </dgm:pt>
    <dgm:pt modelId="{0D45E588-1E9F-421B-A957-B0929F11242A}" type="sibTrans" cxnId="{6739C993-93B1-42B4-97F2-AB39CC8538BF}">
      <dgm:prSet/>
      <dgm:spPr/>
      <dgm:t>
        <a:bodyPr/>
        <a:lstStyle/>
        <a:p>
          <a:endParaRPr lang="en-US"/>
        </a:p>
      </dgm:t>
    </dgm:pt>
    <dgm:pt modelId="{A711884D-C0B5-4FEA-BEB5-6BBADD35BB57}">
      <dgm:prSet custT="1"/>
      <dgm:spPr/>
      <dgm:t>
        <a:bodyPr/>
        <a:lstStyle/>
        <a:p>
          <a:r>
            <a:rPr lang="en-CA" sz="4200" dirty="0">
              <a:latin typeface="+mj-lt"/>
            </a:rPr>
            <a:t>MHF4U1 – Adv. Functions</a:t>
          </a:r>
        </a:p>
      </dgm:t>
    </dgm:pt>
    <dgm:pt modelId="{D53045B6-D4FC-4910-8794-3F9144A55C8C}" type="parTrans" cxnId="{8CBEEF8F-29DA-49BB-A8D3-242814CA0D3C}">
      <dgm:prSet/>
      <dgm:spPr/>
      <dgm:t>
        <a:bodyPr/>
        <a:lstStyle/>
        <a:p>
          <a:endParaRPr lang="en-CA"/>
        </a:p>
      </dgm:t>
    </dgm:pt>
    <dgm:pt modelId="{4B1638D6-1B47-4E48-95E1-8E7183501C1F}" type="sibTrans" cxnId="{8CBEEF8F-29DA-49BB-A8D3-242814CA0D3C}">
      <dgm:prSet/>
      <dgm:spPr/>
      <dgm:t>
        <a:bodyPr/>
        <a:lstStyle/>
        <a:p>
          <a:endParaRPr lang="en-CA"/>
        </a:p>
      </dgm:t>
    </dgm:pt>
    <dgm:pt modelId="{2BAD78F2-AFA2-436B-80A4-38349F34E62E}">
      <dgm:prSet custT="1"/>
      <dgm:spPr/>
      <dgm:t>
        <a:bodyPr/>
        <a:lstStyle/>
        <a:p>
          <a:r>
            <a:rPr lang="en-CA" sz="4200" dirty="0">
              <a:latin typeface="+mj-lt"/>
            </a:rPr>
            <a:t>MCV4U1 – Calculus/ Vectors</a:t>
          </a:r>
        </a:p>
      </dgm:t>
    </dgm:pt>
    <dgm:pt modelId="{6F2CA907-5025-47BE-9A41-A8422629BEAA}" type="parTrans" cxnId="{738CC17E-A72B-4C5A-9D39-63EE17F75867}">
      <dgm:prSet/>
      <dgm:spPr/>
      <dgm:t>
        <a:bodyPr/>
        <a:lstStyle/>
        <a:p>
          <a:endParaRPr lang="en-US"/>
        </a:p>
      </dgm:t>
    </dgm:pt>
    <dgm:pt modelId="{39DEA477-59DD-4518-BA93-5C6D0FB64CAF}" type="sibTrans" cxnId="{738CC17E-A72B-4C5A-9D39-63EE17F75867}">
      <dgm:prSet/>
      <dgm:spPr/>
      <dgm:t>
        <a:bodyPr/>
        <a:lstStyle/>
        <a:p>
          <a:endParaRPr lang="en-US"/>
        </a:p>
      </dgm:t>
    </dgm:pt>
    <dgm:pt modelId="{8FD48472-AE03-4B44-A2D1-3395E01228A8}">
      <dgm:prSet custT="1"/>
      <dgm:spPr/>
      <dgm:t>
        <a:bodyPr/>
        <a:lstStyle/>
        <a:p>
          <a:r>
            <a:rPr lang="en-US" sz="4200" dirty="0">
              <a:latin typeface="+mj-lt"/>
            </a:rPr>
            <a:t>MEL4E1 – Work/ Everyday Life </a:t>
          </a:r>
        </a:p>
      </dgm:t>
    </dgm:pt>
    <dgm:pt modelId="{AB3BD714-C814-440E-90A7-4C6F4DD1662C}" type="parTrans" cxnId="{125753B9-9856-4076-A81C-F9A061A08D47}">
      <dgm:prSet/>
      <dgm:spPr/>
      <dgm:t>
        <a:bodyPr/>
        <a:lstStyle/>
        <a:p>
          <a:endParaRPr lang="en-CA"/>
        </a:p>
      </dgm:t>
    </dgm:pt>
    <dgm:pt modelId="{A2BE8E62-4ED0-48DC-8A54-AE0DEBBD3835}" type="sibTrans" cxnId="{125753B9-9856-4076-A81C-F9A061A08D47}">
      <dgm:prSet/>
      <dgm:spPr/>
      <dgm:t>
        <a:bodyPr/>
        <a:lstStyle/>
        <a:p>
          <a:endParaRPr lang="en-CA"/>
        </a:p>
      </dgm:t>
    </dgm:pt>
    <dgm:pt modelId="{6D8D3BAD-3372-4225-B93E-7F2837C7C376}">
      <dgm:prSet custT="1"/>
      <dgm:spPr/>
      <dgm:t>
        <a:bodyPr/>
        <a:lstStyle/>
        <a:p>
          <a:r>
            <a:rPr lang="en-US" sz="4200" dirty="0">
              <a:latin typeface="+mj-lt"/>
            </a:rPr>
            <a:t>MAP4C1 – College Math</a:t>
          </a:r>
        </a:p>
      </dgm:t>
    </dgm:pt>
    <dgm:pt modelId="{FEFAA4C1-D14E-4BE5-A115-6335E2306D45}" type="parTrans" cxnId="{15C1DC02-FAEE-4334-B314-CABAB03D387F}">
      <dgm:prSet/>
      <dgm:spPr/>
      <dgm:t>
        <a:bodyPr/>
        <a:lstStyle/>
        <a:p>
          <a:endParaRPr lang="en-CA"/>
        </a:p>
      </dgm:t>
    </dgm:pt>
    <dgm:pt modelId="{C7BC3E2C-4D1B-43F1-A9CA-BC2BF851681B}" type="sibTrans" cxnId="{15C1DC02-FAEE-4334-B314-CABAB03D387F}">
      <dgm:prSet/>
      <dgm:spPr/>
      <dgm:t>
        <a:bodyPr/>
        <a:lstStyle/>
        <a:p>
          <a:endParaRPr lang="en-CA"/>
        </a:p>
      </dgm:t>
    </dgm:pt>
    <dgm:pt modelId="{CF3BEE84-A548-4527-8CF9-D719A908C042}">
      <dgm:prSet custT="1"/>
      <dgm:spPr/>
      <dgm:t>
        <a:bodyPr/>
        <a:lstStyle/>
        <a:p>
          <a:r>
            <a:rPr lang="en-US" sz="4200" dirty="0">
              <a:latin typeface="+mj-lt"/>
            </a:rPr>
            <a:t>MCT4CE – College Tech (online) </a:t>
          </a:r>
        </a:p>
      </dgm:t>
    </dgm:pt>
    <dgm:pt modelId="{A3A5CBF6-6191-4913-9B24-B30BC4234F2D}" type="parTrans" cxnId="{6CD61BDF-670D-4E3C-ACA7-93529193D464}">
      <dgm:prSet/>
      <dgm:spPr/>
      <dgm:t>
        <a:bodyPr/>
        <a:lstStyle/>
        <a:p>
          <a:endParaRPr lang="en-CA"/>
        </a:p>
      </dgm:t>
    </dgm:pt>
    <dgm:pt modelId="{DDCB3368-A612-450F-ABCD-2BFE0BD88F5D}" type="sibTrans" cxnId="{6CD61BDF-670D-4E3C-ACA7-93529193D464}">
      <dgm:prSet/>
      <dgm:spPr/>
      <dgm:t>
        <a:bodyPr/>
        <a:lstStyle/>
        <a:p>
          <a:endParaRPr lang="en-CA"/>
        </a:p>
      </dgm:t>
    </dgm:pt>
    <dgm:pt modelId="{D3381180-FB1C-4DF8-ABB8-10C367F4AA53}" type="pres">
      <dgm:prSet presAssocID="{6FB37191-7107-438B-92CA-A87DDE5979AB}" presName="vert0" presStyleCnt="0">
        <dgm:presLayoutVars>
          <dgm:dir/>
          <dgm:animOne val="branch"/>
          <dgm:animLvl val="lvl"/>
        </dgm:presLayoutVars>
      </dgm:prSet>
      <dgm:spPr/>
    </dgm:pt>
    <dgm:pt modelId="{FB8D432E-6517-4D3B-AE87-765593E1B225}" type="pres">
      <dgm:prSet presAssocID="{8FD48472-AE03-4B44-A2D1-3395E01228A8}" presName="thickLine" presStyleLbl="alignNode1" presStyleIdx="0" presStyleCnt="6"/>
      <dgm:spPr/>
    </dgm:pt>
    <dgm:pt modelId="{681BF2CF-5554-4136-80CB-0AD752C0AB7C}" type="pres">
      <dgm:prSet presAssocID="{8FD48472-AE03-4B44-A2D1-3395E01228A8}" presName="horz1" presStyleCnt="0"/>
      <dgm:spPr/>
    </dgm:pt>
    <dgm:pt modelId="{B8E4B414-5260-4480-BC94-79F43F115F87}" type="pres">
      <dgm:prSet presAssocID="{8FD48472-AE03-4B44-A2D1-3395E01228A8}" presName="tx1" presStyleLbl="revTx" presStyleIdx="0" presStyleCnt="6"/>
      <dgm:spPr/>
    </dgm:pt>
    <dgm:pt modelId="{3EC3C806-2609-48C6-B6C6-299688D4B8A4}" type="pres">
      <dgm:prSet presAssocID="{8FD48472-AE03-4B44-A2D1-3395E01228A8}" presName="vert1" presStyleCnt="0"/>
      <dgm:spPr/>
    </dgm:pt>
    <dgm:pt modelId="{C6ADE04A-84DF-4346-B2E1-77E91476D84E}" type="pres">
      <dgm:prSet presAssocID="{6D8D3BAD-3372-4225-B93E-7F2837C7C376}" presName="thickLine" presStyleLbl="alignNode1" presStyleIdx="1" presStyleCnt="6"/>
      <dgm:spPr/>
    </dgm:pt>
    <dgm:pt modelId="{F83DB7CA-53B1-470C-8B61-E1FE7A5A8BD0}" type="pres">
      <dgm:prSet presAssocID="{6D8D3BAD-3372-4225-B93E-7F2837C7C376}" presName="horz1" presStyleCnt="0"/>
      <dgm:spPr/>
    </dgm:pt>
    <dgm:pt modelId="{FE20E01A-1072-49DA-BBB9-DA0389ED935F}" type="pres">
      <dgm:prSet presAssocID="{6D8D3BAD-3372-4225-B93E-7F2837C7C376}" presName="tx1" presStyleLbl="revTx" presStyleIdx="1" presStyleCnt="6"/>
      <dgm:spPr/>
    </dgm:pt>
    <dgm:pt modelId="{4B3A3FF6-5388-4FB4-B5FE-B2DCF0E28C66}" type="pres">
      <dgm:prSet presAssocID="{6D8D3BAD-3372-4225-B93E-7F2837C7C376}" presName="vert1" presStyleCnt="0"/>
      <dgm:spPr/>
    </dgm:pt>
    <dgm:pt modelId="{0901F277-F64C-4120-A280-EBB897F6A6A8}" type="pres">
      <dgm:prSet presAssocID="{CF3BEE84-A548-4527-8CF9-D719A908C042}" presName="thickLine" presStyleLbl="alignNode1" presStyleIdx="2" presStyleCnt="6"/>
      <dgm:spPr/>
    </dgm:pt>
    <dgm:pt modelId="{0886F8BE-AD8A-4D81-BBD2-DCA4D53E28A7}" type="pres">
      <dgm:prSet presAssocID="{CF3BEE84-A548-4527-8CF9-D719A908C042}" presName="horz1" presStyleCnt="0"/>
      <dgm:spPr/>
    </dgm:pt>
    <dgm:pt modelId="{11A737EF-2B0C-4190-B1B1-3412A3DAF383}" type="pres">
      <dgm:prSet presAssocID="{CF3BEE84-A548-4527-8CF9-D719A908C042}" presName="tx1" presStyleLbl="revTx" presStyleIdx="2" presStyleCnt="6"/>
      <dgm:spPr/>
    </dgm:pt>
    <dgm:pt modelId="{7A512D60-F4C3-41C9-A861-FCA65BEBF150}" type="pres">
      <dgm:prSet presAssocID="{CF3BEE84-A548-4527-8CF9-D719A908C042}" presName="vert1" presStyleCnt="0"/>
      <dgm:spPr/>
    </dgm:pt>
    <dgm:pt modelId="{48421A72-44F8-46BA-8DBE-C845FF6D8274}" type="pres">
      <dgm:prSet presAssocID="{88E1C2BC-FDC7-4532-B654-ACE0636BD86D}" presName="thickLine" presStyleLbl="alignNode1" presStyleIdx="3" presStyleCnt="6"/>
      <dgm:spPr/>
    </dgm:pt>
    <dgm:pt modelId="{3C8AA2E7-11F2-4F02-97A9-8FADB4818E6B}" type="pres">
      <dgm:prSet presAssocID="{88E1C2BC-FDC7-4532-B654-ACE0636BD86D}" presName="horz1" presStyleCnt="0"/>
      <dgm:spPr/>
    </dgm:pt>
    <dgm:pt modelId="{AB4FEE1B-7A17-4423-9F04-3CB97D9A9716}" type="pres">
      <dgm:prSet presAssocID="{88E1C2BC-FDC7-4532-B654-ACE0636BD86D}" presName="tx1" presStyleLbl="revTx" presStyleIdx="3" presStyleCnt="6"/>
      <dgm:spPr/>
    </dgm:pt>
    <dgm:pt modelId="{11A3345D-24F3-4819-8104-5340541434EF}" type="pres">
      <dgm:prSet presAssocID="{88E1C2BC-FDC7-4532-B654-ACE0636BD86D}" presName="vert1" presStyleCnt="0"/>
      <dgm:spPr/>
    </dgm:pt>
    <dgm:pt modelId="{061FEB6A-EAC9-4FDA-B5F6-009B894666A2}" type="pres">
      <dgm:prSet presAssocID="{A711884D-C0B5-4FEA-BEB5-6BBADD35BB57}" presName="thickLine" presStyleLbl="alignNode1" presStyleIdx="4" presStyleCnt="6"/>
      <dgm:spPr/>
    </dgm:pt>
    <dgm:pt modelId="{B32A7F4A-058F-4E5E-9F1A-4D72C545F385}" type="pres">
      <dgm:prSet presAssocID="{A711884D-C0B5-4FEA-BEB5-6BBADD35BB57}" presName="horz1" presStyleCnt="0"/>
      <dgm:spPr/>
    </dgm:pt>
    <dgm:pt modelId="{CC8EE388-B5E0-4949-B2C2-A97EE6273A7D}" type="pres">
      <dgm:prSet presAssocID="{A711884D-C0B5-4FEA-BEB5-6BBADD35BB57}" presName="tx1" presStyleLbl="revTx" presStyleIdx="4" presStyleCnt="6"/>
      <dgm:spPr/>
    </dgm:pt>
    <dgm:pt modelId="{8E181089-6D06-478C-8FE8-6304A9A88B90}" type="pres">
      <dgm:prSet presAssocID="{A711884D-C0B5-4FEA-BEB5-6BBADD35BB57}" presName="vert1" presStyleCnt="0"/>
      <dgm:spPr/>
    </dgm:pt>
    <dgm:pt modelId="{F3412FE0-52C6-4093-B307-B22B94C7361D}" type="pres">
      <dgm:prSet presAssocID="{2BAD78F2-AFA2-436B-80A4-38349F34E62E}" presName="thickLine" presStyleLbl="alignNode1" presStyleIdx="5" presStyleCnt="6"/>
      <dgm:spPr/>
    </dgm:pt>
    <dgm:pt modelId="{E9E6A8FA-A4E4-47CB-961B-3923E9513627}" type="pres">
      <dgm:prSet presAssocID="{2BAD78F2-AFA2-436B-80A4-38349F34E62E}" presName="horz1" presStyleCnt="0"/>
      <dgm:spPr/>
    </dgm:pt>
    <dgm:pt modelId="{4B5BBD1F-7F60-46F9-9227-A0D109B28049}" type="pres">
      <dgm:prSet presAssocID="{2BAD78F2-AFA2-436B-80A4-38349F34E62E}" presName="tx1" presStyleLbl="revTx" presStyleIdx="5" presStyleCnt="6"/>
      <dgm:spPr/>
    </dgm:pt>
    <dgm:pt modelId="{5593A24E-8EF5-41BB-A40D-0365DA50BC83}" type="pres">
      <dgm:prSet presAssocID="{2BAD78F2-AFA2-436B-80A4-38349F34E62E}" presName="vert1" presStyleCnt="0"/>
      <dgm:spPr/>
    </dgm:pt>
  </dgm:ptLst>
  <dgm:cxnLst>
    <dgm:cxn modelId="{15C1DC02-FAEE-4334-B314-CABAB03D387F}" srcId="{6FB37191-7107-438B-92CA-A87DDE5979AB}" destId="{6D8D3BAD-3372-4225-B93E-7F2837C7C376}" srcOrd="1" destOrd="0" parTransId="{FEFAA4C1-D14E-4BE5-A115-6335E2306D45}" sibTransId="{C7BC3E2C-4D1B-43F1-A9CA-BC2BF851681B}"/>
    <dgm:cxn modelId="{5E12BD41-F2AC-480A-ADD3-00B800B6D4F2}" type="presOf" srcId="{88E1C2BC-FDC7-4532-B654-ACE0636BD86D}" destId="{AB4FEE1B-7A17-4423-9F04-3CB97D9A9716}" srcOrd="0" destOrd="0" presId="urn:microsoft.com/office/officeart/2008/layout/LinedList"/>
    <dgm:cxn modelId="{8D81EF47-5E0D-448D-A485-DB0D7A616C1F}" type="presOf" srcId="{8FD48472-AE03-4B44-A2D1-3395E01228A8}" destId="{B8E4B414-5260-4480-BC94-79F43F115F87}" srcOrd="0" destOrd="0" presId="urn:microsoft.com/office/officeart/2008/layout/LinedList"/>
    <dgm:cxn modelId="{738CC17E-A72B-4C5A-9D39-63EE17F75867}" srcId="{6FB37191-7107-438B-92CA-A87DDE5979AB}" destId="{2BAD78F2-AFA2-436B-80A4-38349F34E62E}" srcOrd="5" destOrd="0" parTransId="{6F2CA907-5025-47BE-9A41-A8422629BEAA}" sibTransId="{39DEA477-59DD-4518-BA93-5C6D0FB64CAF}"/>
    <dgm:cxn modelId="{8CBEEF8F-29DA-49BB-A8D3-242814CA0D3C}" srcId="{6FB37191-7107-438B-92CA-A87DDE5979AB}" destId="{A711884D-C0B5-4FEA-BEB5-6BBADD35BB57}" srcOrd="4" destOrd="0" parTransId="{D53045B6-D4FC-4910-8794-3F9144A55C8C}" sibTransId="{4B1638D6-1B47-4E48-95E1-8E7183501C1F}"/>
    <dgm:cxn modelId="{6739C993-93B1-42B4-97F2-AB39CC8538BF}" srcId="{6FB37191-7107-438B-92CA-A87DDE5979AB}" destId="{88E1C2BC-FDC7-4532-B654-ACE0636BD86D}" srcOrd="3" destOrd="0" parTransId="{4C75F22B-5A20-4ED6-A482-87DA46756DBA}" sibTransId="{0D45E588-1E9F-421B-A957-B0929F11242A}"/>
    <dgm:cxn modelId="{F475F1B0-5B01-4DF7-8199-4B17A9C5D5DF}" type="presOf" srcId="{A711884D-C0B5-4FEA-BEB5-6BBADD35BB57}" destId="{CC8EE388-B5E0-4949-B2C2-A97EE6273A7D}" srcOrd="0" destOrd="0" presId="urn:microsoft.com/office/officeart/2008/layout/LinedList"/>
    <dgm:cxn modelId="{125753B9-9856-4076-A81C-F9A061A08D47}" srcId="{6FB37191-7107-438B-92CA-A87DDE5979AB}" destId="{8FD48472-AE03-4B44-A2D1-3395E01228A8}" srcOrd="0" destOrd="0" parTransId="{AB3BD714-C814-440E-90A7-4C6F4DD1662C}" sibTransId="{A2BE8E62-4ED0-48DC-8A54-AE0DEBBD3835}"/>
    <dgm:cxn modelId="{DD3135C8-DEE7-4CB2-AC9A-2A8BBE61467A}" type="presOf" srcId="{2BAD78F2-AFA2-436B-80A4-38349F34E62E}" destId="{4B5BBD1F-7F60-46F9-9227-A0D109B28049}" srcOrd="0" destOrd="0" presId="urn:microsoft.com/office/officeart/2008/layout/LinedList"/>
    <dgm:cxn modelId="{FB5163CC-9E46-4097-B75F-FE86200618BC}" type="presOf" srcId="{6FB37191-7107-438B-92CA-A87DDE5979AB}" destId="{D3381180-FB1C-4DF8-ABB8-10C367F4AA53}" srcOrd="0" destOrd="0" presId="urn:microsoft.com/office/officeart/2008/layout/LinedList"/>
    <dgm:cxn modelId="{B86F2BD9-2DA3-4F64-8B06-FB7DD17A16A3}" type="presOf" srcId="{6D8D3BAD-3372-4225-B93E-7F2837C7C376}" destId="{FE20E01A-1072-49DA-BBB9-DA0389ED935F}" srcOrd="0" destOrd="0" presId="urn:microsoft.com/office/officeart/2008/layout/LinedList"/>
    <dgm:cxn modelId="{6CD61BDF-670D-4E3C-ACA7-93529193D464}" srcId="{6FB37191-7107-438B-92CA-A87DDE5979AB}" destId="{CF3BEE84-A548-4527-8CF9-D719A908C042}" srcOrd="2" destOrd="0" parTransId="{A3A5CBF6-6191-4913-9B24-B30BC4234F2D}" sibTransId="{DDCB3368-A612-450F-ABCD-2BFE0BD88F5D}"/>
    <dgm:cxn modelId="{3F60E5FD-897E-485C-B4F3-EB44E4950541}" type="presOf" srcId="{CF3BEE84-A548-4527-8CF9-D719A908C042}" destId="{11A737EF-2B0C-4190-B1B1-3412A3DAF383}" srcOrd="0" destOrd="0" presId="urn:microsoft.com/office/officeart/2008/layout/LinedList"/>
    <dgm:cxn modelId="{27FA851C-5B0A-4A4F-99AE-3045D2F48275}" type="presParOf" srcId="{D3381180-FB1C-4DF8-ABB8-10C367F4AA53}" destId="{FB8D432E-6517-4D3B-AE87-765593E1B225}" srcOrd="0" destOrd="0" presId="urn:microsoft.com/office/officeart/2008/layout/LinedList"/>
    <dgm:cxn modelId="{271E2AB2-7544-41FA-8AC6-88004F48A732}" type="presParOf" srcId="{D3381180-FB1C-4DF8-ABB8-10C367F4AA53}" destId="{681BF2CF-5554-4136-80CB-0AD752C0AB7C}" srcOrd="1" destOrd="0" presId="urn:microsoft.com/office/officeart/2008/layout/LinedList"/>
    <dgm:cxn modelId="{73AE73E8-4787-423F-9A8D-D1A104B8740F}" type="presParOf" srcId="{681BF2CF-5554-4136-80CB-0AD752C0AB7C}" destId="{B8E4B414-5260-4480-BC94-79F43F115F87}" srcOrd="0" destOrd="0" presId="urn:microsoft.com/office/officeart/2008/layout/LinedList"/>
    <dgm:cxn modelId="{82C092B7-1867-4072-951C-24878AE5A264}" type="presParOf" srcId="{681BF2CF-5554-4136-80CB-0AD752C0AB7C}" destId="{3EC3C806-2609-48C6-B6C6-299688D4B8A4}" srcOrd="1" destOrd="0" presId="urn:microsoft.com/office/officeart/2008/layout/LinedList"/>
    <dgm:cxn modelId="{3BD972BA-6AA6-4F80-B660-E6C2D4727E6D}" type="presParOf" srcId="{D3381180-FB1C-4DF8-ABB8-10C367F4AA53}" destId="{C6ADE04A-84DF-4346-B2E1-77E91476D84E}" srcOrd="2" destOrd="0" presId="urn:microsoft.com/office/officeart/2008/layout/LinedList"/>
    <dgm:cxn modelId="{7CBB66C5-D8FC-4C31-9A9E-1A40F68B8246}" type="presParOf" srcId="{D3381180-FB1C-4DF8-ABB8-10C367F4AA53}" destId="{F83DB7CA-53B1-470C-8B61-E1FE7A5A8BD0}" srcOrd="3" destOrd="0" presId="urn:microsoft.com/office/officeart/2008/layout/LinedList"/>
    <dgm:cxn modelId="{5509BDE7-02E4-4037-8EEA-D10A3C5F07FA}" type="presParOf" srcId="{F83DB7CA-53B1-470C-8B61-E1FE7A5A8BD0}" destId="{FE20E01A-1072-49DA-BBB9-DA0389ED935F}" srcOrd="0" destOrd="0" presId="urn:microsoft.com/office/officeart/2008/layout/LinedList"/>
    <dgm:cxn modelId="{842AF86C-C2F2-45F9-A878-F3CBBFEA6317}" type="presParOf" srcId="{F83DB7CA-53B1-470C-8B61-E1FE7A5A8BD0}" destId="{4B3A3FF6-5388-4FB4-B5FE-B2DCF0E28C66}" srcOrd="1" destOrd="0" presId="urn:microsoft.com/office/officeart/2008/layout/LinedList"/>
    <dgm:cxn modelId="{C6EBF495-0C32-444A-9904-99D51D50D9F6}" type="presParOf" srcId="{D3381180-FB1C-4DF8-ABB8-10C367F4AA53}" destId="{0901F277-F64C-4120-A280-EBB897F6A6A8}" srcOrd="4" destOrd="0" presId="urn:microsoft.com/office/officeart/2008/layout/LinedList"/>
    <dgm:cxn modelId="{61800FE5-DA9A-434F-BBD4-E80BD8B8CB18}" type="presParOf" srcId="{D3381180-FB1C-4DF8-ABB8-10C367F4AA53}" destId="{0886F8BE-AD8A-4D81-BBD2-DCA4D53E28A7}" srcOrd="5" destOrd="0" presId="urn:microsoft.com/office/officeart/2008/layout/LinedList"/>
    <dgm:cxn modelId="{949D51CF-3BC3-42C8-AEF3-DB42DF4B9CB9}" type="presParOf" srcId="{0886F8BE-AD8A-4D81-BBD2-DCA4D53E28A7}" destId="{11A737EF-2B0C-4190-B1B1-3412A3DAF383}" srcOrd="0" destOrd="0" presId="urn:microsoft.com/office/officeart/2008/layout/LinedList"/>
    <dgm:cxn modelId="{852450AF-D37D-414D-8EB8-12AA43B02B8D}" type="presParOf" srcId="{0886F8BE-AD8A-4D81-BBD2-DCA4D53E28A7}" destId="{7A512D60-F4C3-41C9-A861-FCA65BEBF150}" srcOrd="1" destOrd="0" presId="urn:microsoft.com/office/officeart/2008/layout/LinedList"/>
    <dgm:cxn modelId="{C76D02DC-C1EA-4513-8D3B-25085A297D82}" type="presParOf" srcId="{D3381180-FB1C-4DF8-ABB8-10C367F4AA53}" destId="{48421A72-44F8-46BA-8DBE-C845FF6D8274}" srcOrd="6" destOrd="0" presId="urn:microsoft.com/office/officeart/2008/layout/LinedList"/>
    <dgm:cxn modelId="{77271256-AE9C-4D51-B0A1-06FDDCC90248}" type="presParOf" srcId="{D3381180-FB1C-4DF8-ABB8-10C367F4AA53}" destId="{3C8AA2E7-11F2-4F02-97A9-8FADB4818E6B}" srcOrd="7" destOrd="0" presId="urn:microsoft.com/office/officeart/2008/layout/LinedList"/>
    <dgm:cxn modelId="{9B148653-A72F-4E2D-890A-F7EF953FA87B}" type="presParOf" srcId="{3C8AA2E7-11F2-4F02-97A9-8FADB4818E6B}" destId="{AB4FEE1B-7A17-4423-9F04-3CB97D9A9716}" srcOrd="0" destOrd="0" presId="urn:microsoft.com/office/officeart/2008/layout/LinedList"/>
    <dgm:cxn modelId="{FC54FAF5-D225-47DC-8DAD-D8CD9128A9B8}" type="presParOf" srcId="{3C8AA2E7-11F2-4F02-97A9-8FADB4818E6B}" destId="{11A3345D-24F3-4819-8104-5340541434EF}" srcOrd="1" destOrd="0" presId="urn:microsoft.com/office/officeart/2008/layout/LinedList"/>
    <dgm:cxn modelId="{6E543CBA-942B-4DD0-8C78-473AB85A1BA6}" type="presParOf" srcId="{D3381180-FB1C-4DF8-ABB8-10C367F4AA53}" destId="{061FEB6A-EAC9-4FDA-B5F6-009B894666A2}" srcOrd="8" destOrd="0" presId="urn:microsoft.com/office/officeart/2008/layout/LinedList"/>
    <dgm:cxn modelId="{AFA85527-EAFB-4B22-B743-5B9782817070}" type="presParOf" srcId="{D3381180-FB1C-4DF8-ABB8-10C367F4AA53}" destId="{B32A7F4A-058F-4E5E-9F1A-4D72C545F385}" srcOrd="9" destOrd="0" presId="urn:microsoft.com/office/officeart/2008/layout/LinedList"/>
    <dgm:cxn modelId="{661140ED-F354-4950-868A-3C9C56FC72C6}" type="presParOf" srcId="{B32A7F4A-058F-4E5E-9F1A-4D72C545F385}" destId="{CC8EE388-B5E0-4949-B2C2-A97EE6273A7D}" srcOrd="0" destOrd="0" presId="urn:microsoft.com/office/officeart/2008/layout/LinedList"/>
    <dgm:cxn modelId="{8F9558B7-1026-45CC-BFB5-EA892C8672A5}" type="presParOf" srcId="{B32A7F4A-058F-4E5E-9F1A-4D72C545F385}" destId="{8E181089-6D06-478C-8FE8-6304A9A88B90}" srcOrd="1" destOrd="0" presId="urn:microsoft.com/office/officeart/2008/layout/LinedList"/>
    <dgm:cxn modelId="{F7EB4D17-5E26-4034-928F-49C2BF5BCDEA}" type="presParOf" srcId="{D3381180-FB1C-4DF8-ABB8-10C367F4AA53}" destId="{F3412FE0-52C6-4093-B307-B22B94C7361D}" srcOrd="10" destOrd="0" presId="urn:microsoft.com/office/officeart/2008/layout/LinedList"/>
    <dgm:cxn modelId="{BB0E0FDD-AF7F-4913-9D38-38FC987FFC00}" type="presParOf" srcId="{D3381180-FB1C-4DF8-ABB8-10C367F4AA53}" destId="{E9E6A8FA-A4E4-47CB-961B-3923E9513627}" srcOrd="11" destOrd="0" presId="urn:microsoft.com/office/officeart/2008/layout/LinedList"/>
    <dgm:cxn modelId="{60F01467-4505-49C5-91B4-8451DFB87B8E}" type="presParOf" srcId="{E9E6A8FA-A4E4-47CB-961B-3923E9513627}" destId="{4B5BBD1F-7F60-46F9-9227-A0D109B28049}" srcOrd="0" destOrd="0" presId="urn:microsoft.com/office/officeart/2008/layout/LinedList"/>
    <dgm:cxn modelId="{2786BFDA-FC5D-48B6-AE3C-F62778F80CDA}" type="presParOf" srcId="{E9E6A8FA-A4E4-47CB-961B-3923E9513627}" destId="{5593A24E-8EF5-41BB-A40D-0365DA50BC8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6255F24-22C9-4898-A43C-4FE111D7799F}"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DD31595B-2550-4FC1-B3D7-54B5466ADCAC}">
      <dgm:prSet/>
      <dgm:spPr/>
      <dgm:t>
        <a:bodyPr/>
        <a:lstStyle/>
        <a:p>
          <a:pPr>
            <a:buFont typeface="Times New Roman" panose="02020603050405020304" pitchFamily="18" charset="0"/>
            <a:buChar char="•"/>
          </a:pPr>
          <a:r>
            <a:rPr lang="en-CA"/>
            <a:t>Customize your education to suit your interests and career plan</a:t>
          </a:r>
        </a:p>
      </dgm:t>
    </dgm:pt>
    <dgm:pt modelId="{A262F2E5-B697-4226-AF2E-4E9046286E50}" type="parTrans" cxnId="{EF628844-2CAE-4190-B667-804F82A51FF6}">
      <dgm:prSet/>
      <dgm:spPr/>
      <dgm:t>
        <a:bodyPr/>
        <a:lstStyle/>
        <a:p>
          <a:endParaRPr lang="en-CA"/>
        </a:p>
      </dgm:t>
    </dgm:pt>
    <dgm:pt modelId="{E14A79F6-A9D7-404D-B87A-288CF9AD10A0}" type="sibTrans" cxnId="{EF628844-2CAE-4190-B667-804F82A51FF6}">
      <dgm:prSet/>
      <dgm:spPr/>
      <dgm:t>
        <a:bodyPr/>
        <a:lstStyle/>
        <a:p>
          <a:endParaRPr lang="en-CA"/>
        </a:p>
      </dgm:t>
    </dgm:pt>
    <dgm:pt modelId="{BB405AD0-073D-485D-8175-89AF452666D6}">
      <dgm:prSet/>
      <dgm:spPr/>
      <dgm:t>
        <a:bodyPr/>
        <a:lstStyle/>
        <a:p>
          <a:pPr>
            <a:buFont typeface="Times New Roman" panose="02020603050405020304" pitchFamily="18" charset="0"/>
            <a:buChar char="•"/>
          </a:pPr>
          <a:r>
            <a:rPr lang="en-US"/>
            <a:t>Learn sector specific skills and knowledge</a:t>
          </a:r>
          <a:endParaRPr lang="en-CA"/>
        </a:p>
      </dgm:t>
    </dgm:pt>
    <dgm:pt modelId="{1C1688F9-454A-4062-8B4B-9874F72FDADC}" type="parTrans" cxnId="{9B616845-DFCF-4999-AAB8-128F70EED8A5}">
      <dgm:prSet/>
      <dgm:spPr/>
      <dgm:t>
        <a:bodyPr/>
        <a:lstStyle/>
        <a:p>
          <a:endParaRPr lang="en-CA"/>
        </a:p>
      </dgm:t>
    </dgm:pt>
    <dgm:pt modelId="{2B4262FF-9997-4FD5-AA63-9469EABE7FE9}" type="sibTrans" cxnId="{9B616845-DFCF-4999-AAB8-128F70EED8A5}">
      <dgm:prSet/>
      <dgm:spPr/>
      <dgm:t>
        <a:bodyPr/>
        <a:lstStyle/>
        <a:p>
          <a:endParaRPr lang="en-CA"/>
        </a:p>
      </dgm:t>
    </dgm:pt>
    <dgm:pt modelId="{9D394ADE-A722-4A8E-A927-ECDA77385589}">
      <dgm:prSet/>
      <dgm:spPr/>
      <dgm:t>
        <a:bodyPr/>
        <a:lstStyle/>
        <a:p>
          <a:pPr>
            <a:buFont typeface="Times New Roman" panose="02020603050405020304" pitchFamily="18" charset="0"/>
            <a:buChar char="•"/>
          </a:pPr>
          <a:r>
            <a:rPr lang="en-US"/>
            <a:t>Gain valuable work experience by completing a two-credit coop in your field</a:t>
          </a:r>
          <a:endParaRPr lang="en-CA"/>
        </a:p>
      </dgm:t>
    </dgm:pt>
    <dgm:pt modelId="{1E639954-08A1-4727-908D-0784FE007192}" type="parTrans" cxnId="{26ABA476-CF59-416C-A578-3E4211147184}">
      <dgm:prSet/>
      <dgm:spPr/>
      <dgm:t>
        <a:bodyPr/>
        <a:lstStyle/>
        <a:p>
          <a:endParaRPr lang="en-CA"/>
        </a:p>
      </dgm:t>
    </dgm:pt>
    <dgm:pt modelId="{89C7E755-3554-4323-8DD9-065754614DAD}" type="sibTrans" cxnId="{26ABA476-CF59-416C-A578-3E4211147184}">
      <dgm:prSet/>
      <dgm:spPr/>
      <dgm:t>
        <a:bodyPr/>
        <a:lstStyle/>
        <a:p>
          <a:endParaRPr lang="en-CA"/>
        </a:p>
      </dgm:t>
    </dgm:pt>
    <dgm:pt modelId="{66912632-3B1C-4439-BE81-CD95A78BA97F}">
      <dgm:prSet/>
      <dgm:spPr/>
      <dgm:t>
        <a:bodyPr/>
        <a:lstStyle/>
        <a:p>
          <a:pPr>
            <a:buFont typeface="Times New Roman" panose="02020603050405020304" pitchFamily="18" charset="0"/>
            <a:buChar char="•"/>
          </a:pPr>
          <a:r>
            <a:rPr lang="en-US"/>
            <a:t>Acquire certifications that are specific to your field</a:t>
          </a:r>
          <a:endParaRPr lang="en-CA"/>
        </a:p>
      </dgm:t>
    </dgm:pt>
    <dgm:pt modelId="{C8EBF0E1-D62D-4B56-BE99-282F0B92C079}" type="parTrans" cxnId="{CF5290F0-DFEC-4CCE-BBD6-454A686BCE1E}">
      <dgm:prSet/>
      <dgm:spPr/>
      <dgm:t>
        <a:bodyPr/>
        <a:lstStyle/>
        <a:p>
          <a:endParaRPr lang="en-CA"/>
        </a:p>
      </dgm:t>
    </dgm:pt>
    <dgm:pt modelId="{3F3BB57A-B9DE-46F0-88FA-56250963519F}" type="sibTrans" cxnId="{CF5290F0-DFEC-4CCE-BBD6-454A686BCE1E}">
      <dgm:prSet/>
      <dgm:spPr/>
      <dgm:t>
        <a:bodyPr/>
        <a:lstStyle/>
        <a:p>
          <a:endParaRPr lang="en-CA"/>
        </a:p>
      </dgm:t>
    </dgm:pt>
    <dgm:pt modelId="{E4FBF448-E7C6-4F9D-B1C9-026BB183F730}" type="pres">
      <dgm:prSet presAssocID="{26255F24-22C9-4898-A43C-4FE111D7799F}" presName="linear" presStyleCnt="0">
        <dgm:presLayoutVars>
          <dgm:animLvl val="lvl"/>
          <dgm:resizeHandles val="exact"/>
        </dgm:presLayoutVars>
      </dgm:prSet>
      <dgm:spPr/>
    </dgm:pt>
    <dgm:pt modelId="{2CD744EA-6883-43F5-B076-918E8077F9AE}" type="pres">
      <dgm:prSet presAssocID="{DD31595B-2550-4FC1-B3D7-54B5466ADCAC}" presName="parentText" presStyleLbl="node1" presStyleIdx="0" presStyleCnt="4">
        <dgm:presLayoutVars>
          <dgm:chMax val="0"/>
          <dgm:bulletEnabled val="1"/>
        </dgm:presLayoutVars>
      </dgm:prSet>
      <dgm:spPr/>
    </dgm:pt>
    <dgm:pt modelId="{F1C34655-DE73-4D39-BD33-1548FF075F95}" type="pres">
      <dgm:prSet presAssocID="{E14A79F6-A9D7-404D-B87A-288CF9AD10A0}" presName="spacer" presStyleCnt="0"/>
      <dgm:spPr/>
    </dgm:pt>
    <dgm:pt modelId="{E6907301-CD79-41BF-AC39-6ADAFE592C77}" type="pres">
      <dgm:prSet presAssocID="{BB405AD0-073D-485D-8175-89AF452666D6}" presName="parentText" presStyleLbl="node1" presStyleIdx="1" presStyleCnt="4">
        <dgm:presLayoutVars>
          <dgm:chMax val="0"/>
          <dgm:bulletEnabled val="1"/>
        </dgm:presLayoutVars>
      </dgm:prSet>
      <dgm:spPr/>
    </dgm:pt>
    <dgm:pt modelId="{F553E33F-E34F-4382-9272-16A5B3067EC4}" type="pres">
      <dgm:prSet presAssocID="{2B4262FF-9997-4FD5-AA63-9469EABE7FE9}" presName="spacer" presStyleCnt="0"/>
      <dgm:spPr/>
    </dgm:pt>
    <dgm:pt modelId="{EBCE3F92-7BA8-4CDF-BF76-B838B88DA9D9}" type="pres">
      <dgm:prSet presAssocID="{9D394ADE-A722-4A8E-A927-ECDA77385589}" presName="parentText" presStyleLbl="node1" presStyleIdx="2" presStyleCnt="4">
        <dgm:presLayoutVars>
          <dgm:chMax val="0"/>
          <dgm:bulletEnabled val="1"/>
        </dgm:presLayoutVars>
      </dgm:prSet>
      <dgm:spPr/>
    </dgm:pt>
    <dgm:pt modelId="{4515F727-E3A0-4464-8DF2-89F19ED388F0}" type="pres">
      <dgm:prSet presAssocID="{89C7E755-3554-4323-8DD9-065754614DAD}" presName="spacer" presStyleCnt="0"/>
      <dgm:spPr/>
    </dgm:pt>
    <dgm:pt modelId="{E3DE3FDA-BFCE-41ED-88D5-3507DAB1616D}" type="pres">
      <dgm:prSet presAssocID="{66912632-3B1C-4439-BE81-CD95A78BA97F}" presName="parentText" presStyleLbl="node1" presStyleIdx="3" presStyleCnt="4">
        <dgm:presLayoutVars>
          <dgm:chMax val="0"/>
          <dgm:bulletEnabled val="1"/>
        </dgm:presLayoutVars>
      </dgm:prSet>
      <dgm:spPr/>
    </dgm:pt>
  </dgm:ptLst>
  <dgm:cxnLst>
    <dgm:cxn modelId="{3C486821-0F41-4089-BDEB-B700F815B7A8}" type="presOf" srcId="{DD31595B-2550-4FC1-B3D7-54B5466ADCAC}" destId="{2CD744EA-6883-43F5-B076-918E8077F9AE}" srcOrd="0" destOrd="0" presId="urn:microsoft.com/office/officeart/2005/8/layout/vList2"/>
    <dgm:cxn modelId="{EF628844-2CAE-4190-B667-804F82A51FF6}" srcId="{26255F24-22C9-4898-A43C-4FE111D7799F}" destId="{DD31595B-2550-4FC1-B3D7-54B5466ADCAC}" srcOrd="0" destOrd="0" parTransId="{A262F2E5-B697-4226-AF2E-4E9046286E50}" sibTransId="{E14A79F6-A9D7-404D-B87A-288CF9AD10A0}"/>
    <dgm:cxn modelId="{9B616845-DFCF-4999-AAB8-128F70EED8A5}" srcId="{26255F24-22C9-4898-A43C-4FE111D7799F}" destId="{BB405AD0-073D-485D-8175-89AF452666D6}" srcOrd="1" destOrd="0" parTransId="{1C1688F9-454A-4062-8B4B-9874F72FDADC}" sibTransId="{2B4262FF-9997-4FD5-AA63-9469EABE7FE9}"/>
    <dgm:cxn modelId="{26ABA476-CF59-416C-A578-3E4211147184}" srcId="{26255F24-22C9-4898-A43C-4FE111D7799F}" destId="{9D394ADE-A722-4A8E-A927-ECDA77385589}" srcOrd="2" destOrd="0" parTransId="{1E639954-08A1-4727-908D-0784FE007192}" sibTransId="{89C7E755-3554-4323-8DD9-065754614DAD}"/>
    <dgm:cxn modelId="{64AF1A9B-91C6-4736-8F86-E0830FC3085D}" type="presOf" srcId="{BB405AD0-073D-485D-8175-89AF452666D6}" destId="{E6907301-CD79-41BF-AC39-6ADAFE592C77}" srcOrd="0" destOrd="0" presId="urn:microsoft.com/office/officeart/2005/8/layout/vList2"/>
    <dgm:cxn modelId="{1C28FCCC-7835-4396-8C40-0E1109A22610}" type="presOf" srcId="{66912632-3B1C-4439-BE81-CD95A78BA97F}" destId="{E3DE3FDA-BFCE-41ED-88D5-3507DAB1616D}" srcOrd="0" destOrd="0" presId="urn:microsoft.com/office/officeart/2005/8/layout/vList2"/>
    <dgm:cxn modelId="{287C0FD2-7503-45CF-A812-3E5EAF4CC13F}" type="presOf" srcId="{26255F24-22C9-4898-A43C-4FE111D7799F}" destId="{E4FBF448-E7C6-4F9D-B1C9-026BB183F730}" srcOrd="0" destOrd="0" presId="urn:microsoft.com/office/officeart/2005/8/layout/vList2"/>
    <dgm:cxn modelId="{EDA4F5E7-FE14-4927-A982-ACE0CAD50A4D}" type="presOf" srcId="{9D394ADE-A722-4A8E-A927-ECDA77385589}" destId="{EBCE3F92-7BA8-4CDF-BF76-B838B88DA9D9}" srcOrd="0" destOrd="0" presId="urn:microsoft.com/office/officeart/2005/8/layout/vList2"/>
    <dgm:cxn modelId="{CF5290F0-DFEC-4CCE-BBD6-454A686BCE1E}" srcId="{26255F24-22C9-4898-A43C-4FE111D7799F}" destId="{66912632-3B1C-4439-BE81-CD95A78BA97F}" srcOrd="3" destOrd="0" parTransId="{C8EBF0E1-D62D-4B56-BE99-282F0B92C079}" sibTransId="{3F3BB57A-B9DE-46F0-88FA-56250963519F}"/>
    <dgm:cxn modelId="{421165F3-1CE3-4620-827C-29D9E426BF97}" type="presParOf" srcId="{E4FBF448-E7C6-4F9D-B1C9-026BB183F730}" destId="{2CD744EA-6883-43F5-B076-918E8077F9AE}" srcOrd="0" destOrd="0" presId="urn:microsoft.com/office/officeart/2005/8/layout/vList2"/>
    <dgm:cxn modelId="{9AFE9972-8B25-4FBA-96D0-6145F9A44DC5}" type="presParOf" srcId="{E4FBF448-E7C6-4F9D-B1C9-026BB183F730}" destId="{F1C34655-DE73-4D39-BD33-1548FF075F95}" srcOrd="1" destOrd="0" presId="urn:microsoft.com/office/officeart/2005/8/layout/vList2"/>
    <dgm:cxn modelId="{16F23C4E-9C19-4B5A-9A82-A78B48219FD7}" type="presParOf" srcId="{E4FBF448-E7C6-4F9D-B1C9-026BB183F730}" destId="{E6907301-CD79-41BF-AC39-6ADAFE592C77}" srcOrd="2" destOrd="0" presId="urn:microsoft.com/office/officeart/2005/8/layout/vList2"/>
    <dgm:cxn modelId="{645136FB-3BB8-44B0-A48F-52A9154A9F05}" type="presParOf" srcId="{E4FBF448-E7C6-4F9D-B1C9-026BB183F730}" destId="{F553E33F-E34F-4382-9272-16A5B3067EC4}" srcOrd="3" destOrd="0" presId="urn:microsoft.com/office/officeart/2005/8/layout/vList2"/>
    <dgm:cxn modelId="{7FC9FD6A-C10C-48D8-B887-3CF8AC0602E6}" type="presParOf" srcId="{E4FBF448-E7C6-4F9D-B1C9-026BB183F730}" destId="{EBCE3F92-7BA8-4CDF-BF76-B838B88DA9D9}" srcOrd="4" destOrd="0" presId="urn:microsoft.com/office/officeart/2005/8/layout/vList2"/>
    <dgm:cxn modelId="{33EDF2F3-60F5-40B0-BDDE-BCF4EBEEC495}" type="presParOf" srcId="{E4FBF448-E7C6-4F9D-B1C9-026BB183F730}" destId="{4515F727-E3A0-4464-8DF2-89F19ED388F0}" srcOrd="5" destOrd="0" presId="urn:microsoft.com/office/officeart/2005/8/layout/vList2"/>
    <dgm:cxn modelId="{5307FB66-BFDB-4D98-8E28-7C48DEE129C9}" type="presParOf" srcId="{E4FBF448-E7C6-4F9D-B1C9-026BB183F730}" destId="{E3DE3FDA-BFCE-41ED-88D5-3507DAB1616D}"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2843FEC-6B18-47FC-BB1F-57CC84946E94}"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F4B500AA-A045-4E6B-ABF5-F59EDEDDC8F5}">
      <dgm:prSet custT="1"/>
      <dgm:spPr/>
      <dgm:t>
        <a:bodyPr/>
        <a:lstStyle/>
        <a:p>
          <a:pPr>
            <a:lnSpc>
              <a:spcPct val="100000"/>
            </a:lnSpc>
          </a:pPr>
          <a:r>
            <a:rPr lang="en-US" sz="3200"/>
            <a:t>Math and Physics</a:t>
          </a:r>
        </a:p>
      </dgm:t>
    </dgm:pt>
    <dgm:pt modelId="{98163719-3C4C-4406-BAAF-45CB0BE7995A}" type="parTrans" cxnId="{CE0C5BBB-6CF4-4FD5-937C-C6B98C117B17}">
      <dgm:prSet/>
      <dgm:spPr/>
      <dgm:t>
        <a:bodyPr/>
        <a:lstStyle/>
        <a:p>
          <a:endParaRPr lang="en-US"/>
        </a:p>
      </dgm:t>
    </dgm:pt>
    <dgm:pt modelId="{470EE92D-17F6-4A9A-AE75-CCC8B87F336D}" type="sibTrans" cxnId="{CE0C5BBB-6CF4-4FD5-937C-C6B98C117B17}">
      <dgm:prSet/>
      <dgm:spPr/>
      <dgm:t>
        <a:bodyPr/>
        <a:lstStyle/>
        <a:p>
          <a:endParaRPr lang="en-US"/>
        </a:p>
      </dgm:t>
    </dgm:pt>
    <dgm:pt modelId="{01BA8A99-A1F7-483F-8835-93899FEEE013}">
      <dgm:prSet custT="1"/>
      <dgm:spPr/>
      <dgm:t>
        <a:bodyPr/>
        <a:lstStyle/>
        <a:p>
          <a:pPr>
            <a:lnSpc>
              <a:spcPct val="100000"/>
            </a:lnSpc>
          </a:pPr>
          <a:r>
            <a:rPr lang="en-US" sz="3200"/>
            <a:t>Tech and Business</a:t>
          </a:r>
        </a:p>
      </dgm:t>
    </dgm:pt>
    <dgm:pt modelId="{112A5318-B87B-4C70-9534-BC3A8E758C0B}" type="parTrans" cxnId="{9103FB27-1238-4C7B-98E3-79A5F05B3C13}">
      <dgm:prSet/>
      <dgm:spPr/>
      <dgm:t>
        <a:bodyPr/>
        <a:lstStyle/>
        <a:p>
          <a:endParaRPr lang="en-US"/>
        </a:p>
      </dgm:t>
    </dgm:pt>
    <dgm:pt modelId="{8AADC110-7DB3-4534-A064-2EADD61B1590}" type="sibTrans" cxnId="{9103FB27-1238-4C7B-98E3-79A5F05B3C13}">
      <dgm:prSet/>
      <dgm:spPr/>
      <dgm:t>
        <a:bodyPr/>
        <a:lstStyle/>
        <a:p>
          <a:endParaRPr lang="en-US"/>
        </a:p>
      </dgm:t>
    </dgm:pt>
    <dgm:pt modelId="{E7FC1407-573F-4C1C-A853-8D801FCC8E04}">
      <dgm:prSet custT="1"/>
      <dgm:spPr/>
      <dgm:t>
        <a:bodyPr/>
        <a:lstStyle/>
        <a:p>
          <a:pPr>
            <a:lnSpc>
              <a:spcPct val="100000"/>
            </a:lnSpc>
          </a:pPr>
          <a:r>
            <a:rPr lang="en-US" sz="3200"/>
            <a:t>COOP / </a:t>
          </a:r>
          <a:r>
            <a:rPr lang="en-US" sz="3200" err="1"/>
            <a:t>OYAP</a:t>
          </a:r>
          <a:r>
            <a:rPr lang="en-US" sz="3200"/>
            <a:t> – credits + hours</a:t>
          </a:r>
        </a:p>
      </dgm:t>
    </dgm:pt>
    <dgm:pt modelId="{A3BB2A0D-EEB7-42F4-A74C-9027F057A60D}" type="parTrans" cxnId="{269DBC01-40A4-4981-83C5-AFB650A9EE07}">
      <dgm:prSet/>
      <dgm:spPr/>
      <dgm:t>
        <a:bodyPr/>
        <a:lstStyle/>
        <a:p>
          <a:endParaRPr lang="en-US"/>
        </a:p>
      </dgm:t>
    </dgm:pt>
    <dgm:pt modelId="{4E0D28E9-F1E1-4148-9525-330BBEB93105}" type="sibTrans" cxnId="{269DBC01-40A4-4981-83C5-AFB650A9EE07}">
      <dgm:prSet/>
      <dgm:spPr/>
      <dgm:t>
        <a:bodyPr/>
        <a:lstStyle/>
        <a:p>
          <a:endParaRPr lang="en-US"/>
        </a:p>
      </dgm:t>
    </dgm:pt>
    <dgm:pt modelId="{2641D806-E713-46F5-ADEF-C5E9D283CC9A}" type="pres">
      <dgm:prSet presAssocID="{D2843FEC-6B18-47FC-BB1F-57CC84946E94}" presName="root" presStyleCnt="0">
        <dgm:presLayoutVars>
          <dgm:dir/>
          <dgm:resizeHandles val="exact"/>
        </dgm:presLayoutVars>
      </dgm:prSet>
      <dgm:spPr/>
    </dgm:pt>
    <dgm:pt modelId="{432ED405-0EC3-4DAD-909C-0FA5D35FEECF}" type="pres">
      <dgm:prSet presAssocID="{F4B500AA-A045-4E6B-ABF5-F59EDEDDC8F5}" presName="compNode" presStyleCnt="0"/>
      <dgm:spPr/>
    </dgm:pt>
    <dgm:pt modelId="{B990BFAB-0744-40A6-B270-18108972BBA1}" type="pres">
      <dgm:prSet presAssocID="{F4B500AA-A045-4E6B-ABF5-F59EDEDDC8F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tom"/>
        </a:ext>
      </dgm:extLst>
    </dgm:pt>
    <dgm:pt modelId="{803E0D6E-AA95-49B2-AD26-3303606F5080}" type="pres">
      <dgm:prSet presAssocID="{F4B500AA-A045-4E6B-ABF5-F59EDEDDC8F5}" presName="spaceRect" presStyleCnt="0"/>
      <dgm:spPr/>
    </dgm:pt>
    <dgm:pt modelId="{A1EFA887-5788-421F-B1E0-A0E59198DEA6}" type="pres">
      <dgm:prSet presAssocID="{F4B500AA-A045-4E6B-ABF5-F59EDEDDC8F5}" presName="textRect" presStyleLbl="revTx" presStyleIdx="0" presStyleCnt="3">
        <dgm:presLayoutVars>
          <dgm:chMax val="1"/>
          <dgm:chPref val="1"/>
        </dgm:presLayoutVars>
      </dgm:prSet>
      <dgm:spPr/>
    </dgm:pt>
    <dgm:pt modelId="{9170A456-E332-48EB-8347-FC9AFD4B086A}" type="pres">
      <dgm:prSet presAssocID="{470EE92D-17F6-4A9A-AE75-CCC8B87F336D}" presName="sibTrans" presStyleCnt="0"/>
      <dgm:spPr/>
    </dgm:pt>
    <dgm:pt modelId="{09C4E602-93EB-4520-83D4-9D10108573EF}" type="pres">
      <dgm:prSet presAssocID="{01BA8A99-A1F7-483F-8835-93899FEEE013}" presName="compNode" presStyleCnt="0"/>
      <dgm:spPr/>
    </dgm:pt>
    <dgm:pt modelId="{4F603B01-B0C1-4B0E-A6DA-BFCAD6ECA3E5}" type="pres">
      <dgm:prSet presAssocID="{01BA8A99-A1F7-483F-8835-93899FEEE01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mart Phone"/>
        </a:ext>
      </dgm:extLst>
    </dgm:pt>
    <dgm:pt modelId="{E27E7E70-0131-4304-A3E4-D1404A76060A}" type="pres">
      <dgm:prSet presAssocID="{01BA8A99-A1F7-483F-8835-93899FEEE013}" presName="spaceRect" presStyleCnt="0"/>
      <dgm:spPr/>
    </dgm:pt>
    <dgm:pt modelId="{18380C8A-9E22-49A6-991B-475EE21D4C19}" type="pres">
      <dgm:prSet presAssocID="{01BA8A99-A1F7-483F-8835-93899FEEE013}" presName="textRect" presStyleLbl="revTx" presStyleIdx="1" presStyleCnt="3">
        <dgm:presLayoutVars>
          <dgm:chMax val="1"/>
          <dgm:chPref val="1"/>
        </dgm:presLayoutVars>
      </dgm:prSet>
      <dgm:spPr/>
    </dgm:pt>
    <dgm:pt modelId="{60042F53-8B66-4D41-ACD3-A544E9BC33BB}" type="pres">
      <dgm:prSet presAssocID="{8AADC110-7DB3-4534-A064-2EADD61B1590}" presName="sibTrans" presStyleCnt="0"/>
      <dgm:spPr/>
    </dgm:pt>
    <dgm:pt modelId="{F14DCCB8-03DA-4335-B19E-28B6B00549C0}" type="pres">
      <dgm:prSet presAssocID="{E7FC1407-573F-4C1C-A853-8D801FCC8E04}" presName="compNode" presStyleCnt="0"/>
      <dgm:spPr/>
    </dgm:pt>
    <dgm:pt modelId="{A4DAC025-021A-4BC5-B2AE-B1A1EF29738C}" type="pres">
      <dgm:prSet presAssocID="{E7FC1407-573F-4C1C-A853-8D801FCC8E0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ock"/>
        </a:ext>
      </dgm:extLst>
    </dgm:pt>
    <dgm:pt modelId="{69FFBDDC-9FC4-4158-B50F-FAEDA800D48A}" type="pres">
      <dgm:prSet presAssocID="{E7FC1407-573F-4C1C-A853-8D801FCC8E04}" presName="spaceRect" presStyleCnt="0"/>
      <dgm:spPr/>
    </dgm:pt>
    <dgm:pt modelId="{F7DAB2E6-6334-4C72-B056-34664FE412B9}" type="pres">
      <dgm:prSet presAssocID="{E7FC1407-573F-4C1C-A853-8D801FCC8E04}" presName="textRect" presStyleLbl="revTx" presStyleIdx="2" presStyleCnt="3" custLinFactNeighborX="4323" custLinFactNeighborY="-21403">
        <dgm:presLayoutVars>
          <dgm:chMax val="1"/>
          <dgm:chPref val="1"/>
        </dgm:presLayoutVars>
      </dgm:prSet>
      <dgm:spPr/>
    </dgm:pt>
  </dgm:ptLst>
  <dgm:cxnLst>
    <dgm:cxn modelId="{269DBC01-40A4-4981-83C5-AFB650A9EE07}" srcId="{D2843FEC-6B18-47FC-BB1F-57CC84946E94}" destId="{E7FC1407-573F-4C1C-A853-8D801FCC8E04}" srcOrd="2" destOrd="0" parTransId="{A3BB2A0D-EEB7-42F4-A74C-9027F057A60D}" sibTransId="{4E0D28E9-F1E1-4148-9525-330BBEB93105}"/>
    <dgm:cxn modelId="{84B9300F-06D3-4DC7-9583-FC04E3BA3710}" type="presOf" srcId="{F4B500AA-A045-4E6B-ABF5-F59EDEDDC8F5}" destId="{A1EFA887-5788-421F-B1E0-A0E59198DEA6}" srcOrd="0" destOrd="0" presId="urn:microsoft.com/office/officeart/2018/2/layout/IconLabelList"/>
    <dgm:cxn modelId="{670FC927-95B8-4938-B36F-3280BBACB251}" type="presOf" srcId="{01BA8A99-A1F7-483F-8835-93899FEEE013}" destId="{18380C8A-9E22-49A6-991B-475EE21D4C19}" srcOrd="0" destOrd="0" presId="urn:microsoft.com/office/officeart/2018/2/layout/IconLabelList"/>
    <dgm:cxn modelId="{9103FB27-1238-4C7B-98E3-79A5F05B3C13}" srcId="{D2843FEC-6B18-47FC-BB1F-57CC84946E94}" destId="{01BA8A99-A1F7-483F-8835-93899FEEE013}" srcOrd="1" destOrd="0" parTransId="{112A5318-B87B-4C70-9534-BC3A8E758C0B}" sibTransId="{8AADC110-7DB3-4534-A064-2EADD61B1590}"/>
    <dgm:cxn modelId="{6B470666-61B9-4ECF-9B6A-CEAF0515CF4C}" type="presOf" srcId="{D2843FEC-6B18-47FC-BB1F-57CC84946E94}" destId="{2641D806-E713-46F5-ADEF-C5E9D283CC9A}" srcOrd="0" destOrd="0" presId="urn:microsoft.com/office/officeart/2018/2/layout/IconLabelList"/>
    <dgm:cxn modelId="{CE0C5BBB-6CF4-4FD5-937C-C6B98C117B17}" srcId="{D2843FEC-6B18-47FC-BB1F-57CC84946E94}" destId="{F4B500AA-A045-4E6B-ABF5-F59EDEDDC8F5}" srcOrd="0" destOrd="0" parTransId="{98163719-3C4C-4406-BAAF-45CB0BE7995A}" sibTransId="{470EE92D-17F6-4A9A-AE75-CCC8B87F336D}"/>
    <dgm:cxn modelId="{472692F2-3123-4F9B-B609-F79F33363C6E}" type="presOf" srcId="{E7FC1407-573F-4C1C-A853-8D801FCC8E04}" destId="{F7DAB2E6-6334-4C72-B056-34664FE412B9}" srcOrd="0" destOrd="0" presId="urn:microsoft.com/office/officeart/2018/2/layout/IconLabelList"/>
    <dgm:cxn modelId="{01C54FB8-BBB0-4A91-B15E-17285B24866D}" type="presParOf" srcId="{2641D806-E713-46F5-ADEF-C5E9D283CC9A}" destId="{432ED405-0EC3-4DAD-909C-0FA5D35FEECF}" srcOrd="0" destOrd="0" presId="urn:microsoft.com/office/officeart/2018/2/layout/IconLabelList"/>
    <dgm:cxn modelId="{2ABB187D-15E2-406C-BA37-0F69F705F9B2}" type="presParOf" srcId="{432ED405-0EC3-4DAD-909C-0FA5D35FEECF}" destId="{B990BFAB-0744-40A6-B270-18108972BBA1}" srcOrd="0" destOrd="0" presId="urn:microsoft.com/office/officeart/2018/2/layout/IconLabelList"/>
    <dgm:cxn modelId="{3912F922-BFA8-4FFA-B4DC-DB5EB36A68A9}" type="presParOf" srcId="{432ED405-0EC3-4DAD-909C-0FA5D35FEECF}" destId="{803E0D6E-AA95-49B2-AD26-3303606F5080}" srcOrd="1" destOrd="0" presId="urn:microsoft.com/office/officeart/2018/2/layout/IconLabelList"/>
    <dgm:cxn modelId="{3ACE379B-B5E0-4EF7-B4B3-4E6017B676FD}" type="presParOf" srcId="{432ED405-0EC3-4DAD-909C-0FA5D35FEECF}" destId="{A1EFA887-5788-421F-B1E0-A0E59198DEA6}" srcOrd="2" destOrd="0" presId="urn:microsoft.com/office/officeart/2018/2/layout/IconLabelList"/>
    <dgm:cxn modelId="{5579AA4D-C438-43BF-9C56-335F04348CC4}" type="presParOf" srcId="{2641D806-E713-46F5-ADEF-C5E9D283CC9A}" destId="{9170A456-E332-48EB-8347-FC9AFD4B086A}" srcOrd="1" destOrd="0" presId="urn:microsoft.com/office/officeart/2018/2/layout/IconLabelList"/>
    <dgm:cxn modelId="{F5A7EDCB-1AF2-475F-AF53-B90D0F6053F7}" type="presParOf" srcId="{2641D806-E713-46F5-ADEF-C5E9D283CC9A}" destId="{09C4E602-93EB-4520-83D4-9D10108573EF}" srcOrd="2" destOrd="0" presId="urn:microsoft.com/office/officeart/2018/2/layout/IconLabelList"/>
    <dgm:cxn modelId="{5B942944-9F35-4A86-A9D4-F0B06BEFB7E9}" type="presParOf" srcId="{09C4E602-93EB-4520-83D4-9D10108573EF}" destId="{4F603B01-B0C1-4B0E-A6DA-BFCAD6ECA3E5}" srcOrd="0" destOrd="0" presId="urn:microsoft.com/office/officeart/2018/2/layout/IconLabelList"/>
    <dgm:cxn modelId="{4E5B6661-5510-4E7B-A4A1-80112FFEB9D0}" type="presParOf" srcId="{09C4E602-93EB-4520-83D4-9D10108573EF}" destId="{E27E7E70-0131-4304-A3E4-D1404A76060A}" srcOrd="1" destOrd="0" presId="urn:microsoft.com/office/officeart/2018/2/layout/IconLabelList"/>
    <dgm:cxn modelId="{27DC7271-F2D2-413A-AA50-6C2AB4E907C2}" type="presParOf" srcId="{09C4E602-93EB-4520-83D4-9D10108573EF}" destId="{18380C8A-9E22-49A6-991B-475EE21D4C19}" srcOrd="2" destOrd="0" presId="urn:microsoft.com/office/officeart/2018/2/layout/IconLabelList"/>
    <dgm:cxn modelId="{D3A02A2C-645F-4EB4-BCC8-9D64184AF09C}" type="presParOf" srcId="{2641D806-E713-46F5-ADEF-C5E9D283CC9A}" destId="{60042F53-8B66-4D41-ACD3-A544E9BC33BB}" srcOrd="3" destOrd="0" presId="urn:microsoft.com/office/officeart/2018/2/layout/IconLabelList"/>
    <dgm:cxn modelId="{FBD94B8E-FF02-484E-A43F-0CC29DFBEF6B}" type="presParOf" srcId="{2641D806-E713-46F5-ADEF-C5E9D283CC9A}" destId="{F14DCCB8-03DA-4335-B19E-28B6B00549C0}" srcOrd="4" destOrd="0" presId="urn:microsoft.com/office/officeart/2018/2/layout/IconLabelList"/>
    <dgm:cxn modelId="{A623F85C-157A-4A56-A5E2-43AEB6CB0261}" type="presParOf" srcId="{F14DCCB8-03DA-4335-B19E-28B6B00549C0}" destId="{A4DAC025-021A-4BC5-B2AE-B1A1EF29738C}" srcOrd="0" destOrd="0" presId="urn:microsoft.com/office/officeart/2018/2/layout/IconLabelList"/>
    <dgm:cxn modelId="{2EB2655E-7B58-4B92-A2CF-8CD8C6205DA4}" type="presParOf" srcId="{F14DCCB8-03DA-4335-B19E-28B6B00549C0}" destId="{69FFBDDC-9FC4-4158-B50F-FAEDA800D48A}" srcOrd="1" destOrd="0" presId="urn:microsoft.com/office/officeart/2018/2/layout/IconLabelList"/>
    <dgm:cxn modelId="{86C959A4-3B22-47D9-A6BE-EE93A585537F}" type="presParOf" srcId="{F14DCCB8-03DA-4335-B19E-28B6B00549C0}" destId="{F7DAB2E6-6334-4C72-B056-34664FE412B9}"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BDD322F-0840-4ED2-A686-A9DA903FEC32}"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A0BD2C54-7AD4-48D3-80E3-909667450887}">
      <dgm:prSet custT="1"/>
      <dgm:spPr/>
      <dgm:t>
        <a:bodyPr/>
        <a:lstStyle/>
        <a:p>
          <a:r>
            <a:rPr lang="en-US" sz="4200" b="1"/>
            <a:t>ARTS</a:t>
          </a:r>
          <a:endParaRPr lang="en-US" sz="4200"/>
        </a:p>
      </dgm:t>
    </dgm:pt>
    <dgm:pt modelId="{687EBB08-C916-4D64-8AD4-665DCD2FC9F9}" type="parTrans" cxnId="{F245FFC1-C63B-45B1-B729-039E4CA29695}">
      <dgm:prSet/>
      <dgm:spPr/>
      <dgm:t>
        <a:bodyPr/>
        <a:lstStyle/>
        <a:p>
          <a:endParaRPr lang="en-US"/>
        </a:p>
      </dgm:t>
    </dgm:pt>
    <dgm:pt modelId="{0AF763F3-E898-467F-9ECE-36B2EB39579C}" type="sibTrans" cxnId="{F245FFC1-C63B-45B1-B729-039E4CA29695}">
      <dgm:prSet/>
      <dgm:spPr/>
      <dgm:t>
        <a:bodyPr/>
        <a:lstStyle/>
        <a:p>
          <a:endParaRPr lang="en-US"/>
        </a:p>
      </dgm:t>
    </dgm:pt>
    <dgm:pt modelId="{41F563A9-4315-46E3-869E-6ED275453B3C}">
      <dgm:prSet custT="1"/>
      <dgm:spPr/>
      <dgm:t>
        <a:bodyPr/>
        <a:lstStyle/>
        <a:p>
          <a:r>
            <a:rPr lang="en-US" sz="3600"/>
            <a:t>Drama (M)</a:t>
          </a:r>
        </a:p>
      </dgm:t>
    </dgm:pt>
    <dgm:pt modelId="{736E3B89-BBCA-4CCE-962A-3814D524A21A}" type="parTrans" cxnId="{102DD229-EB75-422C-8A37-926295C7C1FB}">
      <dgm:prSet/>
      <dgm:spPr/>
      <dgm:t>
        <a:bodyPr/>
        <a:lstStyle/>
        <a:p>
          <a:endParaRPr lang="en-US"/>
        </a:p>
      </dgm:t>
    </dgm:pt>
    <dgm:pt modelId="{C5524240-20BE-411C-8E76-E5E7FCE19024}" type="sibTrans" cxnId="{102DD229-EB75-422C-8A37-926295C7C1FB}">
      <dgm:prSet/>
      <dgm:spPr/>
      <dgm:t>
        <a:bodyPr/>
        <a:lstStyle/>
        <a:p>
          <a:endParaRPr lang="en-US"/>
        </a:p>
      </dgm:t>
    </dgm:pt>
    <dgm:pt modelId="{33476F02-EB93-4839-92FE-64B1E18ABEF5}">
      <dgm:prSet custT="1"/>
      <dgm:spPr/>
      <dgm:t>
        <a:bodyPr/>
        <a:lstStyle/>
        <a:p>
          <a:r>
            <a:rPr lang="en-US" sz="3600"/>
            <a:t>Music (Instrumental, Vocal &amp; Repertoire) (M)</a:t>
          </a:r>
        </a:p>
      </dgm:t>
    </dgm:pt>
    <dgm:pt modelId="{CA5D222B-52DD-4387-964E-0F15930B9A4A}" type="parTrans" cxnId="{196D8E89-1F4A-41D0-80D2-CA58F1A9C7FE}">
      <dgm:prSet/>
      <dgm:spPr/>
      <dgm:t>
        <a:bodyPr/>
        <a:lstStyle/>
        <a:p>
          <a:endParaRPr lang="en-US"/>
        </a:p>
      </dgm:t>
    </dgm:pt>
    <dgm:pt modelId="{A88EC684-B41B-467B-8BBB-367FCE82C430}" type="sibTrans" cxnId="{196D8E89-1F4A-41D0-80D2-CA58F1A9C7FE}">
      <dgm:prSet/>
      <dgm:spPr/>
      <dgm:t>
        <a:bodyPr/>
        <a:lstStyle/>
        <a:p>
          <a:endParaRPr lang="en-US"/>
        </a:p>
      </dgm:t>
    </dgm:pt>
    <dgm:pt modelId="{7AEB5EED-339A-4BB7-A50C-28D5AF54995C}">
      <dgm:prSet custT="1"/>
      <dgm:spPr/>
      <dgm:t>
        <a:bodyPr/>
        <a:lstStyle/>
        <a:p>
          <a:r>
            <a:rPr lang="en-US" sz="3600" dirty="0"/>
            <a:t>Guitar (O)</a:t>
          </a:r>
        </a:p>
      </dgm:t>
    </dgm:pt>
    <dgm:pt modelId="{1AA2131C-074C-49B0-A4A8-9A547E733321}" type="parTrans" cxnId="{8A15CA7B-5CB3-4A0F-B66C-9A67B63BE06D}">
      <dgm:prSet/>
      <dgm:spPr/>
      <dgm:t>
        <a:bodyPr/>
        <a:lstStyle/>
        <a:p>
          <a:endParaRPr lang="en-US"/>
        </a:p>
      </dgm:t>
    </dgm:pt>
    <dgm:pt modelId="{61E44411-571B-40C6-B25B-34F68B93D480}" type="sibTrans" cxnId="{8A15CA7B-5CB3-4A0F-B66C-9A67B63BE06D}">
      <dgm:prSet/>
      <dgm:spPr/>
      <dgm:t>
        <a:bodyPr/>
        <a:lstStyle/>
        <a:p>
          <a:endParaRPr lang="en-US"/>
        </a:p>
      </dgm:t>
    </dgm:pt>
    <dgm:pt modelId="{10C87F78-91B1-4D26-AFF3-DDA063FD05E5}">
      <dgm:prSet custT="1"/>
      <dgm:spPr/>
      <dgm:t>
        <a:bodyPr/>
        <a:lstStyle/>
        <a:p>
          <a:r>
            <a:rPr lang="en-US" sz="3600"/>
            <a:t>Visual Art (M)</a:t>
          </a:r>
        </a:p>
      </dgm:t>
    </dgm:pt>
    <dgm:pt modelId="{65610335-261B-4CDC-8A8B-5EF00541FF95}" type="parTrans" cxnId="{DF53CB55-FBD0-45E7-BBAB-A4F9419FC626}">
      <dgm:prSet/>
      <dgm:spPr/>
      <dgm:t>
        <a:bodyPr/>
        <a:lstStyle/>
        <a:p>
          <a:endParaRPr lang="en-US"/>
        </a:p>
      </dgm:t>
    </dgm:pt>
    <dgm:pt modelId="{A2FF6BAA-9CBD-4B16-BD45-B7A1DCADBD40}" type="sibTrans" cxnId="{DF53CB55-FBD0-45E7-BBAB-A4F9419FC626}">
      <dgm:prSet/>
      <dgm:spPr/>
      <dgm:t>
        <a:bodyPr/>
        <a:lstStyle/>
        <a:p>
          <a:endParaRPr lang="en-US"/>
        </a:p>
      </dgm:t>
    </dgm:pt>
    <dgm:pt modelId="{8178D7AD-D355-4545-AABD-B8A027D8D854}">
      <dgm:prSet custT="1"/>
      <dgm:spPr/>
      <dgm:t>
        <a:bodyPr/>
        <a:lstStyle/>
        <a:p>
          <a:r>
            <a:rPr lang="en-US" sz="3600"/>
            <a:t>Photography (M)</a:t>
          </a:r>
        </a:p>
      </dgm:t>
    </dgm:pt>
    <dgm:pt modelId="{48910B0C-A2FA-40ED-AE5E-7EC347CCF38A}" type="parTrans" cxnId="{D04B0206-8935-477A-BBAC-648B66905C10}">
      <dgm:prSet/>
      <dgm:spPr/>
      <dgm:t>
        <a:bodyPr/>
        <a:lstStyle/>
        <a:p>
          <a:endParaRPr lang="en-US"/>
        </a:p>
      </dgm:t>
    </dgm:pt>
    <dgm:pt modelId="{8DEDF0CF-E96F-4F55-B1BF-4D5378A017DD}" type="sibTrans" cxnId="{D04B0206-8935-477A-BBAC-648B66905C10}">
      <dgm:prSet/>
      <dgm:spPr/>
      <dgm:t>
        <a:bodyPr/>
        <a:lstStyle/>
        <a:p>
          <a:endParaRPr lang="en-US"/>
        </a:p>
      </dgm:t>
    </dgm:pt>
    <dgm:pt modelId="{34F5FDC2-9D56-4E9F-8563-C6D3DE2863B2}">
      <dgm:prSet custT="1"/>
      <dgm:spPr/>
      <dgm:t>
        <a:bodyPr/>
        <a:lstStyle/>
        <a:p>
          <a:r>
            <a:rPr lang="en-US" sz="3600"/>
            <a:t>Portfolio Building (M)</a:t>
          </a:r>
        </a:p>
      </dgm:t>
    </dgm:pt>
    <dgm:pt modelId="{D2244966-C487-4BCD-A429-844FE2EDF16A}" type="parTrans" cxnId="{D4E11DCC-0E3C-40DC-8E79-A6C8FED0C264}">
      <dgm:prSet/>
      <dgm:spPr/>
      <dgm:t>
        <a:bodyPr/>
        <a:lstStyle/>
        <a:p>
          <a:endParaRPr lang="en-US"/>
        </a:p>
      </dgm:t>
    </dgm:pt>
    <dgm:pt modelId="{99C85E9F-2039-45B8-AE4D-9CAF86C8A440}" type="sibTrans" cxnId="{D4E11DCC-0E3C-40DC-8E79-A6C8FED0C264}">
      <dgm:prSet/>
      <dgm:spPr/>
      <dgm:t>
        <a:bodyPr/>
        <a:lstStyle/>
        <a:p>
          <a:endParaRPr lang="en-US"/>
        </a:p>
      </dgm:t>
    </dgm:pt>
    <dgm:pt modelId="{9B96EE59-7F31-496D-850C-C14B1193E7F0}" type="pres">
      <dgm:prSet presAssocID="{CBDD322F-0840-4ED2-A686-A9DA903FEC32}" presName="linear" presStyleCnt="0">
        <dgm:presLayoutVars>
          <dgm:animLvl val="lvl"/>
          <dgm:resizeHandles val="exact"/>
        </dgm:presLayoutVars>
      </dgm:prSet>
      <dgm:spPr/>
    </dgm:pt>
    <dgm:pt modelId="{275706FA-3C22-4D69-B4C0-C532C0521408}" type="pres">
      <dgm:prSet presAssocID="{A0BD2C54-7AD4-48D3-80E3-909667450887}" presName="parentText" presStyleLbl="node1" presStyleIdx="0" presStyleCnt="1">
        <dgm:presLayoutVars>
          <dgm:chMax val="0"/>
          <dgm:bulletEnabled val="1"/>
        </dgm:presLayoutVars>
      </dgm:prSet>
      <dgm:spPr/>
    </dgm:pt>
    <dgm:pt modelId="{72CE9C47-32DC-4C5C-912C-D4F99C032212}" type="pres">
      <dgm:prSet presAssocID="{A0BD2C54-7AD4-48D3-80E3-909667450887}" presName="childText" presStyleLbl="revTx" presStyleIdx="0" presStyleCnt="1">
        <dgm:presLayoutVars>
          <dgm:bulletEnabled val="1"/>
        </dgm:presLayoutVars>
      </dgm:prSet>
      <dgm:spPr/>
    </dgm:pt>
  </dgm:ptLst>
  <dgm:cxnLst>
    <dgm:cxn modelId="{A36A5005-F776-44B9-A2EB-54079AB181C4}" type="presOf" srcId="{10C87F78-91B1-4D26-AFF3-DDA063FD05E5}" destId="{72CE9C47-32DC-4C5C-912C-D4F99C032212}" srcOrd="0" destOrd="3" presId="urn:microsoft.com/office/officeart/2005/8/layout/vList2"/>
    <dgm:cxn modelId="{D04B0206-8935-477A-BBAC-648B66905C10}" srcId="{A0BD2C54-7AD4-48D3-80E3-909667450887}" destId="{8178D7AD-D355-4545-AABD-B8A027D8D854}" srcOrd="4" destOrd="0" parTransId="{48910B0C-A2FA-40ED-AE5E-7EC347CCF38A}" sibTransId="{8DEDF0CF-E96F-4F55-B1BF-4D5378A017DD}"/>
    <dgm:cxn modelId="{102DD229-EB75-422C-8A37-926295C7C1FB}" srcId="{A0BD2C54-7AD4-48D3-80E3-909667450887}" destId="{41F563A9-4315-46E3-869E-6ED275453B3C}" srcOrd="0" destOrd="0" parTransId="{736E3B89-BBCA-4CCE-962A-3814D524A21A}" sibTransId="{C5524240-20BE-411C-8E76-E5E7FCE19024}"/>
    <dgm:cxn modelId="{12F9ED5B-F2F9-4DB9-8A69-1742A9D816CC}" type="presOf" srcId="{33476F02-EB93-4839-92FE-64B1E18ABEF5}" destId="{72CE9C47-32DC-4C5C-912C-D4F99C032212}" srcOrd="0" destOrd="1" presId="urn:microsoft.com/office/officeart/2005/8/layout/vList2"/>
    <dgm:cxn modelId="{4882566C-794B-42D6-8D49-8A54BECB7022}" type="presOf" srcId="{7AEB5EED-339A-4BB7-A50C-28D5AF54995C}" destId="{72CE9C47-32DC-4C5C-912C-D4F99C032212}" srcOrd="0" destOrd="2" presId="urn:microsoft.com/office/officeart/2005/8/layout/vList2"/>
    <dgm:cxn modelId="{DF53CB55-FBD0-45E7-BBAB-A4F9419FC626}" srcId="{A0BD2C54-7AD4-48D3-80E3-909667450887}" destId="{10C87F78-91B1-4D26-AFF3-DDA063FD05E5}" srcOrd="3" destOrd="0" parTransId="{65610335-261B-4CDC-8A8B-5EF00541FF95}" sibTransId="{A2FF6BAA-9CBD-4B16-BD45-B7A1DCADBD40}"/>
    <dgm:cxn modelId="{8A15CA7B-5CB3-4A0F-B66C-9A67B63BE06D}" srcId="{A0BD2C54-7AD4-48D3-80E3-909667450887}" destId="{7AEB5EED-339A-4BB7-A50C-28D5AF54995C}" srcOrd="2" destOrd="0" parTransId="{1AA2131C-074C-49B0-A4A8-9A547E733321}" sibTransId="{61E44411-571B-40C6-B25B-34F68B93D480}"/>
    <dgm:cxn modelId="{196D8E89-1F4A-41D0-80D2-CA58F1A9C7FE}" srcId="{A0BD2C54-7AD4-48D3-80E3-909667450887}" destId="{33476F02-EB93-4839-92FE-64B1E18ABEF5}" srcOrd="1" destOrd="0" parTransId="{CA5D222B-52DD-4387-964E-0F15930B9A4A}" sibTransId="{A88EC684-B41B-467B-8BBB-367FCE82C430}"/>
    <dgm:cxn modelId="{22FD6F8A-91D5-4FB7-B522-B3A4C6C20243}" type="presOf" srcId="{CBDD322F-0840-4ED2-A686-A9DA903FEC32}" destId="{9B96EE59-7F31-496D-850C-C14B1193E7F0}" srcOrd="0" destOrd="0" presId="urn:microsoft.com/office/officeart/2005/8/layout/vList2"/>
    <dgm:cxn modelId="{1717D1B5-C91B-496F-9762-11FA1C422117}" type="presOf" srcId="{34F5FDC2-9D56-4E9F-8563-C6D3DE2863B2}" destId="{72CE9C47-32DC-4C5C-912C-D4F99C032212}" srcOrd="0" destOrd="5" presId="urn:microsoft.com/office/officeart/2005/8/layout/vList2"/>
    <dgm:cxn modelId="{CC212EBD-E430-4C84-9B8A-87C76E9BDE6C}" type="presOf" srcId="{41F563A9-4315-46E3-869E-6ED275453B3C}" destId="{72CE9C47-32DC-4C5C-912C-D4F99C032212}" srcOrd="0" destOrd="0" presId="urn:microsoft.com/office/officeart/2005/8/layout/vList2"/>
    <dgm:cxn modelId="{F245FFC1-C63B-45B1-B729-039E4CA29695}" srcId="{CBDD322F-0840-4ED2-A686-A9DA903FEC32}" destId="{A0BD2C54-7AD4-48D3-80E3-909667450887}" srcOrd="0" destOrd="0" parTransId="{687EBB08-C916-4D64-8AD4-665DCD2FC9F9}" sibTransId="{0AF763F3-E898-467F-9ECE-36B2EB39579C}"/>
    <dgm:cxn modelId="{D4E11DCC-0E3C-40DC-8E79-A6C8FED0C264}" srcId="{A0BD2C54-7AD4-48D3-80E3-909667450887}" destId="{34F5FDC2-9D56-4E9F-8563-C6D3DE2863B2}" srcOrd="5" destOrd="0" parTransId="{D2244966-C487-4BCD-A429-844FE2EDF16A}" sibTransId="{99C85E9F-2039-45B8-AE4D-9CAF86C8A440}"/>
    <dgm:cxn modelId="{CAEAE1DB-C6A5-48D0-80CF-593CA931389C}" type="presOf" srcId="{A0BD2C54-7AD4-48D3-80E3-909667450887}" destId="{275706FA-3C22-4D69-B4C0-C532C0521408}" srcOrd="0" destOrd="0" presId="urn:microsoft.com/office/officeart/2005/8/layout/vList2"/>
    <dgm:cxn modelId="{3FB091EA-65DB-48CE-8D70-CC6051A36FA7}" type="presOf" srcId="{8178D7AD-D355-4545-AABD-B8A027D8D854}" destId="{72CE9C47-32DC-4C5C-912C-D4F99C032212}" srcOrd="0" destOrd="4" presId="urn:microsoft.com/office/officeart/2005/8/layout/vList2"/>
    <dgm:cxn modelId="{34567F31-D1A8-460A-98AC-5D4B07CD896A}" type="presParOf" srcId="{9B96EE59-7F31-496D-850C-C14B1193E7F0}" destId="{275706FA-3C22-4D69-B4C0-C532C0521408}" srcOrd="0" destOrd="0" presId="urn:microsoft.com/office/officeart/2005/8/layout/vList2"/>
    <dgm:cxn modelId="{F1A1D880-6680-4E72-A4CD-FC1DE070C6DF}" type="presParOf" srcId="{9B96EE59-7F31-496D-850C-C14B1193E7F0}" destId="{72CE9C47-32DC-4C5C-912C-D4F99C032212}"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421A72-44F8-46BA-8DBE-C845FF6D8274}">
      <dsp:nvSpPr>
        <dsp:cNvPr id="0" name=""/>
        <dsp:cNvSpPr/>
      </dsp:nvSpPr>
      <dsp:spPr>
        <a:xfrm>
          <a:off x="0" y="0"/>
          <a:ext cx="4231481"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4FEE1B-7A17-4423-9F04-3CB97D9A9716}">
      <dsp:nvSpPr>
        <dsp:cNvPr id="0" name=""/>
        <dsp:cNvSpPr/>
      </dsp:nvSpPr>
      <dsp:spPr>
        <a:xfrm>
          <a:off x="0" y="0"/>
          <a:ext cx="4231481" cy="1230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CA" sz="2700" kern="1200"/>
            <a:t>4 Religion Credits </a:t>
          </a:r>
          <a:endParaRPr lang="en-US" sz="2700" kern="1200"/>
        </a:p>
      </dsp:txBody>
      <dsp:txXfrm>
        <a:off x="0" y="0"/>
        <a:ext cx="4231481" cy="1230312"/>
      </dsp:txXfrm>
    </dsp:sp>
    <dsp:sp modelId="{42DFA60C-7CAB-4A90-94FD-AED44B170FF0}">
      <dsp:nvSpPr>
        <dsp:cNvPr id="0" name=""/>
        <dsp:cNvSpPr/>
      </dsp:nvSpPr>
      <dsp:spPr>
        <a:xfrm>
          <a:off x="0" y="1230312"/>
          <a:ext cx="4231481" cy="0"/>
        </a:xfrm>
        <a:prstGeom prst="line">
          <a:avLst/>
        </a:prstGeom>
        <a:solidFill>
          <a:schemeClr val="accent2">
            <a:hueOff val="-441124"/>
            <a:satOff val="497"/>
            <a:lumOff val="1177"/>
            <a:alphaOff val="0"/>
          </a:schemeClr>
        </a:solidFill>
        <a:ln w="15875" cap="flat" cmpd="sng" algn="ctr">
          <a:solidFill>
            <a:schemeClr val="accent2">
              <a:hueOff val="-441124"/>
              <a:satOff val="497"/>
              <a:lumOff val="117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4A9B2A-E733-41EC-9FE9-C37CC6BB2BFD}">
      <dsp:nvSpPr>
        <dsp:cNvPr id="0" name=""/>
        <dsp:cNvSpPr/>
      </dsp:nvSpPr>
      <dsp:spPr>
        <a:xfrm>
          <a:off x="0" y="1230312"/>
          <a:ext cx="4231481" cy="1230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8 Optional Credits</a:t>
          </a:r>
          <a:endParaRPr lang="en-CA" sz="2700" kern="1200"/>
        </a:p>
      </dsp:txBody>
      <dsp:txXfrm>
        <a:off x="0" y="1230312"/>
        <a:ext cx="4231481" cy="1230312"/>
      </dsp:txXfrm>
    </dsp:sp>
    <dsp:sp modelId="{B7C80A58-E56F-4DE7-9CD6-DF8F268BA062}">
      <dsp:nvSpPr>
        <dsp:cNvPr id="0" name=""/>
        <dsp:cNvSpPr/>
      </dsp:nvSpPr>
      <dsp:spPr>
        <a:xfrm>
          <a:off x="0" y="2460625"/>
          <a:ext cx="4231481" cy="0"/>
        </a:xfrm>
        <a:prstGeom prst="line">
          <a:avLst/>
        </a:prstGeom>
        <a:solidFill>
          <a:schemeClr val="accent2">
            <a:hueOff val="-882249"/>
            <a:satOff val="995"/>
            <a:lumOff val="2353"/>
            <a:alphaOff val="0"/>
          </a:schemeClr>
        </a:solidFill>
        <a:ln w="15875" cap="flat" cmpd="sng" algn="ctr">
          <a:solidFill>
            <a:schemeClr val="accent2">
              <a:hueOff val="-882249"/>
              <a:satOff val="995"/>
              <a:lumOff val="235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C59418-3904-4AB3-BD0F-B08605D68917}">
      <dsp:nvSpPr>
        <dsp:cNvPr id="0" name=""/>
        <dsp:cNvSpPr/>
      </dsp:nvSpPr>
      <dsp:spPr>
        <a:xfrm>
          <a:off x="0" y="2460625"/>
          <a:ext cx="4231481" cy="1230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CA" sz="2700" kern="1200"/>
            <a:t>40 hrs Community Service </a:t>
          </a:r>
        </a:p>
      </dsp:txBody>
      <dsp:txXfrm>
        <a:off x="0" y="2460625"/>
        <a:ext cx="4231481" cy="1230312"/>
      </dsp:txXfrm>
    </dsp:sp>
    <dsp:sp modelId="{3B612015-0481-4BCF-92CE-909EDD93C6F3}">
      <dsp:nvSpPr>
        <dsp:cNvPr id="0" name=""/>
        <dsp:cNvSpPr/>
      </dsp:nvSpPr>
      <dsp:spPr>
        <a:xfrm>
          <a:off x="0" y="3690937"/>
          <a:ext cx="4231481" cy="0"/>
        </a:xfrm>
        <a:prstGeom prst="line">
          <a:avLst/>
        </a:prstGeom>
        <a:solidFill>
          <a:schemeClr val="accent2">
            <a:hueOff val="-1323373"/>
            <a:satOff val="1492"/>
            <a:lumOff val="3530"/>
            <a:alphaOff val="0"/>
          </a:schemeClr>
        </a:solidFill>
        <a:ln w="15875" cap="flat" cmpd="sng" algn="ctr">
          <a:solidFill>
            <a:schemeClr val="accent2">
              <a:hueOff val="-1323373"/>
              <a:satOff val="1492"/>
              <a:lumOff val="35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5DF6CD-2ED6-4694-869E-75A4B01C115D}">
      <dsp:nvSpPr>
        <dsp:cNvPr id="0" name=""/>
        <dsp:cNvSpPr/>
      </dsp:nvSpPr>
      <dsp:spPr>
        <a:xfrm>
          <a:off x="0" y="3690937"/>
          <a:ext cx="4231481" cy="1230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Successful completion of the Literacy Test or Literacy Course</a:t>
          </a:r>
          <a:endParaRPr lang="en-CA" sz="2700" kern="1200"/>
        </a:p>
      </dsp:txBody>
      <dsp:txXfrm>
        <a:off x="0" y="3690937"/>
        <a:ext cx="4231481" cy="123031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1613D1-A6AD-42C6-91AC-5248AF7B1379}">
      <dsp:nvSpPr>
        <dsp:cNvPr id="0" name=""/>
        <dsp:cNvSpPr/>
      </dsp:nvSpPr>
      <dsp:spPr>
        <a:xfrm>
          <a:off x="0" y="210054"/>
          <a:ext cx="4645935" cy="134199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rtl="0">
            <a:lnSpc>
              <a:spcPct val="90000"/>
            </a:lnSpc>
            <a:spcBef>
              <a:spcPct val="0"/>
            </a:spcBef>
            <a:spcAft>
              <a:spcPct val="35000"/>
            </a:spcAft>
            <a:buNone/>
          </a:pPr>
          <a:r>
            <a:rPr lang="en-US" sz="3700" b="1" kern="1200" dirty="0"/>
            <a:t>BUSINESS AND COMPUTER STUDIES</a:t>
          </a:r>
          <a:r>
            <a:rPr lang="en-US" sz="3700" b="1" kern="1200" dirty="0">
              <a:latin typeface="Tw Cen MT Condensed" panose="020B0606020104020203"/>
            </a:rPr>
            <a:t> </a:t>
          </a:r>
          <a:endParaRPr lang="en-US" sz="3700" kern="1200" dirty="0"/>
        </a:p>
      </dsp:txBody>
      <dsp:txXfrm>
        <a:off x="65511" y="275565"/>
        <a:ext cx="4514913" cy="1210968"/>
      </dsp:txXfrm>
    </dsp:sp>
    <dsp:sp modelId="{8E2797CA-A861-4BEE-9D4A-1717AD23A6E2}">
      <dsp:nvSpPr>
        <dsp:cNvPr id="0" name=""/>
        <dsp:cNvSpPr/>
      </dsp:nvSpPr>
      <dsp:spPr>
        <a:xfrm>
          <a:off x="0" y="1552044"/>
          <a:ext cx="4645935" cy="3982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508" tIns="50800" rIns="284480" bIns="50800" numCol="1" spcCol="1270" anchor="t" anchorCtr="0">
          <a:noAutofit/>
        </a:bodyPr>
        <a:lstStyle/>
        <a:p>
          <a:pPr marL="285750" lvl="1" indent="-285750" algn="l" defTabSz="1778000">
            <a:lnSpc>
              <a:spcPct val="90000"/>
            </a:lnSpc>
            <a:spcBef>
              <a:spcPct val="0"/>
            </a:spcBef>
            <a:spcAft>
              <a:spcPct val="20000"/>
            </a:spcAft>
            <a:buChar char="•"/>
          </a:pPr>
          <a:r>
            <a:rPr lang="en-US" sz="4000" kern="1200" dirty="0"/>
            <a:t>Accounting (M)</a:t>
          </a:r>
        </a:p>
        <a:p>
          <a:pPr marL="285750" lvl="1" indent="-285750" algn="l" defTabSz="1778000" rtl="0">
            <a:lnSpc>
              <a:spcPct val="90000"/>
            </a:lnSpc>
            <a:spcBef>
              <a:spcPct val="0"/>
            </a:spcBef>
            <a:spcAft>
              <a:spcPct val="20000"/>
            </a:spcAft>
            <a:buChar char="•"/>
          </a:pPr>
          <a:r>
            <a:rPr lang="en-US" sz="4000" kern="1200" dirty="0"/>
            <a:t>International Business (M)</a:t>
          </a:r>
          <a:r>
            <a:rPr lang="en-US" sz="4000" kern="1200" dirty="0">
              <a:latin typeface="Tw Cen MT Condensed" panose="020B0606020104020203"/>
            </a:rPr>
            <a:t> </a:t>
          </a:r>
        </a:p>
        <a:p>
          <a:pPr marL="285750" lvl="1" indent="-285750" algn="l" defTabSz="1778000" rtl="0">
            <a:lnSpc>
              <a:spcPct val="90000"/>
            </a:lnSpc>
            <a:spcBef>
              <a:spcPct val="0"/>
            </a:spcBef>
            <a:spcAft>
              <a:spcPct val="20000"/>
            </a:spcAft>
            <a:buChar char="•"/>
          </a:pPr>
          <a:r>
            <a:rPr lang="en-US" sz="4000" kern="1200" dirty="0">
              <a:latin typeface="+mn-lt"/>
            </a:rPr>
            <a:t>Business</a:t>
          </a:r>
          <a:r>
            <a:rPr lang="en-US" sz="4000" kern="1200" dirty="0"/>
            <a:t> </a:t>
          </a:r>
          <a:r>
            <a:rPr lang="en-US" sz="4000" kern="1200" dirty="0">
              <a:latin typeface="+mn-lt"/>
            </a:rPr>
            <a:t>Management</a:t>
          </a:r>
          <a:r>
            <a:rPr lang="en-US" sz="4000" kern="1200" dirty="0">
              <a:latin typeface="Tw Cen MT Condensed" panose="020B0606020104020203"/>
            </a:rPr>
            <a:t> (M)</a:t>
          </a:r>
          <a:endParaRPr lang="en-US" sz="4000" kern="1200" dirty="0"/>
        </a:p>
        <a:p>
          <a:pPr marL="285750" lvl="1" indent="-285750" algn="l" defTabSz="1778000">
            <a:lnSpc>
              <a:spcPct val="90000"/>
            </a:lnSpc>
            <a:spcBef>
              <a:spcPct val="0"/>
            </a:spcBef>
            <a:spcAft>
              <a:spcPct val="20000"/>
            </a:spcAft>
            <a:buChar char="•"/>
          </a:pPr>
          <a:r>
            <a:rPr lang="en-US" sz="4000" kern="1200" dirty="0"/>
            <a:t>Computer Studies (U)</a:t>
          </a:r>
        </a:p>
      </dsp:txBody>
      <dsp:txXfrm>
        <a:off x="0" y="1552044"/>
        <a:ext cx="4645935" cy="398268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5706FA-3C22-4D69-B4C0-C532C0521408}">
      <dsp:nvSpPr>
        <dsp:cNvPr id="0" name=""/>
        <dsp:cNvSpPr/>
      </dsp:nvSpPr>
      <dsp:spPr>
        <a:xfrm>
          <a:off x="0" y="137634"/>
          <a:ext cx="4231481" cy="1519245"/>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b="1" kern="1200"/>
            <a:t>CANADIAN WORLD STUDIES</a:t>
          </a:r>
        </a:p>
      </dsp:txBody>
      <dsp:txXfrm>
        <a:off x="74163" y="211797"/>
        <a:ext cx="4083155" cy="1370919"/>
      </dsp:txXfrm>
    </dsp:sp>
    <dsp:sp modelId="{72CE9C47-32DC-4C5C-912C-D4F99C032212}">
      <dsp:nvSpPr>
        <dsp:cNvPr id="0" name=""/>
        <dsp:cNvSpPr/>
      </dsp:nvSpPr>
      <dsp:spPr>
        <a:xfrm>
          <a:off x="0" y="1656879"/>
          <a:ext cx="4231481" cy="3126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350" tIns="67310" rIns="376936" bIns="67310" numCol="1" spcCol="1270" anchor="t" anchorCtr="0">
          <a:noAutofit/>
        </a:bodyPr>
        <a:lstStyle/>
        <a:p>
          <a:pPr marL="285750" lvl="1" indent="-285750" algn="l" defTabSz="1822450">
            <a:lnSpc>
              <a:spcPct val="90000"/>
            </a:lnSpc>
            <a:spcBef>
              <a:spcPct val="0"/>
            </a:spcBef>
            <a:spcAft>
              <a:spcPct val="20000"/>
            </a:spcAft>
            <a:buChar char="•"/>
          </a:pPr>
          <a:r>
            <a:rPr lang="en-US" sz="4100" kern="1200">
              <a:latin typeface="Arial" charset="0"/>
              <a:ea typeface="+mn-ea"/>
              <a:cs typeface="Arial" charset="0"/>
            </a:rPr>
            <a:t>World Issues (U)</a:t>
          </a:r>
          <a:endParaRPr lang="en-US" sz="4100" kern="1200"/>
        </a:p>
        <a:p>
          <a:pPr marL="285750" lvl="1" indent="-285750" algn="l" defTabSz="1822450">
            <a:lnSpc>
              <a:spcPct val="90000"/>
            </a:lnSpc>
            <a:spcBef>
              <a:spcPct val="0"/>
            </a:spcBef>
            <a:spcAft>
              <a:spcPct val="20000"/>
            </a:spcAft>
            <a:buChar char="•"/>
          </a:pPr>
          <a:r>
            <a:rPr lang="en-US" sz="4100" kern="1200">
              <a:latin typeface="Arial" charset="0"/>
              <a:ea typeface="+mn-ea"/>
              <a:cs typeface="Arial" charset="0"/>
            </a:rPr>
            <a:t>World History (U)</a:t>
          </a:r>
        </a:p>
        <a:p>
          <a:pPr marL="285750" lvl="1" indent="-285750" algn="l" defTabSz="1822450">
            <a:lnSpc>
              <a:spcPct val="90000"/>
            </a:lnSpc>
            <a:spcBef>
              <a:spcPct val="0"/>
            </a:spcBef>
            <a:spcAft>
              <a:spcPct val="20000"/>
            </a:spcAft>
            <a:buChar char="•"/>
          </a:pPr>
          <a:r>
            <a:rPr lang="en-US" sz="4100" kern="1200">
              <a:latin typeface="Arial" charset="0"/>
              <a:ea typeface="+mn-ea"/>
              <a:cs typeface="Arial" charset="0"/>
            </a:rPr>
            <a:t>Economics (U) </a:t>
          </a:r>
        </a:p>
      </dsp:txBody>
      <dsp:txXfrm>
        <a:off x="0" y="1656879"/>
        <a:ext cx="4231481" cy="312673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5706FA-3C22-4D69-B4C0-C532C0521408}">
      <dsp:nvSpPr>
        <dsp:cNvPr id="0" name=""/>
        <dsp:cNvSpPr/>
      </dsp:nvSpPr>
      <dsp:spPr>
        <a:xfrm>
          <a:off x="0" y="380207"/>
          <a:ext cx="4231481" cy="177723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l" defTabSz="2178050">
            <a:lnSpc>
              <a:spcPct val="90000"/>
            </a:lnSpc>
            <a:spcBef>
              <a:spcPct val="0"/>
            </a:spcBef>
            <a:spcAft>
              <a:spcPct val="35000"/>
            </a:spcAft>
            <a:buNone/>
          </a:pPr>
          <a:r>
            <a:rPr lang="en-US" sz="4900" kern="1200"/>
            <a:t>COOPERATIVE EDUCATION</a:t>
          </a:r>
        </a:p>
      </dsp:txBody>
      <dsp:txXfrm>
        <a:off x="86757" y="466964"/>
        <a:ext cx="4057967" cy="1603716"/>
      </dsp:txXfrm>
    </dsp:sp>
    <dsp:sp modelId="{72CE9C47-32DC-4C5C-912C-D4F99C032212}">
      <dsp:nvSpPr>
        <dsp:cNvPr id="0" name=""/>
        <dsp:cNvSpPr/>
      </dsp:nvSpPr>
      <dsp:spPr>
        <a:xfrm>
          <a:off x="0" y="2157437"/>
          <a:ext cx="4231481" cy="2383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350" tIns="52070" rIns="291592" bIns="52070" numCol="1" spcCol="1270" anchor="t" anchorCtr="0">
          <a:noAutofit/>
        </a:bodyPr>
        <a:lstStyle/>
        <a:p>
          <a:pPr marL="285750" lvl="1" indent="-285750" algn="l" defTabSz="1822450">
            <a:lnSpc>
              <a:spcPct val="90000"/>
            </a:lnSpc>
            <a:spcBef>
              <a:spcPct val="0"/>
            </a:spcBef>
            <a:spcAft>
              <a:spcPct val="20000"/>
            </a:spcAft>
            <a:buChar char="•"/>
          </a:pPr>
          <a:r>
            <a:rPr lang="en-US" sz="4100" kern="1200">
              <a:latin typeface="Arial" panose="020B0604020202020204" pitchFamily="34" charset="0"/>
              <a:ea typeface="+mn-ea"/>
              <a:cs typeface="Arial" panose="020B0604020202020204" pitchFamily="34" charset="0"/>
            </a:rPr>
            <a:t>Double Credit (O)</a:t>
          </a:r>
          <a:endParaRPr lang="en-US" sz="4100" kern="1200"/>
        </a:p>
        <a:p>
          <a:pPr marL="285750" lvl="1" indent="-285750" algn="l" defTabSz="1822450">
            <a:lnSpc>
              <a:spcPct val="90000"/>
            </a:lnSpc>
            <a:spcBef>
              <a:spcPct val="0"/>
            </a:spcBef>
            <a:spcAft>
              <a:spcPct val="20000"/>
            </a:spcAft>
            <a:buChar char="•"/>
          </a:pPr>
          <a:r>
            <a:rPr lang="en-US" sz="4100" kern="1200"/>
            <a:t>All Day Coop – choose twice</a:t>
          </a:r>
        </a:p>
      </dsp:txBody>
      <dsp:txXfrm>
        <a:off x="0" y="2157437"/>
        <a:ext cx="4231481" cy="238360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5706FA-3C22-4D69-B4C0-C532C0521408}">
      <dsp:nvSpPr>
        <dsp:cNvPr id="0" name=""/>
        <dsp:cNvSpPr/>
      </dsp:nvSpPr>
      <dsp:spPr>
        <a:xfrm>
          <a:off x="0" y="421899"/>
          <a:ext cx="4231481" cy="152100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b="1" kern="1200"/>
            <a:t>MODERN LANGUAGES</a:t>
          </a:r>
        </a:p>
      </dsp:txBody>
      <dsp:txXfrm>
        <a:off x="74249" y="496148"/>
        <a:ext cx="4082983" cy="1372502"/>
      </dsp:txXfrm>
    </dsp:sp>
    <dsp:sp modelId="{72CE9C47-32DC-4C5C-912C-D4F99C032212}">
      <dsp:nvSpPr>
        <dsp:cNvPr id="0" name=""/>
        <dsp:cNvSpPr/>
      </dsp:nvSpPr>
      <dsp:spPr>
        <a:xfrm>
          <a:off x="0" y="1942900"/>
          <a:ext cx="4231481" cy="2556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350" tIns="52070" rIns="291592" bIns="52070" numCol="1" spcCol="1270" anchor="t" anchorCtr="0">
          <a:noAutofit/>
        </a:bodyPr>
        <a:lstStyle/>
        <a:p>
          <a:pPr marL="285750" lvl="1" indent="-285750" algn="l" defTabSz="1822450">
            <a:lnSpc>
              <a:spcPct val="90000"/>
            </a:lnSpc>
            <a:spcBef>
              <a:spcPct val="0"/>
            </a:spcBef>
            <a:spcAft>
              <a:spcPct val="20000"/>
            </a:spcAft>
            <a:buChar char="•"/>
          </a:pPr>
          <a:r>
            <a:rPr lang="en-US" altLang="en-US" sz="4100" kern="1200">
              <a:latin typeface="Arial" panose="020B0604020202020204" pitchFamily="34" charset="0"/>
              <a:cs typeface="Arial" panose="020B0604020202020204" pitchFamily="34" charset="0"/>
            </a:rPr>
            <a:t>French (U)</a:t>
          </a:r>
          <a:endParaRPr lang="en-US" sz="4100" kern="1200"/>
        </a:p>
        <a:p>
          <a:pPr marL="285750" lvl="1" indent="-285750" algn="l" defTabSz="1822450">
            <a:lnSpc>
              <a:spcPct val="90000"/>
            </a:lnSpc>
            <a:spcBef>
              <a:spcPct val="0"/>
            </a:spcBef>
            <a:spcAft>
              <a:spcPct val="20000"/>
            </a:spcAft>
            <a:buChar char="•"/>
          </a:pPr>
          <a:r>
            <a:rPr lang="en-US" altLang="en-US" sz="4100" kern="1200">
              <a:latin typeface="Arial" panose="020B0604020202020204" pitchFamily="34" charset="0"/>
              <a:cs typeface="Arial" panose="020B0604020202020204" pitchFamily="34" charset="0"/>
            </a:rPr>
            <a:t>French –  (O)</a:t>
          </a:r>
        </a:p>
        <a:p>
          <a:pPr marL="285750" lvl="1" indent="-285750" algn="l" defTabSz="1822450">
            <a:lnSpc>
              <a:spcPct val="90000"/>
            </a:lnSpc>
            <a:spcBef>
              <a:spcPct val="0"/>
            </a:spcBef>
            <a:spcAft>
              <a:spcPct val="20000"/>
            </a:spcAft>
            <a:buChar char="•"/>
          </a:pPr>
          <a:r>
            <a:rPr lang="en-US" altLang="en-US" sz="4100" kern="1200">
              <a:latin typeface="Arial" panose="020B0604020202020204" pitchFamily="34" charset="0"/>
              <a:cs typeface="Arial" panose="020B0604020202020204" pitchFamily="34" charset="0"/>
            </a:rPr>
            <a:t>Extended French (U)</a:t>
          </a:r>
        </a:p>
      </dsp:txBody>
      <dsp:txXfrm>
        <a:off x="0" y="1942900"/>
        <a:ext cx="4231481" cy="255645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5706FA-3C22-4D69-B4C0-C532C0521408}">
      <dsp:nvSpPr>
        <dsp:cNvPr id="0" name=""/>
        <dsp:cNvSpPr/>
      </dsp:nvSpPr>
      <dsp:spPr>
        <a:xfrm>
          <a:off x="0" y="271262"/>
          <a:ext cx="4458493" cy="121680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b="1" kern="1200"/>
            <a:t>ENGLISH</a:t>
          </a:r>
        </a:p>
      </dsp:txBody>
      <dsp:txXfrm>
        <a:off x="59399" y="330661"/>
        <a:ext cx="4339695" cy="1098002"/>
      </dsp:txXfrm>
    </dsp:sp>
    <dsp:sp modelId="{72CE9C47-32DC-4C5C-912C-D4F99C032212}">
      <dsp:nvSpPr>
        <dsp:cNvPr id="0" name=""/>
        <dsp:cNvSpPr/>
      </dsp:nvSpPr>
      <dsp:spPr>
        <a:xfrm>
          <a:off x="0" y="1488062"/>
          <a:ext cx="4458493" cy="31619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557" tIns="52070" rIns="291592" bIns="52070" numCol="1" spcCol="1270" anchor="t" anchorCtr="0">
          <a:noAutofit/>
        </a:bodyPr>
        <a:lstStyle/>
        <a:p>
          <a:pPr marL="285750" lvl="1" indent="-285750" algn="l" defTabSz="1822450">
            <a:lnSpc>
              <a:spcPct val="90000"/>
            </a:lnSpc>
            <a:spcBef>
              <a:spcPct val="0"/>
            </a:spcBef>
            <a:spcAft>
              <a:spcPct val="20000"/>
            </a:spcAft>
            <a:buChar char="•"/>
          </a:pPr>
          <a:r>
            <a:rPr lang="en-US" altLang="en-US" sz="4100" kern="1200">
              <a:latin typeface="Arial" panose="020B0604020202020204" pitchFamily="34" charset="0"/>
              <a:cs typeface="Arial" panose="020B0604020202020204" pitchFamily="34" charset="0"/>
            </a:rPr>
            <a:t>Writer</a:t>
          </a:r>
          <a:r>
            <a:rPr lang="ja-JP" altLang="en-US" sz="4100" kern="1200">
              <a:latin typeface="Arial" panose="020B0604020202020204" pitchFamily="34" charset="0"/>
              <a:ea typeface="ＭＳ Ｐ明朝" panose="02020600040205080304" pitchFamily="18" charset="-128"/>
            </a:rPr>
            <a:t>’</a:t>
          </a:r>
          <a:r>
            <a:rPr lang="en-US" altLang="ja-JP" sz="4100" kern="1200">
              <a:latin typeface="Arial" panose="020B0604020202020204" pitchFamily="34" charset="0"/>
              <a:cs typeface="Arial" panose="020B0604020202020204" pitchFamily="34" charset="0"/>
            </a:rPr>
            <a:t>s Craft (U)</a:t>
          </a:r>
          <a:endParaRPr lang="en-US" sz="4100" kern="1200"/>
        </a:p>
        <a:p>
          <a:pPr marL="285750" lvl="1" indent="-285750" algn="l" defTabSz="1822450">
            <a:lnSpc>
              <a:spcPct val="90000"/>
            </a:lnSpc>
            <a:spcBef>
              <a:spcPct val="0"/>
            </a:spcBef>
            <a:spcAft>
              <a:spcPct val="20000"/>
            </a:spcAft>
            <a:buChar char="•"/>
          </a:pPr>
          <a:r>
            <a:rPr lang="en-US" altLang="ja-JP" sz="4100" kern="1200">
              <a:latin typeface="Arial" panose="020B0604020202020204" pitchFamily="34" charset="0"/>
              <a:cs typeface="Arial" panose="020B0604020202020204" pitchFamily="34" charset="0"/>
            </a:rPr>
            <a:t>Media Studies (gr 11)</a:t>
          </a:r>
        </a:p>
        <a:p>
          <a:pPr marL="285750" lvl="1" indent="-285750" algn="l" defTabSz="1822450">
            <a:lnSpc>
              <a:spcPct val="90000"/>
            </a:lnSpc>
            <a:spcBef>
              <a:spcPct val="0"/>
            </a:spcBef>
            <a:spcAft>
              <a:spcPct val="20000"/>
            </a:spcAft>
            <a:buChar char="•"/>
          </a:pPr>
          <a:r>
            <a:rPr lang="en-US" altLang="ja-JP" sz="4100" kern="1200">
              <a:latin typeface="Arial" panose="020B0604020202020204" pitchFamily="34" charset="0"/>
              <a:cs typeface="Arial" panose="020B0604020202020204" pitchFamily="34" charset="0"/>
            </a:rPr>
            <a:t>ESL (O) </a:t>
          </a:r>
        </a:p>
      </dsp:txBody>
      <dsp:txXfrm>
        <a:off x="0" y="1488062"/>
        <a:ext cx="4458493" cy="316192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5706FA-3C22-4D69-B4C0-C532C0521408}">
      <dsp:nvSpPr>
        <dsp:cNvPr id="0" name=""/>
        <dsp:cNvSpPr/>
      </dsp:nvSpPr>
      <dsp:spPr>
        <a:xfrm>
          <a:off x="0" y="151337"/>
          <a:ext cx="4458493" cy="212940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b="1" kern="1200"/>
            <a:t>HEALTH AND PHYSICAL EDUCATION</a:t>
          </a:r>
        </a:p>
      </dsp:txBody>
      <dsp:txXfrm>
        <a:off x="103949" y="255286"/>
        <a:ext cx="4250595" cy="1921502"/>
      </dsp:txXfrm>
    </dsp:sp>
    <dsp:sp modelId="{72CE9C47-32DC-4C5C-912C-D4F99C032212}">
      <dsp:nvSpPr>
        <dsp:cNvPr id="0" name=""/>
        <dsp:cNvSpPr/>
      </dsp:nvSpPr>
      <dsp:spPr>
        <a:xfrm>
          <a:off x="0" y="2280737"/>
          <a:ext cx="4458493" cy="2489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557" tIns="40640" rIns="227584" bIns="40640" numCol="1" spcCol="1270" anchor="t" anchorCtr="0">
          <a:noAutofit/>
        </a:bodyPr>
        <a:lstStyle/>
        <a:p>
          <a:pPr marL="285750" lvl="1" indent="-285750" algn="l" defTabSz="1422400">
            <a:lnSpc>
              <a:spcPct val="90000"/>
            </a:lnSpc>
            <a:spcBef>
              <a:spcPct val="0"/>
            </a:spcBef>
            <a:spcAft>
              <a:spcPct val="20000"/>
            </a:spcAft>
            <a:buChar char="•"/>
          </a:pPr>
          <a:r>
            <a:rPr lang="en-US" sz="3200" kern="1200">
              <a:solidFill>
                <a:prstClr val="black">
                  <a:hueOff val="0"/>
                  <a:satOff val="0"/>
                  <a:lumOff val="0"/>
                  <a:alphaOff val="0"/>
                </a:prstClr>
              </a:solidFill>
              <a:latin typeface="Arial" charset="0"/>
              <a:ea typeface="+mn-ea"/>
              <a:cs typeface="Arial" charset="0"/>
            </a:rPr>
            <a:t>Physical Education (O) </a:t>
          </a:r>
        </a:p>
        <a:p>
          <a:pPr marL="285750" lvl="1" indent="-285750" algn="l" defTabSz="1422400">
            <a:lnSpc>
              <a:spcPct val="90000"/>
            </a:lnSpc>
            <a:spcBef>
              <a:spcPct val="0"/>
            </a:spcBef>
            <a:spcAft>
              <a:spcPct val="20000"/>
            </a:spcAft>
            <a:buChar char="•"/>
          </a:pPr>
          <a:r>
            <a:rPr lang="en-US" sz="3200" kern="1200">
              <a:latin typeface="Arial" charset="0"/>
              <a:ea typeface="+mn-ea"/>
              <a:cs typeface="Arial" charset="0"/>
            </a:rPr>
            <a:t>Personal Fitness (O) </a:t>
          </a:r>
        </a:p>
        <a:p>
          <a:pPr marL="285750" lvl="1" indent="-285750" algn="l" defTabSz="1422400">
            <a:lnSpc>
              <a:spcPct val="90000"/>
            </a:lnSpc>
            <a:spcBef>
              <a:spcPct val="0"/>
            </a:spcBef>
            <a:spcAft>
              <a:spcPct val="20000"/>
            </a:spcAft>
            <a:buChar char="•"/>
          </a:pPr>
          <a:r>
            <a:rPr lang="en-US" sz="3200" kern="1200">
              <a:latin typeface="Arial" charset="0"/>
              <a:ea typeface="+mn-ea"/>
              <a:cs typeface="Arial" charset="0"/>
            </a:rPr>
            <a:t>Kinesiology (U)</a:t>
          </a:r>
        </a:p>
        <a:p>
          <a:pPr marL="285750" lvl="1" indent="-285750" algn="l" defTabSz="1422400">
            <a:lnSpc>
              <a:spcPct val="90000"/>
            </a:lnSpc>
            <a:spcBef>
              <a:spcPct val="0"/>
            </a:spcBef>
            <a:spcAft>
              <a:spcPct val="20000"/>
            </a:spcAft>
            <a:buChar char="•"/>
          </a:pPr>
          <a:r>
            <a:rPr lang="en-US" sz="3200" kern="1200">
              <a:latin typeface="Arial" charset="0"/>
              <a:ea typeface="+mn-ea"/>
              <a:cs typeface="Arial" charset="0"/>
            </a:rPr>
            <a:t>Basketball (O)</a:t>
          </a:r>
        </a:p>
      </dsp:txBody>
      <dsp:txXfrm>
        <a:off x="0" y="2280737"/>
        <a:ext cx="4458493" cy="248917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5706FA-3C22-4D69-B4C0-C532C0521408}">
      <dsp:nvSpPr>
        <dsp:cNvPr id="0" name=""/>
        <dsp:cNvSpPr/>
      </dsp:nvSpPr>
      <dsp:spPr>
        <a:xfrm>
          <a:off x="0" y="4615"/>
          <a:ext cx="4458493" cy="95004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b="1" kern="1200"/>
            <a:t>SCIENCE</a:t>
          </a:r>
        </a:p>
      </dsp:txBody>
      <dsp:txXfrm>
        <a:off x="46377" y="50992"/>
        <a:ext cx="4365739" cy="857286"/>
      </dsp:txXfrm>
    </dsp:sp>
    <dsp:sp modelId="{72CE9C47-32DC-4C5C-912C-D4F99C032212}">
      <dsp:nvSpPr>
        <dsp:cNvPr id="0" name=""/>
        <dsp:cNvSpPr/>
      </dsp:nvSpPr>
      <dsp:spPr>
        <a:xfrm>
          <a:off x="0" y="954655"/>
          <a:ext cx="4458493" cy="3961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557" tIns="40640" rIns="227584" bIns="40640" numCol="1" spcCol="1270" anchor="t" anchorCtr="0">
          <a:noAutofit/>
        </a:bodyPr>
        <a:lstStyle/>
        <a:p>
          <a:pPr marL="285750" lvl="1" indent="-285750" algn="l" defTabSz="1422400">
            <a:lnSpc>
              <a:spcPct val="90000"/>
            </a:lnSpc>
            <a:spcBef>
              <a:spcPct val="0"/>
            </a:spcBef>
            <a:spcAft>
              <a:spcPct val="20000"/>
            </a:spcAft>
            <a:buChar char="•"/>
          </a:pPr>
          <a:r>
            <a:rPr lang="en-US" sz="3200" kern="1200">
              <a:latin typeface="Arial" charset="0"/>
              <a:ea typeface="+mn-ea"/>
              <a:cs typeface="Arial" charset="0"/>
            </a:rPr>
            <a:t>Biology (U)</a:t>
          </a:r>
          <a:endParaRPr lang="en-US" sz="3200" kern="1200"/>
        </a:p>
        <a:p>
          <a:pPr marL="285750" lvl="1" indent="-285750" algn="l" defTabSz="1422400">
            <a:lnSpc>
              <a:spcPct val="90000"/>
            </a:lnSpc>
            <a:spcBef>
              <a:spcPct val="0"/>
            </a:spcBef>
            <a:spcAft>
              <a:spcPct val="20000"/>
            </a:spcAft>
            <a:buChar char="•"/>
          </a:pPr>
          <a:r>
            <a:rPr lang="en-US" sz="3200" kern="1200" dirty="0">
              <a:latin typeface="Arial" charset="0"/>
              <a:ea typeface="+mn-ea"/>
              <a:cs typeface="Arial" charset="0"/>
            </a:rPr>
            <a:t>Chemistry (U or C)</a:t>
          </a:r>
        </a:p>
        <a:p>
          <a:pPr marL="285750" lvl="1" indent="-285750" algn="l" defTabSz="1422400">
            <a:lnSpc>
              <a:spcPct val="90000"/>
            </a:lnSpc>
            <a:spcBef>
              <a:spcPct val="0"/>
            </a:spcBef>
            <a:spcAft>
              <a:spcPct val="20000"/>
            </a:spcAft>
            <a:buChar char="•"/>
          </a:pPr>
          <a:r>
            <a:rPr lang="en-US" sz="3200" kern="1200">
              <a:latin typeface="Arial" charset="0"/>
              <a:ea typeface="+mn-ea"/>
              <a:cs typeface="Arial" charset="0"/>
            </a:rPr>
            <a:t>Physics (U or C)</a:t>
          </a:r>
        </a:p>
        <a:p>
          <a:pPr marL="285750" lvl="1" indent="-285750" algn="l" defTabSz="1422400">
            <a:lnSpc>
              <a:spcPct val="90000"/>
            </a:lnSpc>
            <a:spcBef>
              <a:spcPct val="0"/>
            </a:spcBef>
            <a:spcAft>
              <a:spcPct val="20000"/>
            </a:spcAft>
            <a:buChar char="•"/>
          </a:pPr>
          <a:r>
            <a:rPr lang="en-US" sz="3200" kern="1200">
              <a:latin typeface="Arial" charset="0"/>
              <a:ea typeface="+mn-ea"/>
              <a:cs typeface="Arial" charset="0"/>
            </a:rPr>
            <a:t>Health Science (M)</a:t>
          </a:r>
        </a:p>
        <a:p>
          <a:pPr marL="285750" lvl="1" indent="-285750" algn="l" defTabSz="1422400">
            <a:lnSpc>
              <a:spcPct val="90000"/>
            </a:lnSpc>
            <a:spcBef>
              <a:spcPct val="0"/>
            </a:spcBef>
            <a:spcAft>
              <a:spcPct val="20000"/>
            </a:spcAft>
            <a:buChar char="•"/>
          </a:pPr>
          <a:r>
            <a:rPr lang="en-US" sz="3200" kern="1200" dirty="0">
              <a:latin typeface="Arial" charset="0"/>
              <a:ea typeface="+mn-ea"/>
              <a:cs typeface="Arial" charset="0"/>
            </a:rPr>
            <a:t>Health Care (C or E) </a:t>
          </a:r>
        </a:p>
        <a:p>
          <a:pPr marL="285750" lvl="1" indent="-285750" algn="l" defTabSz="1422400">
            <a:lnSpc>
              <a:spcPct val="90000"/>
            </a:lnSpc>
            <a:spcBef>
              <a:spcPct val="0"/>
            </a:spcBef>
            <a:spcAft>
              <a:spcPct val="20000"/>
            </a:spcAft>
            <a:buChar char="•"/>
          </a:pPr>
          <a:r>
            <a:rPr lang="en-US" sz="3200" kern="1200" dirty="0">
              <a:latin typeface="Arial" charset="0"/>
              <a:ea typeface="+mn-ea"/>
              <a:cs typeface="Arial" charset="0"/>
            </a:rPr>
            <a:t>Environmental Science (gr. 11/ E level)</a:t>
          </a:r>
        </a:p>
      </dsp:txBody>
      <dsp:txXfrm>
        <a:off x="0" y="954655"/>
        <a:ext cx="4458493" cy="396197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5706FA-3C22-4D69-B4C0-C532C0521408}">
      <dsp:nvSpPr>
        <dsp:cNvPr id="0" name=""/>
        <dsp:cNvSpPr/>
      </dsp:nvSpPr>
      <dsp:spPr>
        <a:xfrm>
          <a:off x="0" y="184974"/>
          <a:ext cx="4458493" cy="212940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b="1" kern="1200"/>
            <a:t>SOCIAL SCIENCES &amp; HUMANITIES</a:t>
          </a:r>
        </a:p>
      </dsp:txBody>
      <dsp:txXfrm>
        <a:off x="103949" y="288923"/>
        <a:ext cx="4250595" cy="1921502"/>
      </dsp:txXfrm>
    </dsp:sp>
    <dsp:sp modelId="{72CE9C47-32DC-4C5C-912C-D4F99C032212}">
      <dsp:nvSpPr>
        <dsp:cNvPr id="0" name=""/>
        <dsp:cNvSpPr/>
      </dsp:nvSpPr>
      <dsp:spPr>
        <a:xfrm>
          <a:off x="0" y="2314375"/>
          <a:ext cx="4458493" cy="2421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557" tIns="40640" rIns="227584" bIns="40640" numCol="1" spcCol="1270" anchor="t" anchorCtr="0">
          <a:noAutofit/>
        </a:bodyPr>
        <a:lstStyle/>
        <a:p>
          <a:pPr marL="285750" lvl="1" indent="-285750" algn="l" defTabSz="1422400">
            <a:lnSpc>
              <a:spcPct val="90000"/>
            </a:lnSpc>
            <a:spcBef>
              <a:spcPct val="0"/>
            </a:spcBef>
            <a:spcAft>
              <a:spcPct val="20000"/>
            </a:spcAft>
            <a:buChar char="•"/>
          </a:pPr>
          <a:r>
            <a:rPr lang="en-US" sz="3200" kern="1200" dirty="0">
              <a:latin typeface="Arial" charset="0"/>
              <a:ea typeface="+mn-ea"/>
              <a:cs typeface="Arial" charset="0"/>
            </a:rPr>
            <a:t>Families in Canada (U)</a:t>
          </a:r>
          <a:endParaRPr lang="en-US" sz="3200" kern="1200" dirty="0"/>
        </a:p>
        <a:p>
          <a:pPr marL="285750" lvl="1" indent="-285750" algn="l" defTabSz="1422400">
            <a:lnSpc>
              <a:spcPct val="90000"/>
            </a:lnSpc>
            <a:spcBef>
              <a:spcPct val="0"/>
            </a:spcBef>
            <a:spcAft>
              <a:spcPct val="20000"/>
            </a:spcAft>
            <a:buChar char="•"/>
          </a:pPr>
          <a:r>
            <a:rPr lang="en-US" sz="3200" kern="1200">
              <a:latin typeface="Arial" charset="0"/>
              <a:ea typeface="+mn-ea"/>
              <a:cs typeface="Arial" charset="0"/>
            </a:rPr>
            <a:t>Philosophy (U)</a:t>
          </a:r>
        </a:p>
        <a:p>
          <a:pPr marL="285750" lvl="1" indent="-285750" algn="l" defTabSz="1422400">
            <a:lnSpc>
              <a:spcPct val="90000"/>
            </a:lnSpc>
            <a:spcBef>
              <a:spcPct val="0"/>
            </a:spcBef>
            <a:spcAft>
              <a:spcPct val="20000"/>
            </a:spcAft>
            <a:buChar char="•"/>
          </a:pPr>
          <a:r>
            <a:rPr lang="en-US" sz="3200" kern="1200">
              <a:latin typeface="Arial" charset="0"/>
              <a:ea typeface="+mn-ea"/>
              <a:cs typeface="Arial" charset="0"/>
            </a:rPr>
            <a:t>Personal Life Management (O)</a:t>
          </a:r>
        </a:p>
      </dsp:txBody>
      <dsp:txXfrm>
        <a:off x="0" y="2314375"/>
        <a:ext cx="4458493" cy="242190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5706FA-3C22-4D69-B4C0-C532C0521408}">
      <dsp:nvSpPr>
        <dsp:cNvPr id="0" name=""/>
        <dsp:cNvSpPr/>
      </dsp:nvSpPr>
      <dsp:spPr>
        <a:xfrm>
          <a:off x="0" y="287350"/>
          <a:ext cx="4941094" cy="152100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b="1" kern="1200"/>
            <a:t>INTERDISCIPLINARY STUDIES</a:t>
          </a:r>
        </a:p>
      </dsp:txBody>
      <dsp:txXfrm>
        <a:off x="74249" y="361599"/>
        <a:ext cx="4792596" cy="1372502"/>
      </dsp:txXfrm>
    </dsp:sp>
    <dsp:sp modelId="{72CE9C47-32DC-4C5C-912C-D4F99C032212}">
      <dsp:nvSpPr>
        <dsp:cNvPr id="0" name=""/>
        <dsp:cNvSpPr/>
      </dsp:nvSpPr>
      <dsp:spPr>
        <a:xfrm>
          <a:off x="0" y="1808350"/>
          <a:ext cx="4941094" cy="2825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880" tIns="52070" rIns="291592" bIns="52070" numCol="1" spcCol="1270" anchor="t" anchorCtr="0">
          <a:noAutofit/>
        </a:bodyPr>
        <a:lstStyle/>
        <a:p>
          <a:pPr marL="285750" lvl="1" indent="-285750" algn="l" defTabSz="1822450">
            <a:lnSpc>
              <a:spcPct val="90000"/>
            </a:lnSpc>
            <a:spcBef>
              <a:spcPct val="0"/>
            </a:spcBef>
            <a:spcAft>
              <a:spcPct val="20000"/>
            </a:spcAft>
            <a:buChar char="•"/>
          </a:pPr>
          <a:r>
            <a:rPr lang="en-US" sz="4100" kern="1200"/>
            <a:t>Peer Tutoring (U) – application required</a:t>
          </a:r>
        </a:p>
        <a:p>
          <a:pPr marL="285750" lvl="1" indent="-285750" algn="l" defTabSz="1822450">
            <a:lnSpc>
              <a:spcPct val="90000"/>
            </a:lnSpc>
            <a:spcBef>
              <a:spcPct val="0"/>
            </a:spcBef>
            <a:spcAft>
              <a:spcPct val="20000"/>
            </a:spcAft>
            <a:buChar char="•"/>
          </a:pPr>
          <a:r>
            <a:rPr lang="en-US" sz="4100" kern="1200"/>
            <a:t>Grade 11 Law and Economics (E)</a:t>
          </a:r>
        </a:p>
      </dsp:txBody>
      <dsp:txXfrm>
        <a:off x="0" y="1808350"/>
        <a:ext cx="4941094" cy="282555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5706FA-3C22-4D69-B4C0-C532C0521408}">
      <dsp:nvSpPr>
        <dsp:cNvPr id="0" name=""/>
        <dsp:cNvSpPr/>
      </dsp:nvSpPr>
      <dsp:spPr>
        <a:xfrm>
          <a:off x="0" y="451231"/>
          <a:ext cx="4458493" cy="121680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b="1" kern="1200"/>
            <a:t>TECHNOLOGY</a:t>
          </a:r>
        </a:p>
      </dsp:txBody>
      <dsp:txXfrm>
        <a:off x="59399" y="510630"/>
        <a:ext cx="4339695" cy="1098002"/>
      </dsp:txXfrm>
    </dsp:sp>
    <dsp:sp modelId="{72CE9C47-32DC-4C5C-912C-D4F99C032212}">
      <dsp:nvSpPr>
        <dsp:cNvPr id="0" name=""/>
        <dsp:cNvSpPr/>
      </dsp:nvSpPr>
      <dsp:spPr>
        <a:xfrm>
          <a:off x="0" y="1668031"/>
          <a:ext cx="4458493" cy="430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557" tIns="40640" rIns="227584" bIns="40640" numCol="1" spcCol="1270" anchor="t" anchorCtr="0">
          <a:noAutofit/>
        </a:bodyPr>
        <a:lstStyle/>
        <a:p>
          <a:pPr marL="285750" lvl="1" indent="-285750" algn="l" defTabSz="1422400">
            <a:lnSpc>
              <a:spcPct val="90000"/>
            </a:lnSpc>
            <a:spcBef>
              <a:spcPct val="0"/>
            </a:spcBef>
            <a:spcAft>
              <a:spcPct val="20000"/>
            </a:spcAft>
            <a:buChar char="•"/>
          </a:pPr>
          <a:r>
            <a:rPr lang="en-US" sz="3200" kern="1200">
              <a:latin typeface="Arial" charset="0"/>
              <a:ea typeface="+mn-ea"/>
              <a:cs typeface="Arial" charset="0"/>
            </a:rPr>
            <a:t>Communications (M)</a:t>
          </a:r>
          <a:endParaRPr lang="en-US" sz="3200" kern="1200"/>
        </a:p>
        <a:p>
          <a:pPr marL="285750" lvl="1" indent="-285750" algn="l" defTabSz="1422400">
            <a:lnSpc>
              <a:spcPct val="90000"/>
            </a:lnSpc>
            <a:spcBef>
              <a:spcPct val="0"/>
            </a:spcBef>
            <a:spcAft>
              <a:spcPct val="20000"/>
            </a:spcAft>
            <a:buChar char="•"/>
          </a:pPr>
          <a:r>
            <a:rPr lang="en-US" sz="3200" kern="1200" dirty="0">
              <a:latin typeface="Arial" charset="0"/>
              <a:ea typeface="+mn-ea"/>
              <a:cs typeface="Arial" charset="0"/>
            </a:rPr>
            <a:t>Computer Engineering (M)</a:t>
          </a:r>
        </a:p>
        <a:p>
          <a:pPr marL="285750" lvl="1" indent="-285750" algn="l" defTabSz="1422400">
            <a:lnSpc>
              <a:spcPct val="90000"/>
            </a:lnSpc>
            <a:spcBef>
              <a:spcPct val="0"/>
            </a:spcBef>
            <a:spcAft>
              <a:spcPct val="20000"/>
            </a:spcAft>
            <a:buChar char="•"/>
          </a:pPr>
          <a:r>
            <a:rPr lang="en-US" sz="3200" kern="1200" dirty="0">
              <a:latin typeface="Arial" charset="0"/>
              <a:ea typeface="+mn-ea"/>
              <a:cs typeface="Arial" charset="0"/>
            </a:rPr>
            <a:t>Gr. 11 Robotics/ Control Systems </a:t>
          </a:r>
          <a:r>
            <a:rPr lang="en-US" sz="3200" kern="1200" dirty="0">
              <a:solidFill>
                <a:srgbClr val="FF0000"/>
              </a:solidFill>
              <a:latin typeface="Arial" charset="0"/>
              <a:ea typeface="+mn-ea"/>
              <a:cs typeface="Arial" charset="0"/>
            </a:rPr>
            <a:t>NEW!</a:t>
          </a:r>
        </a:p>
        <a:p>
          <a:pPr marL="285750" lvl="1" indent="-285750" algn="l" defTabSz="1422400">
            <a:lnSpc>
              <a:spcPct val="90000"/>
            </a:lnSpc>
            <a:spcBef>
              <a:spcPct val="0"/>
            </a:spcBef>
            <a:spcAft>
              <a:spcPct val="20000"/>
            </a:spcAft>
            <a:buChar char="•"/>
          </a:pPr>
          <a:r>
            <a:rPr lang="en-US" sz="3200" kern="1200" dirty="0">
              <a:latin typeface="Arial" charset="0"/>
              <a:ea typeface="+mn-ea"/>
              <a:cs typeface="Arial" charset="0"/>
            </a:rPr>
            <a:t>Tech Design (M)</a:t>
          </a:r>
        </a:p>
        <a:p>
          <a:pPr marL="285750" lvl="1" indent="-285750" algn="l" defTabSz="1422400">
            <a:lnSpc>
              <a:spcPct val="90000"/>
            </a:lnSpc>
            <a:spcBef>
              <a:spcPct val="0"/>
            </a:spcBef>
            <a:spcAft>
              <a:spcPct val="20000"/>
            </a:spcAft>
            <a:buChar char="•"/>
          </a:pPr>
          <a:r>
            <a:rPr lang="en-US" sz="3200" kern="1200" dirty="0">
              <a:latin typeface="Arial" charset="0"/>
              <a:ea typeface="+mn-ea"/>
              <a:cs typeface="Arial" charset="0"/>
            </a:rPr>
            <a:t>Architectural Design (M)</a:t>
          </a:r>
        </a:p>
      </dsp:txBody>
      <dsp:txXfrm>
        <a:off x="0" y="1668031"/>
        <a:ext cx="4458493" cy="43056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421A72-44F8-46BA-8DBE-C845FF6D8274}">
      <dsp:nvSpPr>
        <dsp:cNvPr id="0" name=""/>
        <dsp:cNvSpPr/>
      </dsp:nvSpPr>
      <dsp:spPr>
        <a:xfrm>
          <a:off x="0" y="2402"/>
          <a:ext cx="4231481"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4FEE1B-7A17-4423-9F04-3CB97D9A9716}">
      <dsp:nvSpPr>
        <dsp:cNvPr id="0" name=""/>
        <dsp:cNvSpPr/>
      </dsp:nvSpPr>
      <dsp:spPr>
        <a:xfrm>
          <a:off x="0" y="2402"/>
          <a:ext cx="4231481" cy="1638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rtl="0">
            <a:lnSpc>
              <a:spcPct val="90000"/>
            </a:lnSpc>
            <a:spcBef>
              <a:spcPct val="0"/>
            </a:spcBef>
            <a:spcAft>
              <a:spcPct val="35000"/>
            </a:spcAft>
            <a:buNone/>
          </a:pPr>
          <a:r>
            <a:rPr lang="en-CA" sz="3600" kern="1200" dirty="0">
              <a:latin typeface="Tw Cen MT Condensed" panose="020B0606020104020203"/>
            </a:rPr>
            <a:t>MUST BE </a:t>
          </a:r>
          <a:r>
            <a:rPr lang="en-CA" sz="3600" b="1" kern="1200" dirty="0">
              <a:latin typeface="Tw Cen MT Condensed" panose="020B0606020104020203"/>
            </a:rPr>
            <a:t>NON-PROFIT ORGANIZATIONS/ AGENCIES/ EVENTS</a:t>
          </a:r>
          <a:endParaRPr lang="en-US" sz="3600" b="1" kern="1200" dirty="0"/>
        </a:p>
      </dsp:txBody>
      <dsp:txXfrm>
        <a:off x="0" y="2402"/>
        <a:ext cx="4231481" cy="1638814"/>
      </dsp:txXfrm>
    </dsp:sp>
    <dsp:sp modelId="{42DFA60C-7CAB-4A90-94FD-AED44B170FF0}">
      <dsp:nvSpPr>
        <dsp:cNvPr id="0" name=""/>
        <dsp:cNvSpPr/>
      </dsp:nvSpPr>
      <dsp:spPr>
        <a:xfrm>
          <a:off x="0" y="1641217"/>
          <a:ext cx="4231481" cy="0"/>
        </a:xfrm>
        <a:prstGeom prst="line">
          <a:avLst/>
        </a:prstGeom>
        <a:solidFill>
          <a:schemeClr val="accent2">
            <a:hueOff val="-661686"/>
            <a:satOff val="746"/>
            <a:lumOff val="1765"/>
            <a:alphaOff val="0"/>
          </a:schemeClr>
        </a:solidFill>
        <a:ln w="15875" cap="flat" cmpd="sng" algn="ctr">
          <a:solidFill>
            <a:schemeClr val="accent2">
              <a:hueOff val="-661686"/>
              <a:satOff val="746"/>
              <a:lumOff val="176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4A9B2A-E733-41EC-9FE9-C37CC6BB2BFD}">
      <dsp:nvSpPr>
        <dsp:cNvPr id="0" name=""/>
        <dsp:cNvSpPr/>
      </dsp:nvSpPr>
      <dsp:spPr>
        <a:xfrm>
          <a:off x="0" y="1641217"/>
          <a:ext cx="4231481" cy="1638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rtl="0">
            <a:lnSpc>
              <a:spcPct val="90000"/>
            </a:lnSpc>
            <a:spcBef>
              <a:spcPct val="0"/>
            </a:spcBef>
            <a:spcAft>
              <a:spcPct val="35000"/>
            </a:spcAft>
            <a:buNone/>
          </a:pPr>
          <a:r>
            <a:rPr lang="en-US" sz="3600" kern="1200" dirty="0">
              <a:latin typeface="Tw Cen MT Condensed" panose="020B0606020104020203"/>
            </a:rPr>
            <a:t>Churches, hospitals, minor sports associations, Lions Club, Pumpkinfest, etc.</a:t>
          </a:r>
          <a:endParaRPr lang="en-US" sz="3600" kern="1200" dirty="0"/>
        </a:p>
      </dsp:txBody>
      <dsp:txXfrm>
        <a:off x="0" y="1641217"/>
        <a:ext cx="4231481" cy="1638814"/>
      </dsp:txXfrm>
    </dsp:sp>
    <dsp:sp modelId="{3B612015-0481-4BCF-92CE-909EDD93C6F3}">
      <dsp:nvSpPr>
        <dsp:cNvPr id="0" name=""/>
        <dsp:cNvSpPr/>
      </dsp:nvSpPr>
      <dsp:spPr>
        <a:xfrm>
          <a:off x="0" y="3280032"/>
          <a:ext cx="4231481" cy="0"/>
        </a:xfrm>
        <a:prstGeom prst="line">
          <a:avLst/>
        </a:prstGeom>
        <a:solidFill>
          <a:schemeClr val="accent2">
            <a:hueOff val="-1323373"/>
            <a:satOff val="1492"/>
            <a:lumOff val="3530"/>
            <a:alphaOff val="0"/>
          </a:schemeClr>
        </a:solidFill>
        <a:ln w="15875" cap="flat" cmpd="sng" algn="ctr">
          <a:solidFill>
            <a:schemeClr val="accent2">
              <a:hueOff val="-1323373"/>
              <a:satOff val="1492"/>
              <a:lumOff val="35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5DF6CD-2ED6-4694-869E-75A4B01C115D}">
      <dsp:nvSpPr>
        <dsp:cNvPr id="0" name=""/>
        <dsp:cNvSpPr/>
      </dsp:nvSpPr>
      <dsp:spPr>
        <a:xfrm>
          <a:off x="0" y="3280032"/>
          <a:ext cx="4231481" cy="1638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rtl="0">
            <a:lnSpc>
              <a:spcPct val="90000"/>
            </a:lnSpc>
            <a:spcBef>
              <a:spcPct val="0"/>
            </a:spcBef>
            <a:spcAft>
              <a:spcPct val="35000"/>
            </a:spcAft>
            <a:buNone/>
          </a:pPr>
          <a:r>
            <a:rPr lang="en-US" sz="3600" kern="1200" dirty="0">
              <a:latin typeface="Tw Cen MT Condensed" panose="020B0606020104020203"/>
            </a:rPr>
            <a:t>NOT dance academies, farmwork, businesses, horse stables, etc.</a:t>
          </a:r>
          <a:endParaRPr lang="en-US" sz="3600" kern="1200" dirty="0"/>
        </a:p>
      </dsp:txBody>
      <dsp:txXfrm>
        <a:off x="0" y="3280032"/>
        <a:ext cx="4231481" cy="1638814"/>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5706FA-3C22-4D69-B4C0-C532C0521408}">
      <dsp:nvSpPr>
        <dsp:cNvPr id="0" name=""/>
        <dsp:cNvSpPr/>
      </dsp:nvSpPr>
      <dsp:spPr>
        <a:xfrm>
          <a:off x="0" y="910375"/>
          <a:ext cx="4458493" cy="121680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b="1" kern="1200"/>
            <a:t>TECHNOLOGY</a:t>
          </a:r>
        </a:p>
      </dsp:txBody>
      <dsp:txXfrm>
        <a:off x="59399" y="969774"/>
        <a:ext cx="4339695" cy="1098002"/>
      </dsp:txXfrm>
    </dsp:sp>
    <dsp:sp modelId="{72CE9C47-32DC-4C5C-912C-D4F99C032212}">
      <dsp:nvSpPr>
        <dsp:cNvPr id="0" name=""/>
        <dsp:cNvSpPr/>
      </dsp:nvSpPr>
      <dsp:spPr>
        <a:xfrm>
          <a:off x="0" y="2127175"/>
          <a:ext cx="4458493" cy="1883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557" tIns="40640" rIns="227584" bIns="40640" numCol="1" spcCol="1270" anchor="t" anchorCtr="0">
          <a:noAutofit/>
        </a:bodyPr>
        <a:lstStyle/>
        <a:p>
          <a:pPr marL="285750" lvl="1" indent="-285750" algn="l" defTabSz="1422400">
            <a:lnSpc>
              <a:spcPct val="90000"/>
            </a:lnSpc>
            <a:spcBef>
              <a:spcPct val="0"/>
            </a:spcBef>
            <a:spcAft>
              <a:spcPct val="20000"/>
            </a:spcAft>
            <a:buChar char="•"/>
          </a:pPr>
          <a:r>
            <a:rPr lang="en-US" sz="3200" kern="1200">
              <a:solidFill>
                <a:prstClr val="black">
                  <a:hueOff val="0"/>
                  <a:satOff val="0"/>
                  <a:lumOff val="0"/>
                  <a:alphaOff val="0"/>
                </a:prstClr>
              </a:solidFill>
              <a:latin typeface="Arial" charset="0"/>
              <a:ea typeface="+mn-ea"/>
              <a:cs typeface="Arial" charset="0"/>
            </a:rPr>
            <a:t>Transportation (C) </a:t>
          </a:r>
        </a:p>
        <a:p>
          <a:pPr marL="285750" lvl="1" indent="-285750" algn="l" defTabSz="1422400">
            <a:lnSpc>
              <a:spcPct val="90000"/>
            </a:lnSpc>
            <a:spcBef>
              <a:spcPct val="0"/>
            </a:spcBef>
            <a:spcAft>
              <a:spcPct val="20000"/>
            </a:spcAft>
            <a:buChar char="•"/>
          </a:pPr>
          <a:r>
            <a:rPr lang="en-US" sz="3200" kern="1200" dirty="0">
              <a:latin typeface="Arial" pitchFamily="34" charset="0"/>
              <a:ea typeface="+mn-ea"/>
              <a:cs typeface="Arial" pitchFamily="34" charset="0"/>
            </a:rPr>
            <a:t>Double credit: </a:t>
          </a:r>
          <a:r>
            <a:rPr lang="en-US" sz="3200" kern="1200" dirty="0">
              <a:solidFill>
                <a:srgbClr val="FF0000"/>
              </a:solidFill>
              <a:latin typeface="Arial" pitchFamily="34" charset="0"/>
              <a:ea typeface="+mn-ea"/>
              <a:cs typeface="Arial" pitchFamily="34" charset="0"/>
            </a:rPr>
            <a:t>½ day </a:t>
          </a:r>
          <a:r>
            <a:rPr lang="en-US" sz="3200" kern="1200" dirty="0">
              <a:latin typeface="Arial" pitchFamily="34" charset="0"/>
              <a:ea typeface="+mn-ea"/>
              <a:cs typeface="Arial" pitchFamily="34" charset="0"/>
            </a:rPr>
            <a:t>Transportation and Welding</a:t>
          </a:r>
          <a:endParaRPr lang="en-US" sz="3200" kern="1200" dirty="0">
            <a:latin typeface="Arial" charset="0"/>
            <a:ea typeface="+mn-ea"/>
            <a:cs typeface="Arial" charset="0"/>
          </a:endParaRPr>
        </a:p>
      </dsp:txBody>
      <dsp:txXfrm>
        <a:off x="0" y="2127175"/>
        <a:ext cx="4458493" cy="188370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5706FA-3C22-4D69-B4C0-C532C0521408}">
      <dsp:nvSpPr>
        <dsp:cNvPr id="0" name=""/>
        <dsp:cNvSpPr/>
      </dsp:nvSpPr>
      <dsp:spPr>
        <a:xfrm>
          <a:off x="0" y="392935"/>
          <a:ext cx="4458493" cy="121680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b="1" kern="1200"/>
            <a:t>TECHNOLOGY</a:t>
          </a:r>
        </a:p>
      </dsp:txBody>
      <dsp:txXfrm>
        <a:off x="59399" y="452334"/>
        <a:ext cx="4339695" cy="1098002"/>
      </dsp:txXfrm>
    </dsp:sp>
    <dsp:sp modelId="{026B7C17-2AFD-4E37-B8BC-91AFDB2B22F8}">
      <dsp:nvSpPr>
        <dsp:cNvPr id="0" name=""/>
        <dsp:cNvSpPr/>
      </dsp:nvSpPr>
      <dsp:spPr>
        <a:xfrm>
          <a:off x="0" y="1609735"/>
          <a:ext cx="4458493" cy="3229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557" tIns="40640" rIns="227584" bIns="40640" numCol="1" spcCol="1270" anchor="t" anchorCtr="0">
          <a:noAutofit/>
        </a:bodyPr>
        <a:lstStyle/>
        <a:p>
          <a:pPr marL="285750" lvl="1" indent="-285750" algn="l" defTabSz="1422400">
            <a:lnSpc>
              <a:spcPct val="90000"/>
            </a:lnSpc>
            <a:spcBef>
              <a:spcPct val="0"/>
            </a:spcBef>
            <a:spcAft>
              <a:spcPct val="20000"/>
            </a:spcAft>
            <a:buChar char="•"/>
          </a:pPr>
          <a:r>
            <a:rPr lang="en-US" sz="3200" kern="1200">
              <a:latin typeface="Arial" pitchFamily="34" charset="0"/>
              <a:ea typeface="+mn-ea"/>
              <a:cs typeface="Arial" pitchFamily="34" charset="0"/>
            </a:rPr>
            <a:t>Hairstyling &amp; Aesthetics (E)</a:t>
          </a:r>
        </a:p>
        <a:p>
          <a:pPr marL="285750" lvl="1" indent="-285750" algn="l" defTabSz="1422400">
            <a:lnSpc>
              <a:spcPct val="90000"/>
            </a:lnSpc>
            <a:spcBef>
              <a:spcPct val="0"/>
            </a:spcBef>
            <a:spcAft>
              <a:spcPct val="20000"/>
            </a:spcAft>
            <a:buChar char="•"/>
          </a:pPr>
          <a:r>
            <a:rPr lang="en-US" sz="3200" kern="1200">
              <a:latin typeface="Arial" pitchFamily="34" charset="0"/>
              <a:ea typeface="+mn-ea"/>
              <a:cs typeface="Arial" pitchFamily="34" charset="0"/>
            </a:rPr>
            <a:t>Cooking (E) single or double credit: Chef Training</a:t>
          </a:r>
        </a:p>
        <a:p>
          <a:pPr marL="285750" lvl="1" indent="-285750" algn="l" defTabSz="1422400">
            <a:lnSpc>
              <a:spcPct val="90000"/>
            </a:lnSpc>
            <a:spcBef>
              <a:spcPct val="0"/>
            </a:spcBef>
            <a:spcAft>
              <a:spcPct val="20000"/>
            </a:spcAft>
            <a:buChar char="•"/>
          </a:pPr>
          <a:r>
            <a:rPr lang="en-US" sz="3200" kern="1200">
              <a:latin typeface="Arial" pitchFamily="34" charset="0"/>
              <a:ea typeface="+mn-ea"/>
              <a:cs typeface="Arial" pitchFamily="34" charset="0"/>
            </a:rPr>
            <a:t>Baking (E) single or double credit </a:t>
          </a:r>
        </a:p>
      </dsp:txBody>
      <dsp:txXfrm>
        <a:off x="0" y="1609735"/>
        <a:ext cx="4458493" cy="322920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D744EA-6883-43F5-B076-918E8077F9AE}">
      <dsp:nvSpPr>
        <dsp:cNvPr id="0" name=""/>
        <dsp:cNvSpPr/>
      </dsp:nvSpPr>
      <dsp:spPr>
        <a:xfrm>
          <a:off x="0" y="214057"/>
          <a:ext cx="4458493" cy="1786655"/>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Font typeface="Times New Roman" panose="02020603050405020304" pitchFamily="18" charset="0"/>
            <a:buNone/>
          </a:pPr>
          <a:r>
            <a:rPr lang="en-US" sz="2700" b="1" kern="1200" dirty="0"/>
            <a:t>CLN4CE</a:t>
          </a:r>
          <a:r>
            <a:rPr lang="en-US" sz="2700" kern="1200" dirty="0"/>
            <a:t> – Legal Studies</a:t>
          </a:r>
          <a:endParaRPr lang="en-CA" sz="2700" kern="1200" dirty="0"/>
        </a:p>
      </dsp:txBody>
      <dsp:txXfrm>
        <a:off x="87217" y="301274"/>
        <a:ext cx="4284059" cy="1612221"/>
      </dsp:txXfrm>
    </dsp:sp>
    <dsp:sp modelId="{8E670555-7AAA-459D-BC23-47AC3B615C13}">
      <dsp:nvSpPr>
        <dsp:cNvPr id="0" name=""/>
        <dsp:cNvSpPr/>
      </dsp:nvSpPr>
      <dsp:spPr>
        <a:xfrm>
          <a:off x="0" y="2078472"/>
          <a:ext cx="4458493" cy="1786655"/>
        </a:xfrm>
        <a:prstGeom prst="roundRect">
          <a:avLst/>
        </a:prstGeom>
        <a:solidFill>
          <a:schemeClr val="accent5">
            <a:hueOff val="1178392"/>
            <a:satOff val="-5635"/>
            <a:lumOff val="617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rtl="0">
            <a:lnSpc>
              <a:spcPct val="90000"/>
            </a:lnSpc>
            <a:spcBef>
              <a:spcPct val="0"/>
            </a:spcBef>
            <a:spcAft>
              <a:spcPct val="35000"/>
            </a:spcAft>
            <a:buFont typeface="Times New Roman" panose="02020603050405020304" pitchFamily="18" charset="0"/>
            <a:buNone/>
          </a:pPr>
          <a:r>
            <a:rPr lang="en-US" sz="2700" b="1" kern="1200" dirty="0"/>
            <a:t>NBE3CE</a:t>
          </a:r>
          <a:r>
            <a:rPr lang="en-US" sz="2700" kern="1200" dirty="0"/>
            <a:t> – </a:t>
          </a:r>
          <a:r>
            <a:rPr lang="en-CA" sz="2700" b="0" i="0" kern="1200" dirty="0"/>
            <a:t>Understanding Contemporary First Nations, Metis, and Inuit Voices (Sub for grade 11 College English)</a:t>
          </a:r>
          <a:endParaRPr lang="en-CA" sz="2700" kern="1200" dirty="0"/>
        </a:p>
      </dsp:txBody>
      <dsp:txXfrm>
        <a:off x="87217" y="2165689"/>
        <a:ext cx="4284059" cy="1612221"/>
      </dsp:txXfrm>
    </dsp:sp>
    <dsp:sp modelId="{ADAC6D5D-FBDF-44C7-A919-470EEE11599F}">
      <dsp:nvSpPr>
        <dsp:cNvPr id="0" name=""/>
        <dsp:cNvSpPr/>
      </dsp:nvSpPr>
      <dsp:spPr>
        <a:xfrm>
          <a:off x="0" y="3942887"/>
          <a:ext cx="4458493" cy="1786655"/>
        </a:xfrm>
        <a:prstGeom prst="roundRect">
          <a:avLst/>
        </a:prstGeom>
        <a:solidFill>
          <a:schemeClr val="accent5">
            <a:hueOff val="2356783"/>
            <a:satOff val="-11270"/>
            <a:lumOff val="12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rtl="0">
            <a:lnSpc>
              <a:spcPct val="90000"/>
            </a:lnSpc>
            <a:spcBef>
              <a:spcPct val="0"/>
            </a:spcBef>
            <a:spcAft>
              <a:spcPct val="35000"/>
            </a:spcAft>
            <a:buFont typeface="Times New Roman" panose="02020603050405020304" pitchFamily="18" charset="0"/>
            <a:buNone/>
          </a:pPr>
          <a:r>
            <a:rPr lang="en-CA" sz="2700" b="1" i="0" kern="1200" dirty="0"/>
            <a:t>NBE3UE</a:t>
          </a:r>
          <a:r>
            <a:rPr lang="en-CA" sz="2700" b="0" i="0" kern="1200" dirty="0"/>
            <a:t> - Understanding Contemporary First Nations, Metis, and Inuit Voices (Sub for grade 11 U English)​</a:t>
          </a:r>
          <a:endParaRPr lang="en-CA" sz="2700" kern="1200" dirty="0"/>
        </a:p>
      </dsp:txBody>
      <dsp:txXfrm>
        <a:off x="87217" y="4030104"/>
        <a:ext cx="4284059" cy="1612221"/>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D744EA-6883-43F5-B076-918E8077F9AE}">
      <dsp:nvSpPr>
        <dsp:cNvPr id="0" name=""/>
        <dsp:cNvSpPr/>
      </dsp:nvSpPr>
      <dsp:spPr>
        <a:xfrm>
          <a:off x="0" y="170872"/>
          <a:ext cx="4458493" cy="1813525"/>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Font typeface="Times New Roman" panose="02020603050405020304" pitchFamily="18" charset="0"/>
            <a:buNone/>
          </a:pPr>
          <a:r>
            <a:rPr lang="en-US" sz="2800" b="1" kern="1200" dirty="0"/>
            <a:t>PPZ3CE</a:t>
          </a:r>
          <a:r>
            <a:rPr lang="en-US" sz="2800" kern="1200" dirty="0"/>
            <a:t> – Health For Life</a:t>
          </a:r>
          <a:endParaRPr lang="en-CA" sz="2800" kern="1200" dirty="0"/>
        </a:p>
      </dsp:txBody>
      <dsp:txXfrm>
        <a:off x="88529" y="259401"/>
        <a:ext cx="4281435" cy="1636467"/>
      </dsp:txXfrm>
    </dsp:sp>
    <dsp:sp modelId="{EBCE3F92-7BA8-4CDF-BF76-B838B88DA9D9}">
      <dsp:nvSpPr>
        <dsp:cNvPr id="0" name=""/>
        <dsp:cNvSpPr/>
      </dsp:nvSpPr>
      <dsp:spPr>
        <a:xfrm>
          <a:off x="0" y="2065037"/>
          <a:ext cx="4458493" cy="1813525"/>
        </a:xfrm>
        <a:prstGeom prst="roundRect">
          <a:avLst/>
        </a:prstGeom>
        <a:solidFill>
          <a:schemeClr val="accent5">
            <a:hueOff val="1178392"/>
            <a:satOff val="-5635"/>
            <a:lumOff val="617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Font typeface="Times New Roman" panose="02020603050405020304" pitchFamily="18" charset="0"/>
            <a:buNone/>
          </a:pPr>
          <a:r>
            <a:rPr lang="en-US" sz="2800" kern="1200" dirty="0"/>
            <a:t>SVN3ME – Environmental Science</a:t>
          </a:r>
          <a:endParaRPr lang="en-CA" sz="2800" kern="1200" dirty="0"/>
        </a:p>
      </dsp:txBody>
      <dsp:txXfrm>
        <a:off x="88529" y="2153566"/>
        <a:ext cx="4281435" cy="1636467"/>
      </dsp:txXfrm>
    </dsp:sp>
    <dsp:sp modelId="{8E670555-7AAA-459D-BC23-47AC3B615C13}">
      <dsp:nvSpPr>
        <dsp:cNvPr id="0" name=""/>
        <dsp:cNvSpPr/>
      </dsp:nvSpPr>
      <dsp:spPr>
        <a:xfrm>
          <a:off x="0" y="3959202"/>
          <a:ext cx="4458493" cy="1813525"/>
        </a:xfrm>
        <a:prstGeom prst="roundRect">
          <a:avLst/>
        </a:prstGeom>
        <a:solidFill>
          <a:schemeClr val="accent5">
            <a:hueOff val="2356783"/>
            <a:satOff val="-11270"/>
            <a:lumOff val="12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CA" sz="2800" b="0" i="0" kern="1200" dirty="0"/>
            <a:t>Understanding Contemporary First Nations, Metis, and Inuit Voices (Sub for grade 11 U English)​</a:t>
          </a:r>
          <a:endParaRPr lang="en-CA" sz="2800" kern="1200" dirty="0"/>
        </a:p>
      </dsp:txBody>
      <dsp:txXfrm>
        <a:off x="88529" y="4047731"/>
        <a:ext cx="4281435" cy="1636467"/>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FDE187-1CAA-4183-9E21-1DC120CC3802}">
      <dsp:nvSpPr>
        <dsp:cNvPr id="0" name=""/>
        <dsp:cNvSpPr/>
      </dsp:nvSpPr>
      <dsp:spPr>
        <a:xfrm>
          <a:off x="864026" y="99533"/>
          <a:ext cx="612246" cy="61224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41D0B4-898C-4FC5-87A8-5D12A408F278}">
      <dsp:nvSpPr>
        <dsp:cNvPr id="0" name=""/>
        <dsp:cNvSpPr/>
      </dsp:nvSpPr>
      <dsp:spPr>
        <a:xfrm>
          <a:off x="489875" y="1042140"/>
          <a:ext cx="1360546" cy="1258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dirty="0"/>
            <a:t>All summer school courses are e-learning and asynchronous</a:t>
          </a:r>
        </a:p>
      </dsp:txBody>
      <dsp:txXfrm>
        <a:off x="489875" y="1042140"/>
        <a:ext cx="1360546" cy="1258505"/>
      </dsp:txXfrm>
    </dsp:sp>
    <dsp:sp modelId="{69F376B0-FFF1-49F9-A5DC-C6940ADC1B71}">
      <dsp:nvSpPr>
        <dsp:cNvPr id="0" name=""/>
        <dsp:cNvSpPr/>
      </dsp:nvSpPr>
      <dsp:spPr>
        <a:xfrm>
          <a:off x="2462668" y="99533"/>
          <a:ext cx="612246" cy="61224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B3D4C5-4EEC-4392-A654-623D6CA71EC8}">
      <dsp:nvSpPr>
        <dsp:cNvPr id="0" name=""/>
        <dsp:cNvSpPr/>
      </dsp:nvSpPr>
      <dsp:spPr>
        <a:xfrm>
          <a:off x="2088518" y="1042140"/>
          <a:ext cx="1360546" cy="1258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dirty="0"/>
            <a:t>July 4</a:t>
          </a:r>
          <a:r>
            <a:rPr lang="en-US" sz="2400" kern="1200" baseline="30000" dirty="0"/>
            <a:t>th</a:t>
          </a:r>
          <a:r>
            <a:rPr lang="en-US" sz="2400" kern="1200" dirty="0"/>
            <a:t>- 28</a:t>
          </a:r>
          <a:r>
            <a:rPr lang="en-US" sz="2400" kern="1200" baseline="30000" dirty="0"/>
            <a:t>th</a:t>
          </a:r>
          <a:r>
            <a:rPr lang="en-US" sz="2400" kern="1200" dirty="0"/>
            <a:t> </a:t>
          </a:r>
        </a:p>
      </dsp:txBody>
      <dsp:txXfrm>
        <a:off x="2088518" y="1042140"/>
        <a:ext cx="1360546" cy="1258505"/>
      </dsp:txXfrm>
    </dsp:sp>
    <dsp:sp modelId="{EBBCD153-ABB6-48F9-9DD4-828F7F8A1F1F}">
      <dsp:nvSpPr>
        <dsp:cNvPr id="0" name=""/>
        <dsp:cNvSpPr/>
      </dsp:nvSpPr>
      <dsp:spPr>
        <a:xfrm>
          <a:off x="4061311" y="99533"/>
          <a:ext cx="612246" cy="61224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C9D97A-BB4B-4AC7-B9B5-E1D086A4BFAE}">
      <dsp:nvSpPr>
        <dsp:cNvPr id="0" name=""/>
        <dsp:cNvSpPr/>
      </dsp:nvSpPr>
      <dsp:spPr>
        <a:xfrm>
          <a:off x="3687161" y="1042140"/>
          <a:ext cx="1360546" cy="1258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dirty="0">
              <a:solidFill>
                <a:prstClr val="black">
                  <a:hueOff val="0"/>
                  <a:satOff val="0"/>
                  <a:lumOff val="0"/>
                  <a:alphaOff val="0"/>
                </a:prstClr>
              </a:solidFill>
              <a:latin typeface="Tw Cen MT" panose="020B0602020104020603"/>
              <a:ea typeface="+mn-ea"/>
              <a:cs typeface="+mn-cs"/>
            </a:rPr>
            <a:t>Daily attendance required</a:t>
          </a:r>
        </a:p>
      </dsp:txBody>
      <dsp:txXfrm>
        <a:off x="3687161" y="1042140"/>
        <a:ext cx="1360546" cy="1258505"/>
      </dsp:txXfrm>
    </dsp:sp>
    <dsp:sp modelId="{CDBC5E9B-CCA0-48C8-A43C-77FC5E0D2AD0}">
      <dsp:nvSpPr>
        <dsp:cNvPr id="0" name=""/>
        <dsp:cNvSpPr/>
      </dsp:nvSpPr>
      <dsp:spPr>
        <a:xfrm>
          <a:off x="2462668" y="2640783"/>
          <a:ext cx="612246" cy="61224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A12E08-6851-426E-B993-BFA2A1E52C92}">
      <dsp:nvSpPr>
        <dsp:cNvPr id="0" name=""/>
        <dsp:cNvSpPr/>
      </dsp:nvSpPr>
      <dsp:spPr>
        <a:xfrm>
          <a:off x="1837409" y="3583391"/>
          <a:ext cx="1862765" cy="1258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dirty="0" err="1">
              <a:solidFill>
                <a:prstClr val="black">
                  <a:hueOff val="0"/>
                  <a:satOff val="0"/>
                  <a:lumOff val="0"/>
                  <a:alphaOff val="0"/>
                </a:prstClr>
              </a:solidFill>
              <a:latin typeface="Tw Cen MT" panose="020B0602020104020603"/>
              <a:ea typeface="+mn-ea"/>
              <a:cs typeface="+mn-cs"/>
            </a:rPr>
            <a:t>MyBlueprint</a:t>
          </a:r>
          <a:r>
            <a:rPr lang="en-US" sz="2400" kern="1200" dirty="0">
              <a:solidFill>
                <a:prstClr val="black">
                  <a:hueOff val="0"/>
                  <a:satOff val="0"/>
                  <a:lumOff val="0"/>
                  <a:alphaOff val="0"/>
                </a:prstClr>
              </a:solidFill>
              <a:latin typeface="Tw Cen MT" panose="020B0602020104020603"/>
              <a:ea typeface="+mn-ea"/>
              <a:cs typeface="+mn-cs"/>
            </a:rPr>
            <a:t> - Continuing Education tab</a:t>
          </a:r>
        </a:p>
      </dsp:txBody>
      <dsp:txXfrm>
        <a:off x="1837409" y="3583391"/>
        <a:ext cx="1862765" cy="1258505"/>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421A72-44F8-46BA-8DBE-C845FF6D8274}">
      <dsp:nvSpPr>
        <dsp:cNvPr id="0" name=""/>
        <dsp:cNvSpPr/>
      </dsp:nvSpPr>
      <dsp:spPr>
        <a:xfrm>
          <a:off x="0" y="0"/>
          <a:ext cx="4231481"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4FEE1B-7A17-4423-9F04-3CB97D9A9716}">
      <dsp:nvSpPr>
        <dsp:cNvPr id="0" name=""/>
        <dsp:cNvSpPr/>
      </dsp:nvSpPr>
      <dsp:spPr>
        <a:xfrm>
          <a:off x="0" y="0"/>
          <a:ext cx="4231481" cy="1230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kern="1200" dirty="0"/>
            <a:t>HRT3M – World Religions</a:t>
          </a:r>
        </a:p>
      </dsp:txBody>
      <dsp:txXfrm>
        <a:off x="0" y="0"/>
        <a:ext cx="4231481" cy="1230312"/>
      </dsp:txXfrm>
    </dsp:sp>
    <dsp:sp modelId="{42DFA60C-7CAB-4A90-94FD-AED44B170FF0}">
      <dsp:nvSpPr>
        <dsp:cNvPr id="0" name=""/>
        <dsp:cNvSpPr/>
      </dsp:nvSpPr>
      <dsp:spPr>
        <a:xfrm>
          <a:off x="0" y="1230312"/>
          <a:ext cx="4231481" cy="0"/>
        </a:xfrm>
        <a:prstGeom prst="line">
          <a:avLst/>
        </a:prstGeom>
        <a:solidFill>
          <a:schemeClr val="accent2">
            <a:hueOff val="-441124"/>
            <a:satOff val="497"/>
            <a:lumOff val="1177"/>
            <a:alphaOff val="0"/>
          </a:schemeClr>
        </a:solidFill>
        <a:ln w="15875" cap="flat" cmpd="sng" algn="ctr">
          <a:solidFill>
            <a:schemeClr val="accent2">
              <a:hueOff val="-441124"/>
              <a:satOff val="497"/>
              <a:lumOff val="117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4A9B2A-E733-41EC-9FE9-C37CC6BB2BFD}">
      <dsp:nvSpPr>
        <dsp:cNvPr id="0" name=""/>
        <dsp:cNvSpPr/>
      </dsp:nvSpPr>
      <dsp:spPr>
        <a:xfrm>
          <a:off x="0" y="1230312"/>
          <a:ext cx="4231481" cy="1230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kern="1200" dirty="0"/>
            <a:t>HRF3O – World Religions</a:t>
          </a:r>
          <a:endParaRPr lang="en-CA" sz="3700" kern="1200" dirty="0"/>
        </a:p>
      </dsp:txBody>
      <dsp:txXfrm>
        <a:off x="0" y="1230312"/>
        <a:ext cx="4231481" cy="1230312"/>
      </dsp:txXfrm>
    </dsp:sp>
    <dsp:sp modelId="{B7C80A58-E56F-4DE7-9CD6-DF8F268BA062}">
      <dsp:nvSpPr>
        <dsp:cNvPr id="0" name=""/>
        <dsp:cNvSpPr/>
      </dsp:nvSpPr>
      <dsp:spPr>
        <a:xfrm>
          <a:off x="0" y="2460625"/>
          <a:ext cx="4231481" cy="0"/>
        </a:xfrm>
        <a:prstGeom prst="line">
          <a:avLst/>
        </a:prstGeom>
        <a:solidFill>
          <a:schemeClr val="accent2">
            <a:hueOff val="-882249"/>
            <a:satOff val="995"/>
            <a:lumOff val="2353"/>
            <a:alphaOff val="0"/>
          </a:schemeClr>
        </a:solidFill>
        <a:ln w="15875" cap="flat" cmpd="sng" algn="ctr">
          <a:solidFill>
            <a:schemeClr val="accent2">
              <a:hueOff val="-882249"/>
              <a:satOff val="995"/>
              <a:lumOff val="235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C59418-3904-4AB3-BD0F-B08605D68917}">
      <dsp:nvSpPr>
        <dsp:cNvPr id="0" name=""/>
        <dsp:cNvSpPr/>
      </dsp:nvSpPr>
      <dsp:spPr>
        <a:xfrm>
          <a:off x="0" y="2460625"/>
          <a:ext cx="4231481" cy="1230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CA" sz="3700" kern="1200" dirty="0"/>
            <a:t>PPZ3C – Health for Life </a:t>
          </a:r>
        </a:p>
      </dsp:txBody>
      <dsp:txXfrm>
        <a:off x="0" y="2460625"/>
        <a:ext cx="4231481" cy="1230312"/>
      </dsp:txXfrm>
    </dsp:sp>
    <dsp:sp modelId="{3B612015-0481-4BCF-92CE-909EDD93C6F3}">
      <dsp:nvSpPr>
        <dsp:cNvPr id="0" name=""/>
        <dsp:cNvSpPr/>
      </dsp:nvSpPr>
      <dsp:spPr>
        <a:xfrm>
          <a:off x="0" y="3690937"/>
          <a:ext cx="4231481" cy="0"/>
        </a:xfrm>
        <a:prstGeom prst="line">
          <a:avLst/>
        </a:prstGeom>
        <a:solidFill>
          <a:schemeClr val="accent2">
            <a:hueOff val="-1323373"/>
            <a:satOff val="1492"/>
            <a:lumOff val="3530"/>
            <a:alphaOff val="0"/>
          </a:schemeClr>
        </a:solidFill>
        <a:ln w="15875" cap="flat" cmpd="sng" algn="ctr">
          <a:solidFill>
            <a:schemeClr val="accent2">
              <a:hueOff val="-1323373"/>
              <a:satOff val="1492"/>
              <a:lumOff val="35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5DF6CD-2ED6-4694-869E-75A4B01C115D}">
      <dsp:nvSpPr>
        <dsp:cNvPr id="0" name=""/>
        <dsp:cNvSpPr/>
      </dsp:nvSpPr>
      <dsp:spPr>
        <a:xfrm>
          <a:off x="0" y="3690937"/>
          <a:ext cx="4231481" cy="1230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endParaRPr lang="en-CA" sz="3700" kern="1200" dirty="0"/>
        </a:p>
      </dsp:txBody>
      <dsp:txXfrm>
        <a:off x="0" y="3690937"/>
        <a:ext cx="4231481" cy="1230312"/>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E568C3-6B22-461E-879F-DCED99D0163A}">
      <dsp:nvSpPr>
        <dsp:cNvPr id="0" name=""/>
        <dsp:cNvSpPr/>
      </dsp:nvSpPr>
      <dsp:spPr>
        <a:xfrm>
          <a:off x="0" y="0"/>
          <a:ext cx="4904658"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D1CE66-02E6-4DBD-B00C-80513C4AED26}">
      <dsp:nvSpPr>
        <dsp:cNvPr id="0" name=""/>
        <dsp:cNvSpPr/>
      </dsp:nvSpPr>
      <dsp:spPr>
        <a:xfrm>
          <a:off x="0" y="0"/>
          <a:ext cx="4904658" cy="16496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t>MCF3M – Mixed Math </a:t>
          </a:r>
          <a:endParaRPr lang="en-US" sz="3200" kern="1200" dirty="0">
            <a:latin typeface="Tw Cen MT Condensed"/>
          </a:endParaRPr>
        </a:p>
      </dsp:txBody>
      <dsp:txXfrm>
        <a:off x="0" y="0"/>
        <a:ext cx="4904658" cy="1649694"/>
      </dsp:txXfrm>
    </dsp:sp>
    <dsp:sp modelId="{6AD4D3C0-2A7D-4D16-ABE4-70D8C0DC1CAA}">
      <dsp:nvSpPr>
        <dsp:cNvPr id="0" name=""/>
        <dsp:cNvSpPr/>
      </dsp:nvSpPr>
      <dsp:spPr>
        <a:xfrm>
          <a:off x="0" y="1649694"/>
          <a:ext cx="4904658" cy="0"/>
        </a:xfrm>
        <a:prstGeom prst="line">
          <a:avLst/>
        </a:prstGeom>
        <a:solidFill>
          <a:schemeClr val="accent2">
            <a:hueOff val="-441124"/>
            <a:satOff val="497"/>
            <a:lumOff val="1177"/>
            <a:alphaOff val="0"/>
          </a:schemeClr>
        </a:solidFill>
        <a:ln w="15875" cap="flat" cmpd="sng" algn="ctr">
          <a:solidFill>
            <a:schemeClr val="accent2">
              <a:hueOff val="-441124"/>
              <a:satOff val="497"/>
              <a:lumOff val="117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D9441C-4D76-474A-905A-78DDB10AAAEF}">
      <dsp:nvSpPr>
        <dsp:cNvPr id="0" name=""/>
        <dsp:cNvSpPr/>
      </dsp:nvSpPr>
      <dsp:spPr>
        <a:xfrm>
          <a:off x="0" y="1649694"/>
          <a:ext cx="4904658" cy="16496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rtl="0">
            <a:lnSpc>
              <a:spcPct val="90000"/>
            </a:lnSpc>
            <a:spcBef>
              <a:spcPct val="0"/>
            </a:spcBef>
            <a:spcAft>
              <a:spcPct val="35000"/>
            </a:spcAft>
            <a:buNone/>
          </a:pPr>
          <a:r>
            <a:rPr lang="en-US" sz="3200" kern="1200" dirty="0">
              <a:latin typeface="Tw Cen MT Condensed" panose="020B0606020104020203"/>
            </a:rPr>
            <a:t>NBE3U – Understanding Contemporary First Nations, Metis, and Inuit Voices (Sub for grade 11 U English)</a:t>
          </a:r>
          <a:endParaRPr lang="en-US" sz="3200" kern="1200" dirty="0"/>
        </a:p>
      </dsp:txBody>
      <dsp:txXfrm>
        <a:off x="0" y="1649694"/>
        <a:ext cx="4904658" cy="1649694"/>
      </dsp:txXfrm>
    </dsp:sp>
    <dsp:sp modelId="{6C20BECD-D16E-484D-B4FF-8169A3EDC1E3}">
      <dsp:nvSpPr>
        <dsp:cNvPr id="0" name=""/>
        <dsp:cNvSpPr/>
      </dsp:nvSpPr>
      <dsp:spPr>
        <a:xfrm>
          <a:off x="0" y="3299389"/>
          <a:ext cx="4904658" cy="0"/>
        </a:xfrm>
        <a:prstGeom prst="line">
          <a:avLst/>
        </a:prstGeom>
        <a:solidFill>
          <a:schemeClr val="accent2">
            <a:hueOff val="-882249"/>
            <a:satOff val="995"/>
            <a:lumOff val="2353"/>
            <a:alphaOff val="0"/>
          </a:schemeClr>
        </a:solidFill>
        <a:ln w="15875" cap="flat" cmpd="sng" algn="ctr">
          <a:solidFill>
            <a:schemeClr val="accent2">
              <a:hueOff val="-882249"/>
              <a:satOff val="995"/>
              <a:lumOff val="235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22F479-B39D-4037-93D1-0568B9B31161}">
      <dsp:nvSpPr>
        <dsp:cNvPr id="0" name=""/>
        <dsp:cNvSpPr/>
      </dsp:nvSpPr>
      <dsp:spPr>
        <a:xfrm>
          <a:off x="0" y="3299389"/>
          <a:ext cx="4904658" cy="16496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t>DCO3O2 – COOP</a:t>
          </a:r>
        </a:p>
      </dsp:txBody>
      <dsp:txXfrm>
        <a:off x="0" y="3299389"/>
        <a:ext cx="4904658" cy="1649694"/>
      </dsp:txXfrm>
    </dsp:sp>
    <dsp:sp modelId="{7FEB3802-8DB2-468F-A429-C659B3A06BA1}">
      <dsp:nvSpPr>
        <dsp:cNvPr id="0" name=""/>
        <dsp:cNvSpPr/>
      </dsp:nvSpPr>
      <dsp:spPr>
        <a:xfrm>
          <a:off x="0" y="4949084"/>
          <a:ext cx="4904658" cy="0"/>
        </a:xfrm>
        <a:prstGeom prst="line">
          <a:avLst/>
        </a:prstGeom>
        <a:solidFill>
          <a:schemeClr val="accent2">
            <a:hueOff val="-1323373"/>
            <a:satOff val="1492"/>
            <a:lumOff val="3530"/>
            <a:alphaOff val="0"/>
          </a:schemeClr>
        </a:solidFill>
        <a:ln w="15875" cap="flat" cmpd="sng" algn="ctr">
          <a:solidFill>
            <a:schemeClr val="accent2">
              <a:hueOff val="-1323373"/>
              <a:satOff val="1492"/>
              <a:lumOff val="35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7143DB-4A28-4B65-A475-765DEE9E5619}">
      <dsp:nvSpPr>
        <dsp:cNvPr id="0" name=""/>
        <dsp:cNvSpPr/>
      </dsp:nvSpPr>
      <dsp:spPr>
        <a:xfrm>
          <a:off x="0" y="4949084"/>
          <a:ext cx="4904658" cy="16496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t>Credit Recovery</a:t>
          </a:r>
        </a:p>
      </dsp:txBody>
      <dsp:txXfrm>
        <a:off x="0" y="4949084"/>
        <a:ext cx="4904658" cy="1649694"/>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01AC8C-D14E-4F67-9271-07A166387781}">
      <dsp:nvSpPr>
        <dsp:cNvPr id="0" name=""/>
        <dsp:cNvSpPr/>
      </dsp:nvSpPr>
      <dsp:spPr>
        <a:xfrm>
          <a:off x="0" y="2935"/>
          <a:ext cx="5379104" cy="0"/>
        </a:xfrm>
        <a:prstGeom prst="line">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BEB90D-357A-46BD-AF26-4AEE1DD8ABCE}">
      <dsp:nvSpPr>
        <dsp:cNvPr id="0" name=""/>
        <dsp:cNvSpPr/>
      </dsp:nvSpPr>
      <dsp:spPr>
        <a:xfrm>
          <a:off x="0" y="2935"/>
          <a:ext cx="5379104" cy="1001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ENG4C – English College</a:t>
          </a:r>
        </a:p>
      </dsp:txBody>
      <dsp:txXfrm>
        <a:off x="0" y="2935"/>
        <a:ext cx="5379104" cy="1001078"/>
      </dsp:txXfrm>
    </dsp:sp>
    <dsp:sp modelId="{DB4AF939-348C-4316-B4E5-47AFC0330485}">
      <dsp:nvSpPr>
        <dsp:cNvPr id="0" name=""/>
        <dsp:cNvSpPr/>
      </dsp:nvSpPr>
      <dsp:spPr>
        <a:xfrm>
          <a:off x="0" y="1004014"/>
          <a:ext cx="5379104" cy="0"/>
        </a:xfrm>
        <a:prstGeom prst="line">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05FBCD-A67E-42B1-A46A-48122E60F4D1}">
      <dsp:nvSpPr>
        <dsp:cNvPr id="0" name=""/>
        <dsp:cNvSpPr/>
      </dsp:nvSpPr>
      <dsp:spPr>
        <a:xfrm>
          <a:off x="0" y="1004014"/>
          <a:ext cx="5379104" cy="1001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ENG4U – English University</a:t>
          </a:r>
        </a:p>
      </dsp:txBody>
      <dsp:txXfrm>
        <a:off x="0" y="1004014"/>
        <a:ext cx="5379104" cy="1001078"/>
      </dsp:txXfrm>
    </dsp:sp>
    <dsp:sp modelId="{46036AD1-5BEA-48CD-ADA8-9DC7535FB20C}">
      <dsp:nvSpPr>
        <dsp:cNvPr id="0" name=""/>
        <dsp:cNvSpPr/>
      </dsp:nvSpPr>
      <dsp:spPr>
        <a:xfrm>
          <a:off x="0" y="2005092"/>
          <a:ext cx="5379104" cy="0"/>
        </a:xfrm>
        <a:prstGeom prst="line">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956470-6DDD-4181-B0D5-661E9ED996E7}">
      <dsp:nvSpPr>
        <dsp:cNvPr id="0" name=""/>
        <dsp:cNvSpPr/>
      </dsp:nvSpPr>
      <dsp:spPr>
        <a:xfrm>
          <a:off x="0" y="2005092"/>
          <a:ext cx="5379104" cy="1001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EWC4U - </a:t>
          </a:r>
          <a:r>
            <a:rPr lang="en-CA" sz="2700" kern="1200" dirty="0"/>
            <a:t>Writer’s Craft </a:t>
          </a:r>
          <a:endParaRPr lang="en-US" sz="2700" kern="1200" dirty="0"/>
        </a:p>
      </dsp:txBody>
      <dsp:txXfrm>
        <a:off x="0" y="2005092"/>
        <a:ext cx="5379104" cy="1001078"/>
      </dsp:txXfrm>
    </dsp:sp>
    <dsp:sp modelId="{0039FFAA-B102-4275-A8F5-4CFB9D8B4480}">
      <dsp:nvSpPr>
        <dsp:cNvPr id="0" name=""/>
        <dsp:cNvSpPr/>
      </dsp:nvSpPr>
      <dsp:spPr>
        <a:xfrm>
          <a:off x="0" y="3006171"/>
          <a:ext cx="5379104" cy="0"/>
        </a:xfrm>
        <a:prstGeom prst="line">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F14C5F-41F3-478E-A209-1A109BBD6368}">
      <dsp:nvSpPr>
        <dsp:cNvPr id="0" name=""/>
        <dsp:cNvSpPr/>
      </dsp:nvSpPr>
      <dsp:spPr>
        <a:xfrm>
          <a:off x="0" y="3006171"/>
          <a:ext cx="5379104" cy="1001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rtl="0">
            <a:lnSpc>
              <a:spcPct val="90000"/>
            </a:lnSpc>
            <a:spcBef>
              <a:spcPct val="0"/>
            </a:spcBef>
            <a:spcAft>
              <a:spcPct val="35000"/>
            </a:spcAft>
            <a:buNone/>
          </a:pPr>
          <a:r>
            <a:rPr lang="en-US" sz="2700" kern="1200" dirty="0">
              <a:latin typeface="Tw Cen MT Condensed" panose="020B0606020104020203"/>
            </a:rPr>
            <a:t>MDM4U </a:t>
          </a:r>
          <a:r>
            <a:rPr lang="en-US" sz="2700" kern="1200" dirty="0"/>
            <a:t>–</a:t>
          </a:r>
          <a:r>
            <a:rPr lang="en-US" sz="2700" kern="1200" dirty="0">
              <a:latin typeface="Tw Cen MT Condensed" panose="020B0606020104020203"/>
            </a:rPr>
            <a:t> Data Management</a:t>
          </a:r>
          <a:endParaRPr lang="en-US" sz="2700" kern="1200" dirty="0"/>
        </a:p>
      </dsp:txBody>
      <dsp:txXfrm>
        <a:off x="0" y="3006171"/>
        <a:ext cx="5379104" cy="1001078"/>
      </dsp:txXfrm>
    </dsp:sp>
    <dsp:sp modelId="{2A7C98CA-523F-4A96-9FBC-4BBF77B91D55}">
      <dsp:nvSpPr>
        <dsp:cNvPr id="0" name=""/>
        <dsp:cNvSpPr/>
      </dsp:nvSpPr>
      <dsp:spPr>
        <a:xfrm>
          <a:off x="0" y="4007250"/>
          <a:ext cx="5379104" cy="0"/>
        </a:xfrm>
        <a:prstGeom prst="line">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DF4493-D6E1-4BA3-A0D5-CF15BE0DA00B}">
      <dsp:nvSpPr>
        <dsp:cNvPr id="0" name=""/>
        <dsp:cNvSpPr/>
      </dsp:nvSpPr>
      <dsp:spPr>
        <a:xfrm>
          <a:off x="0" y="4007250"/>
          <a:ext cx="5379104" cy="1001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rtl="0">
            <a:lnSpc>
              <a:spcPct val="90000"/>
            </a:lnSpc>
            <a:spcBef>
              <a:spcPct val="0"/>
            </a:spcBef>
            <a:spcAft>
              <a:spcPct val="35000"/>
            </a:spcAft>
            <a:buNone/>
          </a:pPr>
          <a:r>
            <a:rPr lang="en-US" sz="2700" kern="1200" dirty="0">
              <a:latin typeface="Tw Cen MT Condensed" panose="020B0606020104020203"/>
            </a:rPr>
            <a:t>MAP4C</a:t>
          </a:r>
          <a:r>
            <a:rPr lang="en-US" sz="2700" kern="1200" dirty="0"/>
            <a:t>–</a:t>
          </a:r>
          <a:r>
            <a:rPr lang="en-US" sz="2700" kern="1200" dirty="0">
              <a:latin typeface="Tw Cen MT Condensed" panose="020B0606020104020203"/>
            </a:rPr>
            <a:t> College Mathematics</a:t>
          </a:r>
        </a:p>
      </dsp:txBody>
      <dsp:txXfrm>
        <a:off x="0" y="4007250"/>
        <a:ext cx="5379104" cy="1001078"/>
      </dsp:txXfrm>
    </dsp:sp>
    <dsp:sp modelId="{A7B41899-F987-4A55-8404-C35F56FC0C85}">
      <dsp:nvSpPr>
        <dsp:cNvPr id="0" name=""/>
        <dsp:cNvSpPr/>
      </dsp:nvSpPr>
      <dsp:spPr>
        <a:xfrm>
          <a:off x="0" y="5008328"/>
          <a:ext cx="5379104" cy="0"/>
        </a:xfrm>
        <a:prstGeom prst="line">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A3BD4A-DB1F-4F74-A16E-6634C787477E}">
      <dsp:nvSpPr>
        <dsp:cNvPr id="0" name=""/>
        <dsp:cNvSpPr/>
      </dsp:nvSpPr>
      <dsp:spPr>
        <a:xfrm>
          <a:off x="0" y="5008328"/>
          <a:ext cx="5379104" cy="1001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rtl="0">
            <a:lnSpc>
              <a:spcPct val="90000"/>
            </a:lnSpc>
            <a:spcBef>
              <a:spcPct val="0"/>
            </a:spcBef>
            <a:spcAft>
              <a:spcPct val="35000"/>
            </a:spcAft>
            <a:buNone/>
          </a:pPr>
          <a:r>
            <a:rPr lang="en-US" sz="2700" kern="1200" dirty="0"/>
            <a:t>OLC4O</a:t>
          </a:r>
          <a:r>
            <a:rPr lang="en-CA" sz="2700" kern="1200" dirty="0"/>
            <a:t> – Literacy Course </a:t>
          </a:r>
          <a:endParaRPr lang="en-US" sz="2700" kern="1200" dirty="0"/>
        </a:p>
      </dsp:txBody>
      <dsp:txXfrm>
        <a:off x="0" y="5008328"/>
        <a:ext cx="5379104" cy="1001078"/>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D744EA-6883-43F5-B076-918E8077F9AE}">
      <dsp:nvSpPr>
        <dsp:cNvPr id="0" name=""/>
        <dsp:cNvSpPr/>
      </dsp:nvSpPr>
      <dsp:spPr>
        <a:xfrm>
          <a:off x="0" y="84283"/>
          <a:ext cx="4458493" cy="186933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Font typeface="Times New Roman" panose="02020603050405020304" pitchFamily="18" charset="0"/>
            <a:buNone/>
          </a:pPr>
          <a:r>
            <a:rPr lang="en-CA" sz="2900" kern="1200" dirty="0"/>
            <a:t>Courses are first come, first served. Don’t miss the deadline!</a:t>
          </a:r>
        </a:p>
      </dsp:txBody>
      <dsp:txXfrm>
        <a:off x="91253" y="175536"/>
        <a:ext cx="4275987" cy="1686824"/>
      </dsp:txXfrm>
    </dsp:sp>
    <dsp:sp modelId="{EBCE3F92-7BA8-4CDF-BF76-B838B88DA9D9}">
      <dsp:nvSpPr>
        <dsp:cNvPr id="0" name=""/>
        <dsp:cNvSpPr/>
      </dsp:nvSpPr>
      <dsp:spPr>
        <a:xfrm>
          <a:off x="0" y="2037134"/>
          <a:ext cx="4458493" cy="1869330"/>
        </a:xfrm>
        <a:prstGeom prst="roundRect">
          <a:avLst/>
        </a:prstGeom>
        <a:solidFill>
          <a:schemeClr val="accent5">
            <a:hueOff val="1178392"/>
            <a:satOff val="-5635"/>
            <a:lumOff val="617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rtl="0">
            <a:lnSpc>
              <a:spcPct val="90000"/>
            </a:lnSpc>
            <a:spcBef>
              <a:spcPct val="0"/>
            </a:spcBef>
            <a:spcAft>
              <a:spcPct val="35000"/>
            </a:spcAft>
            <a:buFont typeface="Times New Roman" panose="02020603050405020304" pitchFamily="18" charset="0"/>
            <a:buNone/>
          </a:pPr>
          <a:r>
            <a:rPr lang="en-US" sz="2900" kern="1200" dirty="0"/>
            <a:t>Collecting on Feb. </a:t>
          </a:r>
          <a:r>
            <a:rPr lang="en-US" sz="2900" kern="1200" baseline="0" dirty="0">
              <a:latin typeface="Tw Cen MT Condensed" panose="020B0606020104020203"/>
            </a:rPr>
            <a:t>27th </a:t>
          </a:r>
          <a:r>
            <a:rPr lang="en-US" sz="2900" kern="1200" dirty="0"/>
            <a:t> &amp; </a:t>
          </a:r>
          <a:r>
            <a:rPr lang="en-US" sz="2900" kern="1200" baseline="0" dirty="0">
              <a:latin typeface="Tw Cen MT Condensed" panose="020B0606020104020203"/>
            </a:rPr>
            <a:t>28th </a:t>
          </a:r>
          <a:r>
            <a:rPr lang="en-US" sz="2900" kern="1200" dirty="0"/>
            <a:t>in homerooms.</a:t>
          </a:r>
          <a:r>
            <a:rPr lang="en-US" sz="2900" kern="1200" dirty="0">
              <a:latin typeface="Tw Cen MT Condensed" panose="020B0606020104020203"/>
            </a:rPr>
            <a:t>  </a:t>
          </a:r>
          <a:endParaRPr lang="en-CA" sz="2900" kern="1200" dirty="0"/>
        </a:p>
      </dsp:txBody>
      <dsp:txXfrm>
        <a:off x="91253" y="2128387"/>
        <a:ext cx="4275987" cy="1686824"/>
      </dsp:txXfrm>
    </dsp:sp>
    <dsp:sp modelId="{8E670555-7AAA-459D-BC23-47AC3B615C13}">
      <dsp:nvSpPr>
        <dsp:cNvPr id="0" name=""/>
        <dsp:cNvSpPr/>
      </dsp:nvSpPr>
      <dsp:spPr>
        <a:xfrm>
          <a:off x="0" y="3989985"/>
          <a:ext cx="4458493" cy="1869330"/>
        </a:xfrm>
        <a:prstGeom prst="roundRect">
          <a:avLst/>
        </a:prstGeom>
        <a:solidFill>
          <a:schemeClr val="accent5">
            <a:hueOff val="2356783"/>
            <a:satOff val="-11270"/>
            <a:lumOff val="12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rtl="0">
            <a:lnSpc>
              <a:spcPct val="90000"/>
            </a:lnSpc>
            <a:spcBef>
              <a:spcPct val="0"/>
            </a:spcBef>
            <a:spcAft>
              <a:spcPct val="35000"/>
            </a:spcAft>
            <a:buFont typeface="Times New Roman" panose="02020603050405020304" pitchFamily="18" charset="0"/>
            <a:buNone/>
          </a:pPr>
          <a:r>
            <a:rPr lang="en-US" sz="2900" kern="1200" dirty="0"/>
            <a:t>Sign Off Forms with parent signature &amp; </a:t>
          </a:r>
          <a:r>
            <a:rPr lang="en-US" sz="2900" kern="1200" dirty="0">
              <a:latin typeface="Tw Cen MT Condensed" panose="020B0606020104020203"/>
            </a:rPr>
            <a:t>proof of payment – School Cash online - </a:t>
          </a:r>
          <a:r>
            <a:rPr lang="en-US" sz="2900" kern="1200" dirty="0"/>
            <a:t>$</a:t>
          </a:r>
          <a:r>
            <a:rPr lang="en-US" sz="2900" kern="1200" dirty="0">
              <a:latin typeface="Tw Cen MT Condensed" panose="020B0606020104020203"/>
            </a:rPr>
            <a:t>35</a:t>
          </a:r>
          <a:r>
            <a:rPr lang="en-US" sz="2900" kern="1200" dirty="0"/>
            <a:t> Activity Fee</a:t>
          </a:r>
          <a:endParaRPr lang="en-CA" sz="2900" kern="1200" dirty="0"/>
        </a:p>
      </dsp:txBody>
      <dsp:txXfrm>
        <a:off x="91253" y="4081238"/>
        <a:ext cx="4275987" cy="1686824"/>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EDBF2C-D7A5-4BD7-9D8F-D5DC7D3AC418}">
      <dsp:nvSpPr>
        <dsp:cNvPr id="0" name=""/>
        <dsp:cNvSpPr/>
      </dsp:nvSpPr>
      <dsp:spPr>
        <a:xfrm>
          <a:off x="0" y="4753510"/>
          <a:ext cx="1243889" cy="1039951"/>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465" tIns="199136" rIns="88465" bIns="199136" numCol="1" spcCol="1270" anchor="ctr" anchorCtr="0">
          <a:noAutofit/>
        </a:bodyPr>
        <a:lstStyle/>
        <a:p>
          <a:pPr marL="0" lvl="0" indent="0" algn="ctr" defTabSz="1244600">
            <a:lnSpc>
              <a:spcPct val="90000"/>
            </a:lnSpc>
            <a:spcBef>
              <a:spcPct val="0"/>
            </a:spcBef>
            <a:spcAft>
              <a:spcPct val="35000"/>
            </a:spcAft>
            <a:buNone/>
          </a:pPr>
          <a:r>
            <a:rPr lang="en-US" sz="2800" kern="1200"/>
            <a:t>Remember</a:t>
          </a:r>
        </a:p>
      </dsp:txBody>
      <dsp:txXfrm>
        <a:off x="0" y="4753510"/>
        <a:ext cx="1243889" cy="1039951"/>
      </dsp:txXfrm>
    </dsp:sp>
    <dsp:sp modelId="{935215FF-841B-4F49-998D-3206941F9BD3}">
      <dsp:nvSpPr>
        <dsp:cNvPr id="0" name=""/>
        <dsp:cNvSpPr/>
      </dsp:nvSpPr>
      <dsp:spPr>
        <a:xfrm>
          <a:off x="1243889" y="4753510"/>
          <a:ext cx="3731669" cy="1039951"/>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5696" tIns="355600" rIns="75696" bIns="355600" numCol="1" spcCol="1270" anchor="ctr" anchorCtr="0">
          <a:noAutofit/>
        </a:bodyPr>
        <a:lstStyle/>
        <a:p>
          <a:pPr marL="0" lvl="0" indent="0" algn="l" defTabSz="1244600">
            <a:lnSpc>
              <a:spcPct val="90000"/>
            </a:lnSpc>
            <a:spcBef>
              <a:spcPct val="0"/>
            </a:spcBef>
            <a:spcAft>
              <a:spcPct val="35000"/>
            </a:spcAft>
            <a:buNone/>
          </a:pPr>
          <a:r>
            <a:rPr lang="en-US" sz="2800" kern="1200"/>
            <a:t>Once you hit submit, course selections will be locked in!</a:t>
          </a:r>
        </a:p>
      </dsp:txBody>
      <dsp:txXfrm>
        <a:off x="1243889" y="4753510"/>
        <a:ext cx="3731669" cy="1039951"/>
      </dsp:txXfrm>
    </dsp:sp>
    <dsp:sp modelId="{1BCF0C70-414D-4F61-AFE7-C9A540D26C37}">
      <dsp:nvSpPr>
        <dsp:cNvPr id="0" name=""/>
        <dsp:cNvSpPr/>
      </dsp:nvSpPr>
      <dsp:spPr>
        <a:xfrm rot="10800000">
          <a:off x="0" y="3169663"/>
          <a:ext cx="1243889" cy="1599446"/>
        </a:xfrm>
        <a:prstGeom prst="upArrowCallout">
          <a:avLst>
            <a:gd name="adj1" fmla="val 5000"/>
            <a:gd name="adj2" fmla="val 10000"/>
            <a:gd name="adj3" fmla="val 15000"/>
            <a:gd name="adj4" fmla="val 64977"/>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465" tIns="199136" rIns="88465" bIns="199136" numCol="1" spcCol="1270" anchor="ctr" anchorCtr="0">
          <a:noAutofit/>
        </a:bodyPr>
        <a:lstStyle/>
        <a:p>
          <a:pPr marL="0" lvl="0" indent="0" algn="ctr" defTabSz="1244600">
            <a:lnSpc>
              <a:spcPct val="90000"/>
            </a:lnSpc>
            <a:spcBef>
              <a:spcPct val="0"/>
            </a:spcBef>
            <a:spcAft>
              <a:spcPct val="35000"/>
            </a:spcAft>
            <a:buNone/>
          </a:pPr>
          <a:r>
            <a:rPr lang="en-US" sz="2800" kern="1200"/>
            <a:t>Pick</a:t>
          </a:r>
        </a:p>
      </dsp:txBody>
      <dsp:txXfrm rot="-10800000">
        <a:off x="0" y="3169663"/>
        <a:ext cx="1243889" cy="1039639"/>
      </dsp:txXfrm>
    </dsp:sp>
    <dsp:sp modelId="{E51B0B59-ED3A-4A64-8E2B-A67FBE255A53}">
      <dsp:nvSpPr>
        <dsp:cNvPr id="0" name=""/>
        <dsp:cNvSpPr/>
      </dsp:nvSpPr>
      <dsp:spPr>
        <a:xfrm>
          <a:off x="1243889" y="3169663"/>
          <a:ext cx="3731669" cy="1039639"/>
        </a:xfrm>
        <a:prstGeom prst="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5696" tIns="355600" rIns="75696" bIns="355600" numCol="1" spcCol="1270" anchor="ctr" anchorCtr="0">
          <a:noAutofit/>
        </a:bodyPr>
        <a:lstStyle/>
        <a:p>
          <a:pPr marL="0" lvl="0" indent="0" algn="l" defTabSz="1244600">
            <a:lnSpc>
              <a:spcPct val="90000"/>
            </a:lnSpc>
            <a:spcBef>
              <a:spcPct val="0"/>
            </a:spcBef>
            <a:spcAft>
              <a:spcPct val="35000"/>
            </a:spcAft>
            <a:buNone/>
          </a:pPr>
          <a:r>
            <a:rPr lang="en-US" sz="2800" kern="1200"/>
            <a:t>Make all course selections</a:t>
          </a:r>
        </a:p>
      </dsp:txBody>
      <dsp:txXfrm>
        <a:off x="1243889" y="3169663"/>
        <a:ext cx="3731669" cy="1039639"/>
      </dsp:txXfrm>
    </dsp:sp>
    <dsp:sp modelId="{6EF53435-E082-472D-A038-A1D6499B6C5E}">
      <dsp:nvSpPr>
        <dsp:cNvPr id="0" name=""/>
        <dsp:cNvSpPr/>
      </dsp:nvSpPr>
      <dsp:spPr>
        <a:xfrm rot="10800000">
          <a:off x="0" y="1585817"/>
          <a:ext cx="1243889" cy="1599446"/>
        </a:xfrm>
        <a:prstGeom prst="upArrowCallout">
          <a:avLst>
            <a:gd name="adj1" fmla="val 5000"/>
            <a:gd name="adj2" fmla="val 10000"/>
            <a:gd name="adj3" fmla="val 15000"/>
            <a:gd name="adj4" fmla="val 64977"/>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465" tIns="199136" rIns="88465" bIns="199136" numCol="1" spcCol="1270" anchor="ctr" anchorCtr="0">
          <a:noAutofit/>
        </a:bodyPr>
        <a:lstStyle/>
        <a:p>
          <a:pPr marL="0" lvl="0" indent="0" algn="ctr" defTabSz="1244600">
            <a:lnSpc>
              <a:spcPct val="90000"/>
            </a:lnSpc>
            <a:spcBef>
              <a:spcPct val="0"/>
            </a:spcBef>
            <a:spcAft>
              <a:spcPct val="35000"/>
            </a:spcAft>
            <a:buNone/>
          </a:pPr>
          <a:r>
            <a:rPr lang="en-US" sz="2800" kern="1200"/>
            <a:t>Choose</a:t>
          </a:r>
        </a:p>
      </dsp:txBody>
      <dsp:txXfrm rot="-10800000">
        <a:off x="0" y="1585817"/>
        <a:ext cx="1243889" cy="1039639"/>
      </dsp:txXfrm>
    </dsp:sp>
    <dsp:sp modelId="{29CE5199-458F-4B8E-94E0-520754F9D0F6}">
      <dsp:nvSpPr>
        <dsp:cNvPr id="0" name=""/>
        <dsp:cNvSpPr/>
      </dsp:nvSpPr>
      <dsp:spPr>
        <a:xfrm>
          <a:off x="1243889" y="1585817"/>
          <a:ext cx="3731669" cy="1039639"/>
        </a:xfrm>
        <a:prstGeom prst="rect">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5696" tIns="355600" rIns="75696" bIns="355600" numCol="1" spcCol="1270" anchor="ctr" anchorCtr="0">
          <a:noAutofit/>
        </a:bodyPr>
        <a:lstStyle/>
        <a:p>
          <a:pPr marL="0" lvl="0" indent="0" algn="l" defTabSz="1244600">
            <a:lnSpc>
              <a:spcPct val="90000"/>
            </a:lnSpc>
            <a:spcBef>
              <a:spcPct val="0"/>
            </a:spcBef>
            <a:spcAft>
              <a:spcPct val="35000"/>
            </a:spcAft>
            <a:buNone/>
          </a:pPr>
          <a:r>
            <a:rPr lang="en-US" sz="2800" kern="1200"/>
            <a:t>Choose summer school option first (IF applicable)</a:t>
          </a:r>
        </a:p>
      </dsp:txBody>
      <dsp:txXfrm>
        <a:off x="1243889" y="1585817"/>
        <a:ext cx="3731669" cy="1039639"/>
      </dsp:txXfrm>
    </dsp:sp>
    <dsp:sp modelId="{FD1BCBBC-7091-4966-8E79-65D0C39A6902}">
      <dsp:nvSpPr>
        <dsp:cNvPr id="0" name=""/>
        <dsp:cNvSpPr/>
      </dsp:nvSpPr>
      <dsp:spPr>
        <a:xfrm rot="10800000">
          <a:off x="0" y="1970"/>
          <a:ext cx="1243889" cy="1599446"/>
        </a:xfrm>
        <a:prstGeom prst="upArrowCallout">
          <a:avLst>
            <a:gd name="adj1" fmla="val 5000"/>
            <a:gd name="adj2" fmla="val 10000"/>
            <a:gd name="adj3" fmla="val 15000"/>
            <a:gd name="adj4" fmla="val 64977"/>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465" tIns="199136" rIns="88465" bIns="199136" numCol="1" spcCol="1270" anchor="ctr" anchorCtr="0">
          <a:noAutofit/>
        </a:bodyPr>
        <a:lstStyle/>
        <a:p>
          <a:pPr marL="0" lvl="0" indent="0" algn="ctr" defTabSz="1244600">
            <a:lnSpc>
              <a:spcPct val="90000"/>
            </a:lnSpc>
            <a:spcBef>
              <a:spcPct val="0"/>
            </a:spcBef>
            <a:spcAft>
              <a:spcPct val="35000"/>
            </a:spcAft>
            <a:buNone/>
          </a:pPr>
          <a:r>
            <a:rPr lang="en-US" sz="2800" kern="1200"/>
            <a:t>Log In</a:t>
          </a:r>
        </a:p>
      </dsp:txBody>
      <dsp:txXfrm rot="-10800000">
        <a:off x="0" y="1970"/>
        <a:ext cx="1243889" cy="1039639"/>
      </dsp:txXfrm>
    </dsp:sp>
    <dsp:sp modelId="{1399AFA2-63DD-4ED1-B642-B0F3550F7401}">
      <dsp:nvSpPr>
        <dsp:cNvPr id="0" name=""/>
        <dsp:cNvSpPr/>
      </dsp:nvSpPr>
      <dsp:spPr>
        <a:xfrm>
          <a:off x="1243889" y="1970"/>
          <a:ext cx="3731669" cy="1039639"/>
        </a:xfrm>
        <a:prstGeom prst="rect">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5696" tIns="355600" rIns="75696" bIns="355600" numCol="1" spcCol="1270" anchor="ctr" anchorCtr="0">
          <a:noAutofit/>
        </a:bodyPr>
        <a:lstStyle/>
        <a:p>
          <a:pPr marL="0" lvl="0" indent="0" algn="l" defTabSz="1244600">
            <a:lnSpc>
              <a:spcPct val="90000"/>
            </a:lnSpc>
            <a:spcBef>
              <a:spcPct val="0"/>
            </a:spcBef>
            <a:spcAft>
              <a:spcPct val="35000"/>
            </a:spcAft>
            <a:buNone/>
          </a:pPr>
          <a:r>
            <a:rPr lang="en-US" sz="2800" kern="1200"/>
            <a:t>Log into </a:t>
          </a:r>
          <a:r>
            <a:rPr lang="en-US" sz="2800" kern="1200" err="1"/>
            <a:t>MyBlueprint</a:t>
          </a:r>
          <a:r>
            <a:rPr lang="en-US" sz="2800" kern="1200"/>
            <a:t> to make grade 12 course selections.</a:t>
          </a:r>
        </a:p>
      </dsp:txBody>
      <dsp:txXfrm>
        <a:off x="1243889" y="1970"/>
        <a:ext cx="3731669" cy="10396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421A72-44F8-46BA-8DBE-C845FF6D8274}">
      <dsp:nvSpPr>
        <dsp:cNvPr id="0" name=""/>
        <dsp:cNvSpPr/>
      </dsp:nvSpPr>
      <dsp:spPr>
        <a:xfrm>
          <a:off x="0" y="2402"/>
          <a:ext cx="4231481"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4FEE1B-7A17-4423-9F04-3CB97D9A9716}">
      <dsp:nvSpPr>
        <dsp:cNvPr id="0" name=""/>
        <dsp:cNvSpPr/>
      </dsp:nvSpPr>
      <dsp:spPr>
        <a:xfrm>
          <a:off x="0" y="2402"/>
          <a:ext cx="4231481" cy="1638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0" tIns="190500" rIns="190500" bIns="190500" numCol="1" spcCol="1270" anchor="t" anchorCtr="0">
          <a:noAutofit/>
        </a:bodyPr>
        <a:lstStyle/>
        <a:p>
          <a:pPr marL="0" lvl="0" indent="0" algn="l" defTabSz="2222500">
            <a:lnSpc>
              <a:spcPct val="90000"/>
            </a:lnSpc>
            <a:spcBef>
              <a:spcPct val="0"/>
            </a:spcBef>
            <a:spcAft>
              <a:spcPct val="35000"/>
            </a:spcAft>
            <a:buNone/>
          </a:pPr>
          <a:r>
            <a:rPr lang="en-US" sz="5000" kern="1200"/>
            <a:t>English</a:t>
          </a:r>
        </a:p>
      </dsp:txBody>
      <dsp:txXfrm>
        <a:off x="0" y="2402"/>
        <a:ext cx="4231481" cy="1638814"/>
      </dsp:txXfrm>
    </dsp:sp>
    <dsp:sp modelId="{1F87D376-33B4-4A67-9AB6-AC54077E0146}">
      <dsp:nvSpPr>
        <dsp:cNvPr id="0" name=""/>
        <dsp:cNvSpPr/>
      </dsp:nvSpPr>
      <dsp:spPr>
        <a:xfrm>
          <a:off x="0" y="1641217"/>
          <a:ext cx="4231481" cy="0"/>
        </a:xfrm>
        <a:prstGeom prst="line">
          <a:avLst/>
        </a:prstGeom>
        <a:solidFill>
          <a:schemeClr val="accent2">
            <a:hueOff val="-661686"/>
            <a:satOff val="746"/>
            <a:lumOff val="1765"/>
            <a:alphaOff val="0"/>
          </a:schemeClr>
        </a:solidFill>
        <a:ln w="15875" cap="flat" cmpd="sng" algn="ctr">
          <a:solidFill>
            <a:schemeClr val="accent2">
              <a:hueOff val="-661686"/>
              <a:satOff val="746"/>
              <a:lumOff val="176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E55C66-0A8A-45CC-A3DB-BA1CD4625976}">
      <dsp:nvSpPr>
        <dsp:cNvPr id="0" name=""/>
        <dsp:cNvSpPr/>
      </dsp:nvSpPr>
      <dsp:spPr>
        <a:xfrm>
          <a:off x="0" y="1641217"/>
          <a:ext cx="4231481" cy="1638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0" tIns="190500" rIns="190500" bIns="190500" numCol="1" spcCol="1270" anchor="t" anchorCtr="0">
          <a:noAutofit/>
        </a:bodyPr>
        <a:lstStyle/>
        <a:p>
          <a:pPr marL="0" lvl="0" indent="0" algn="l" defTabSz="2222500">
            <a:lnSpc>
              <a:spcPct val="90000"/>
            </a:lnSpc>
            <a:spcBef>
              <a:spcPct val="0"/>
            </a:spcBef>
            <a:spcAft>
              <a:spcPct val="35000"/>
            </a:spcAft>
            <a:buNone/>
          </a:pPr>
          <a:r>
            <a:rPr lang="en-US" sz="5000" kern="1200"/>
            <a:t>Religion </a:t>
          </a:r>
        </a:p>
      </dsp:txBody>
      <dsp:txXfrm>
        <a:off x="0" y="1641217"/>
        <a:ext cx="4231481" cy="1638814"/>
      </dsp:txXfrm>
    </dsp:sp>
    <dsp:sp modelId="{4CAE3E91-DC75-412B-89B6-F849FF65550F}">
      <dsp:nvSpPr>
        <dsp:cNvPr id="0" name=""/>
        <dsp:cNvSpPr/>
      </dsp:nvSpPr>
      <dsp:spPr>
        <a:xfrm>
          <a:off x="0" y="3280032"/>
          <a:ext cx="4231481" cy="0"/>
        </a:xfrm>
        <a:prstGeom prst="line">
          <a:avLst/>
        </a:prstGeom>
        <a:solidFill>
          <a:schemeClr val="accent2">
            <a:hueOff val="-1323373"/>
            <a:satOff val="1492"/>
            <a:lumOff val="3530"/>
            <a:alphaOff val="0"/>
          </a:schemeClr>
        </a:solidFill>
        <a:ln w="15875" cap="flat" cmpd="sng" algn="ctr">
          <a:solidFill>
            <a:schemeClr val="accent2">
              <a:hueOff val="-1323373"/>
              <a:satOff val="1492"/>
              <a:lumOff val="35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628985-413E-4769-96F2-BEC17DB77FF3}">
      <dsp:nvSpPr>
        <dsp:cNvPr id="0" name=""/>
        <dsp:cNvSpPr/>
      </dsp:nvSpPr>
      <dsp:spPr>
        <a:xfrm>
          <a:off x="0" y="3280032"/>
          <a:ext cx="4231481" cy="1638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0" tIns="190500" rIns="190500" bIns="190500" numCol="1" spcCol="1270" anchor="t" anchorCtr="0">
          <a:noAutofit/>
        </a:bodyPr>
        <a:lstStyle/>
        <a:p>
          <a:pPr marL="0" lvl="0" indent="0" algn="l" defTabSz="2222500">
            <a:lnSpc>
              <a:spcPct val="90000"/>
            </a:lnSpc>
            <a:spcBef>
              <a:spcPct val="0"/>
            </a:spcBef>
            <a:spcAft>
              <a:spcPct val="35000"/>
            </a:spcAft>
            <a:buNone/>
          </a:pPr>
          <a:r>
            <a:rPr lang="en-US" sz="5000" kern="1200"/>
            <a:t>Minimum of 4 electives</a:t>
          </a:r>
        </a:p>
      </dsp:txBody>
      <dsp:txXfrm>
        <a:off x="0" y="3280032"/>
        <a:ext cx="4231481" cy="1638814"/>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4DF79E-D914-4FB5-8F50-4174956B6DFF}">
      <dsp:nvSpPr>
        <dsp:cNvPr id="0" name=""/>
        <dsp:cNvSpPr/>
      </dsp:nvSpPr>
      <dsp:spPr>
        <a:xfrm>
          <a:off x="0" y="26394"/>
          <a:ext cx="4231481" cy="238095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a:t>Each student will need to add an ALTERNATE (elective) CHOICE</a:t>
          </a:r>
        </a:p>
      </dsp:txBody>
      <dsp:txXfrm>
        <a:off x="116228" y="142622"/>
        <a:ext cx="3999025" cy="2148494"/>
      </dsp:txXfrm>
    </dsp:sp>
    <dsp:sp modelId="{BD5B7B11-B898-4C8D-B4C5-F03BF750A4F6}">
      <dsp:nvSpPr>
        <dsp:cNvPr id="0" name=""/>
        <dsp:cNvSpPr/>
      </dsp:nvSpPr>
      <dsp:spPr>
        <a:xfrm>
          <a:off x="0" y="2513904"/>
          <a:ext cx="4231481" cy="2380950"/>
        </a:xfrm>
        <a:prstGeom prst="roundRect">
          <a:avLst/>
        </a:prstGeom>
        <a:solidFill>
          <a:schemeClr val="accent2">
            <a:hueOff val="-1323373"/>
            <a:satOff val="1492"/>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a:t>Choose a BACKUP Option that you would be happy with</a:t>
          </a:r>
        </a:p>
      </dsp:txBody>
      <dsp:txXfrm>
        <a:off x="116228" y="2630132"/>
        <a:ext cx="3999025" cy="2148494"/>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4DF79E-D914-4FB5-8F50-4174956B6DFF}">
      <dsp:nvSpPr>
        <dsp:cNvPr id="0" name=""/>
        <dsp:cNvSpPr/>
      </dsp:nvSpPr>
      <dsp:spPr>
        <a:xfrm>
          <a:off x="0" y="1199364"/>
          <a:ext cx="4231481" cy="118638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l" defTabSz="2311400">
            <a:lnSpc>
              <a:spcPct val="90000"/>
            </a:lnSpc>
            <a:spcBef>
              <a:spcPct val="0"/>
            </a:spcBef>
            <a:spcAft>
              <a:spcPct val="35000"/>
            </a:spcAft>
            <a:buNone/>
          </a:pPr>
          <a:r>
            <a:rPr lang="en-US" sz="5200" kern="1200" dirty="0" err="1"/>
            <a:t>MyBLUEPRINT</a:t>
          </a:r>
          <a:endParaRPr lang="en-US" sz="5200" kern="1200" dirty="0"/>
        </a:p>
      </dsp:txBody>
      <dsp:txXfrm>
        <a:off x="57914" y="1257278"/>
        <a:ext cx="4115653" cy="1070552"/>
      </dsp:txXfrm>
    </dsp:sp>
    <dsp:sp modelId="{42B26E27-A15E-477F-934A-5354B3749CB1}">
      <dsp:nvSpPr>
        <dsp:cNvPr id="0" name=""/>
        <dsp:cNvSpPr/>
      </dsp:nvSpPr>
      <dsp:spPr>
        <a:xfrm>
          <a:off x="0" y="2535505"/>
          <a:ext cx="4231481" cy="1186380"/>
        </a:xfrm>
        <a:prstGeom prst="roundRect">
          <a:avLst/>
        </a:prstGeom>
        <a:solidFill>
          <a:schemeClr val="accent2">
            <a:hueOff val="-1323373"/>
            <a:satOff val="1492"/>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l" defTabSz="2311400">
            <a:lnSpc>
              <a:spcPct val="90000"/>
            </a:lnSpc>
            <a:spcBef>
              <a:spcPct val="0"/>
            </a:spcBef>
            <a:spcAft>
              <a:spcPct val="35000"/>
            </a:spcAft>
            <a:buNone/>
          </a:pPr>
          <a:r>
            <a:rPr lang="en-CA" sz="5200" kern="1200">
              <a:hlinkClick xmlns:r="http://schemas.openxmlformats.org/officeDocument/2006/relationships" r:id="rId1"/>
            </a:rPr>
            <a:t>myBlueprint</a:t>
          </a:r>
          <a:endParaRPr lang="en-CA" sz="5200" kern="1200"/>
        </a:p>
      </dsp:txBody>
      <dsp:txXfrm>
        <a:off x="57914" y="2593419"/>
        <a:ext cx="4115653" cy="10705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421A72-44F8-46BA-8DBE-C845FF6D8274}">
      <dsp:nvSpPr>
        <dsp:cNvPr id="0" name=""/>
        <dsp:cNvSpPr/>
      </dsp:nvSpPr>
      <dsp:spPr>
        <a:xfrm>
          <a:off x="0" y="600"/>
          <a:ext cx="4231481"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4FEE1B-7A17-4423-9F04-3CB97D9A9716}">
      <dsp:nvSpPr>
        <dsp:cNvPr id="0" name=""/>
        <dsp:cNvSpPr/>
      </dsp:nvSpPr>
      <dsp:spPr>
        <a:xfrm>
          <a:off x="0" y="600"/>
          <a:ext cx="4231481" cy="9840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CA" sz="3000" kern="1200"/>
            <a:t>ENG4U – university </a:t>
          </a:r>
          <a:endParaRPr lang="en-US" sz="3000" kern="1200"/>
        </a:p>
      </dsp:txBody>
      <dsp:txXfrm>
        <a:off x="0" y="600"/>
        <a:ext cx="4231481" cy="984009"/>
      </dsp:txXfrm>
    </dsp:sp>
    <dsp:sp modelId="{42DFA60C-7CAB-4A90-94FD-AED44B170FF0}">
      <dsp:nvSpPr>
        <dsp:cNvPr id="0" name=""/>
        <dsp:cNvSpPr/>
      </dsp:nvSpPr>
      <dsp:spPr>
        <a:xfrm>
          <a:off x="0" y="984610"/>
          <a:ext cx="4231481" cy="0"/>
        </a:xfrm>
        <a:prstGeom prst="line">
          <a:avLst/>
        </a:prstGeom>
        <a:solidFill>
          <a:schemeClr val="accent2">
            <a:hueOff val="-330843"/>
            <a:satOff val="373"/>
            <a:lumOff val="882"/>
            <a:alphaOff val="0"/>
          </a:schemeClr>
        </a:solidFill>
        <a:ln w="15875" cap="flat" cmpd="sng" algn="ctr">
          <a:solidFill>
            <a:schemeClr val="accent2">
              <a:hueOff val="-330843"/>
              <a:satOff val="373"/>
              <a:lumOff val="88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4A9B2A-E733-41EC-9FE9-C37CC6BB2BFD}">
      <dsp:nvSpPr>
        <dsp:cNvPr id="0" name=""/>
        <dsp:cNvSpPr/>
      </dsp:nvSpPr>
      <dsp:spPr>
        <a:xfrm>
          <a:off x="0" y="984610"/>
          <a:ext cx="4231481" cy="9840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CA" sz="3000" kern="1200"/>
            <a:t>ENG4C – college</a:t>
          </a:r>
        </a:p>
      </dsp:txBody>
      <dsp:txXfrm>
        <a:off x="0" y="984610"/>
        <a:ext cx="4231481" cy="984009"/>
      </dsp:txXfrm>
    </dsp:sp>
    <dsp:sp modelId="{B7C80A58-E56F-4DE7-9CD6-DF8F268BA062}">
      <dsp:nvSpPr>
        <dsp:cNvPr id="0" name=""/>
        <dsp:cNvSpPr/>
      </dsp:nvSpPr>
      <dsp:spPr>
        <a:xfrm>
          <a:off x="0" y="1968620"/>
          <a:ext cx="4231481" cy="0"/>
        </a:xfrm>
        <a:prstGeom prst="line">
          <a:avLst/>
        </a:prstGeom>
        <a:solidFill>
          <a:schemeClr val="accent2">
            <a:hueOff val="-661686"/>
            <a:satOff val="746"/>
            <a:lumOff val="1765"/>
            <a:alphaOff val="0"/>
          </a:schemeClr>
        </a:solidFill>
        <a:ln w="15875" cap="flat" cmpd="sng" algn="ctr">
          <a:solidFill>
            <a:schemeClr val="accent2">
              <a:hueOff val="-661686"/>
              <a:satOff val="746"/>
              <a:lumOff val="176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C59418-3904-4AB3-BD0F-B08605D68917}">
      <dsp:nvSpPr>
        <dsp:cNvPr id="0" name=""/>
        <dsp:cNvSpPr/>
      </dsp:nvSpPr>
      <dsp:spPr>
        <a:xfrm>
          <a:off x="0" y="1968620"/>
          <a:ext cx="4231481" cy="9840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CA" sz="3000" kern="1200"/>
            <a:t>ENG4E – workplace </a:t>
          </a:r>
        </a:p>
      </dsp:txBody>
      <dsp:txXfrm>
        <a:off x="0" y="1968620"/>
        <a:ext cx="4231481" cy="984009"/>
      </dsp:txXfrm>
    </dsp:sp>
    <dsp:sp modelId="{3B612015-0481-4BCF-92CE-909EDD93C6F3}">
      <dsp:nvSpPr>
        <dsp:cNvPr id="0" name=""/>
        <dsp:cNvSpPr/>
      </dsp:nvSpPr>
      <dsp:spPr>
        <a:xfrm>
          <a:off x="0" y="2952629"/>
          <a:ext cx="4231481" cy="0"/>
        </a:xfrm>
        <a:prstGeom prst="line">
          <a:avLst/>
        </a:prstGeom>
        <a:solidFill>
          <a:schemeClr val="accent2">
            <a:hueOff val="-992530"/>
            <a:satOff val="1119"/>
            <a:lumOff val="2647"/>
            <a:alphaOff val="0"/>
          </a:schemeClr>
        </a:solidFill>
        <a:ln w="15875" cap="flat" cmpd="sng" algn="ctr">
          <a:solidFill>
            <a:schemeClr val="accent2">
              <a:hueOff val="-992530"/>
              <a:satOff val="1119"/>
              <a:lumOff val="264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5DF6CD-2ED6-4694-869E-75A4B01C115D}">
      <dsp:nvSpPr>
        <dsp:cNvPr id="0" name=""/>
        <dsp:cNvSpPr/>
      </dsp:nvSpPr>
      <dsp:spPr>
        <a:xfrm>
          <a:off x="0" y="2952629"/>
          <a:ext cx="4231481" cy="9840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CA" sz="3000" kern="1200"/>
            <a:t>ENG4USS – university (summer school)</a:t>
          </a:r>
        </a:p>
      </dsp:txBody>
      <dsp:txXfrm>
        <a:off x="0" y="2952629"/>
        <a:ext cx="4231481" cy="984009"/>
      </dsp:txXfrm>
    </dsp:sp>
    <dsp:sp modelId="{41BBDC32-0A55-4825-9E92-28D3DE0E4972}">
      <dsp:nvSpPr>
        <dsp:cNvPr id="0" name=""/>
        <dsp:cNvSpPr/>
      </dsp:nvSpPr>
      <dsp:spPr>
        <a:xfrm>
          <a:off x="0" y="3936639"/>
          <a:ext cx="4231481" cy="0"/>
        </a:xfrm>
        <a:prstGeom prst="line">
          <a:avLst/>
        </a:prstGeom>
        <a:solidFill>
          <a:schemeClr val="accent2">
            <a:hueOff val="-1323373"/>
            <a:satOff val="1492"/>
            <a:lumOff val="3530"/>
            <a:alphaOff val="0"/>
          </a:schemeClr>
        </a:solidFill>
        <a:ln w="15875" cap="flat" cmpd="sng" algn="ctr">
          <a:solidFill>
            <a:schemeClr val="accent2">
              <a:hueOff val="-1323373"/>
              <a:satOff val="1492"/>
              <a:lumOff val="35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5073C0-4A30-490A-8722-08BD40D5A56D}">
      <dsp:nvSpPr>
        <dsp:cNvPr id="0" name=""/>
        <dsp:cNvSpPr/>
      </dsp:nvSpPr>
      <dsp:spPr>
        <a:xfrm>
          <a:off x="0" y="3936639"/>
          <a:ext cx="4231481" cy="9840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CA" sz="3000" kern="1200"/>
            <a:t>ENG4CSS – college (summer school) </a:t>
          </a:r>
        </a:p>
      </dsp:txBody>
      <dsp:txXfrm>
        <a:off x="0" y="3936639"/>
        <a:ext cx="4231481" cy="9840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421A72-44F8-46BA-8DBE-C845FF6D8274}">
      <dsp:nvSpPr>
        <dsp:cNvPr id="0" name=""/>
        <dsp:cNvSpPr/>
      </dsp:nvSpPr>
      <dsp:spPr>
        <a:xfrm>
          <a:off x="0" y="0"/>
          <a:ext cx="4231481"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4FEE1B-7A17-4423-9F04-3CB97D9A9716}">
      <dsp:nvSpPr>
        <dsp:cNvPr id="0" name=""/>
        <dsp:cNvSpPr/>
      </dsp:nvSpPr>
      <dsp:spPr>
        <a:xfrm>
          <a:off x="0" y="0"/>
          <a:ext cx="4231481" cy="2460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marL="0" lvl="0" indent="0" algn="l" defTabSz="1866900">
            <a:lnSpc>
              <a:spcPct val="90000"/>
            </a:lnSpc>
            <a:spcBef>
              <a:spcPct val="0"/>
            </a:spcBef>
            <a:spcAft>
              <a:spcPct val="35000"/>
            </a:spcAft>
            <a:buNone/>
          </a:pPr>
          <a:r>
            <a:rPr lang="en-CA" sz="4200" kern="1200"/>
            <a:t>HRE4M1 – </a:t>
          </a:r>
          <a:r>
            <a:rPr lang="en-CA" sz="2800" kern="1200"/>
            <a:t>Can be used for University Application</a:t>
          </a:r>
          <a:endParaRPr lang="en-US" sz="2800" kern="1200"/>
        </a:p>
      </dsp:txBody>
      <dsp:txXfrm>
        <a:off x="0" y="0"/>
        <a:ext cx="4231481" cy="2460625"/>
      </dsp:txXfrm>
    </dsp:sp>
    <dsp:sp modelId="{061FEB6A-EAC9-4FDA-B5F6-009B894666A2}">
      <dsp:nvSpPr>
        <dsp:cNvPr id="0" name=""/>
        <dsp:cNvSpPr/>
      </dsp:nvSpPr>
      <dsp:spPr>
        <a:xfrm>
          <a:off x="0" y="2460625"/>
          <a:ext cx="4231481" cy="0"/>
        </a:xfrm>
        <a:prstGeom prst="line">
          <a:avLst/>
        </a:prstGeom>
        <a:solidFill>
          <a:schemeClr val="accent2">
            <a:hueOff val="-1323373"/>
            <a:satOff val="1492"/>
            <a:lumOff val="3530"/>
            <a:alphaOff val="0"/>
          </a:schemeClr>
        </a:solidFill>
        <a:ln w="15875" cap="flat" cmpd="sng" algn="ctr">
          <a:solidFill>
            <a:schemeClr val="accent2">
              <a:hueOff val="-1323373"/>
              <a:satOff val="1492"/>
              <a:lumOff val="35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8EE388-B5E0-4949-B2C2-A97EE6273A7D}">
      <dsp:nvSpPr>
        <dsp:cNvPr id="0" name=""/>
        <dsp:cNvSpPr/>
      </dsp:nvSpPr>
      <dsp:spPr>
        <a:xfrm>
          <a:off x="0" y="2460625"/>
          <a:ext cx="4231481" cy="2460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marL="0" lvl="0" indent="0" algn="l" defTabSz="1866900">
            <a:lnSpc>
              <a:spcPct val="90000"/>
            </a:lnSpc>
            <a:spcBef>
              <a:spcPct val="0"/>
            </a:spcBef>
            <a:spcAft>
              <a:spcPct val="35000"/>
            </a:spcAft>
            <a:buNone/>
          </a:pPr>
          <a:r>
            <a:rPr lang="en-CA" sz="4200" kern="1200"/>
            <a:t>HRE4O1 </a:t>
          </a:r>
        </a:p>
      </dsp:txBody>
      <dsp:txXfrm>
        <a:off x="0" y="2460625"/>
        <a:ext cx="4231481" cy="246062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8D432E-6517-4D3B-AE87-765593E1B225}">
      <dsp:nvSpPr>
        <dsp:cNvPr id="0" name=""/>
        <dsp:cNvSpPr/>
      </dsp:nvSpPr>
      <dsp:spPr>
        <a:xfrm>
          <a:off x="0" y="3125"/>
          <a:ext cx="5309394"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E4B414-5260-4480-BC94-79F43F115F87}">
      <dsp:nvSpPr>
        <dsp:cNvPr id="0" name=""/>
        <dsp:cNvSpPr/>
      </dsp:nvSpPr>
      <dsp:spPr>
        <a:xfrm>
          <a:off x="0" y="3125"/>
          <a:ext cx="5309394" cy="10657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marL="0" lvl="0" indent="0" algn="l" defTabSz="1866900">
            <a:lnSpc>
              <a:spcPct val="90000"/>
            </a:lnSpc>
            <a:spcBef>
              <a:spcPct val="0"/>
            </a:spcBef>
            <a:spcAft>
              <a:spcPct val="35000"/>
            </a:spcAft>
            <a:buNone/>
          </a:pPr>
          <a:r>
            <a:rPr lang="en-US" sz="4200" kern="1200" dirty="0">
              <a:latin typeface="+mj-lt"/>
            </a:rPr>
            <a:t>MEL4E1 – Work/ Everyday Life </a:t>
          </a:r>
        </a:p>
      </dsp:txBody>
      <dsp:txXfrm>
        <a:off x="0" y="3125"/>
        <a:ext cx="5309394" cy="1065758"/>
      </dsp:txXfrm>
    </dsp:sp>
    <dsp:sp modelId="{C6ADE04A-84DF-4346-B2E1-77E91476D84E}">
      <dsp:nvSpPr>
        <dsp:cNvPr id="0" name=""/>
        <dsp:cNvSpPr/>
      </dsp:nvSpPr>
      <dsp:spPr>
        <a:xfrm>
          <a:off x="0" y="1068883"/>
          <a:ext cx="5309394" cy="0"/>
        </a:xfrm>
        <a:prstGeom prst="line">
          <a:avLst/>
        </a:prstGeom>
        <a:solidFill>
          <a:schemeClr val="accent2">
            <a:hueOff val="-264675"/>
            <a:satOff val="298"/>
            <a:lumOff val="706"/>
            <a:alphaOff val="0"/>
          </a:schemeClr>
        </a:solidFill>
        <a:ln w="15875" cap="flat" cmpd="sng" algn="ctr">
          <a:solidFill>
            <a:schemeClr val="accent2">
              <a:hueOff val="-264675"/>
              <a:satOff val="298"/>
              <a:lumOff val="70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20E01A-1072-49DA-BBB9-DA0389ED935F}">
      <dsp:nvSpPr>
        <dsp:cNvPr id="0" name=""/>
        <dsp:cNvSpPr/>
      </dsp:nvSpPr>
      <dsp:spPr>
        <a:xfrm>
          <a:off x="0" y="1068883"/>
          <a:ext cx="5309394" cy="10657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marL="0" lvl="0" indent="0" algn="l" defTabSz="1866900">
            <a:lnSpc>
              <a:spcPct val="90000"/>
            </a:lnSpc>
            <a:spcBef>
              <a:spcPct val="0"/>
            </a:spcBef>
            <a:spcAft>
              <a:spcPct val="35000"/>
            </a:spcAft>
            <a:buNone/>
          </a:pPr>
          <a:r>
            <a:rPr lang="en-US" sz="4200" kern="1200" dirty="0">
              <a:latin typeface="+mj-lt"/>
            </a:rPr>
            <a:t>MAP4C1 – College Math</a:t>
          </a:r>
        </a:p>
      </dsp:txBody>
      <dsp:txXfrm>
        <a:off x="0" y="1068883"/>
        <a:ext cx="5309394" cy="1065758"/>
      </dsp:txXfrm>
    </dsp:sp>
    <dsp:sp modelId="{0901F277-F64C-4120-A280-EBB897F6A6A8}">
      <dsp:nvSpPr>
        <dsp:cNvPr id="0" name=""/>
        <dsp:cNvSpPr/>
      </dsp:nvSpPr>
      <dsp:spPr>
        <a:xfrm>
          <a:off x="0" y="2134641"/>
          <a:ext cx="5309394" cy="0"/>
        </a:xfrm>
        <a:prstGeom prst="line">
          <a:avLst/>
        </a:prstGeom>
        <a:solidFill>
          <a:schemeClr val="accent2">
            <a:hueOff val="-529349"/>
            <a:satOff val="597"/>
            <a:lumOff val="1412"/>
            <a:alphaOff val="0"/>
          </a:schemeClr>
        </a:solidFill>
        <a:ln w="15875" cap="flat" cmpd="sng" algn="ctr">
          <a:solidFill>
            <a:schemeClr val="accent2">
              <a:hueOff val="-529349"/>
              <a:satOff val="597"/>
              <a:lumOff val="141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A737EF-2B0C-4190-B1B1-3412A3DAF383}">
      <dsp:nvSpPr>
        <dsp:cNvPr id="0" name=""/>
        <dsp:cNvSpPr/>
      </dsp:nvSpPr>
      <dsp:spPr>
        <a:xfrm>
          <a:off x="0" y="2134641"/>
          <a:ext cx="5309394" cy="10657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marL="0" lvl="0" indent="0" algn="l" defTabSz="1866900">
            <a:lnSpc>
              <a:spcPct val="90000"/>
            </a:lnSpc>
            <a:spcBef>
              <a:spcPct val="0"/>
            </a:spcBef>
            <a:spcAft>
              <a:spcPct val="35000"/>
            </a:spcAft>
            <a:buNone/>
          </a:pPr>
          <a:r>
            <a:rPr lang="en-US" sz="4200" kern="1200" dirty="0">
              <a:latin typeface="+mj-lt"/>
            </a:rPr>
            <a:t>MCT4CE – College Tech (online) </a:t>
          </a:r>
        </a:p>
      </dsp:txBody>
      <dsp:txXfrm>
        <a:off x="0" y="2134641"/>
        <a:ext cx="5309394" cy="1065758"/>
      </dsp:txXfrm>
    </dsp:sp>
    <dsp:sp modelId="{48421A72-44F8-46BA-8DBE-C845FF6D8274}">
      <dsp:nvSpPr>
        <dsp:cNvPr id="0" name=""/>
        <dsp:cNvSpPr/>
      </dsp:nvSpPr>
      <dsp:spPr>
        <a:xfrm>
          <a:off x="0" y="3200400"/>
          <a:ext cx="5309394" cy="0"/>
        </a:xfrm>
        <a:prstGeom prst="line">
          <a:avLst/>
        </a:prstGeom>
        <a:solidFill>
          <a:schemeClr val="accent2">
            <a:hueOff val="-794024"/>
            <a:satOff val="895"/>
            <a:lumOff val="2118"/>
            <a:alphaOff val="0"/>
          </a:schemeClr>
        </a:solidFill>
        <a:ln w="15875" cap="flat" cmpd="sng" algn="ctr">
          <a:solidFill>
            <a:schemeClr val="accent2">
              <a:hueOff val="-794024"/>
              <a:satOff val="895"/>
              <a:lumOff val="211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4FEE1B-7A17-4423-9F04-3CB97D9A9716}">
      <dsp:nvSpPr>
        <dsp:cNvPr id="0" name=""/>
        <dsp:cNvSpPr/>
      </dsp:nvSpPr>
      <dsp:spPr>
        <a:xfrm>
          <a:off x="0" y="3200400"/>
          <a:ext cx="5309394" cy="10657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marL="0" lvl="0" indent="0" algn="l" defTabSz="1866900">
            <a:lnSpc>
              <a:spcPct val="90000"/>
            </a:lnSpc>
            <a:spcBef>
              <a:spcPct val="0"/>
            </a:spcBef>
            <a:spcAft>
              <a:spcPct val="35000"/>
            </a:spcAft>
            <a:buNone/>
          </a:pPr>
          <a:r>
            <a:rPr lang="en-US" sz="4200" kern="1200" dirty="0">
              <a:latin typeface="+mj-lt"/>
            </a:rPr>
            <a:t>MDM4U1 – Data Management</a:t>
          </a:r>
        </a:p>
      </dsp:txBody>
      <dsp:txXfrm>
        <a:off x="0" y="3200400"/>
        <a:ext cx="5309394" cy="1065758"/>
      </dsp:txXfrm>
    </dsp:sp>
    <dsp:sp modelId="{061FEB6A-EAC9-4FDA-B5F6-009B894666A2}">
      <dsp:nvSpPr>
        <dsp:cNvPr id="0" name=""/>
        <dsp:cNvSpPr/>
      </dsp:nvSpPr>
      <dsp:spPr>
        <a:xfrm>
          <a:off x="0" y="4266158"/>
          <a:ext cx="5309394" cy="0"/>
        </a:xfrm>
        <a:prstGeom prst="line">
          <a:avLst/>
        </a:prstGeom>
        <a:solidFill>
          <a:schemeClr val="accent2">
            <a:hueOff val="-1058698"/>
            <a:satOff val="1194"/>
            <a:lumOff val="2824"/>
            <a:alphaOff val="0"/>
          </a:schemeClr>
        </a:solidFill>
        <a:ln w="15875" cap="flat" cmpd="sng" algn="ctr">
          <a:solidFill>
            <a:schemeClr val="accent2">
              <a:hueOff val="-1058698"/>
              <a:satOff val="1194"/>
              <a:lumOff val="282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8EE388-B5E0-4949-B2C2-A97EE6273A7D}">
      <dsp:nvSpPr>
        <dsp:cNvPr id="0" name=""/>
        <dsp:cNvSpPr/>
      </dsp:nvSpPr>
      <dsp:spPr>
        <a:xfrm>
          <a:off x="0" y="4266158"/>
          <a:ext cx="5309394" cy="10657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marL="0" lvl="0" indent="0" algn="l" defTabSz="1866900">
            <a:lnSpc>
              <a:spcPct val="90000"/>
            </a:lnSpc>
            <a:spcBef>
              <a:spcPct val="0"/>
            </a:spcBef>
            <a:spcAft>
              <a:spcPct val="35000"/>
            </a:spcAft>
            <a:buNone/>
          </a:pPr>
          <a:r>
            <a:rPr lang="en-CA" sz="4200" kern="1200" dirty="0">
              <a:latin typeface="+mj-lt"/>
            </a:rPr>
            <a:t>MHF4U1 – Adv. Functions</a:t>
          </a:r>
        </a:p>
      </dsp:txBody>
      <dsp:txXfrm>
        <a:off x="0" y="4266158"/>
        <a:ext cx="5309394" cy="1065758"/>
      </dsp:txXfrm>
    </dsp:sp>
    <dsp:sp modelId="{F3412FE0-52C6-4093-B307-B22B94C7361D}">
      <dsp:nvSpPr>
        <dsp:cNvPr id="0" name=""/>
        <dsp:cNvSpPr/>
      </dsp:nvSpPr>
      <dsp:spPr>
        <a:xfrm>
          <a:off x="0" y="5331916"/>
          <a:ext cx="5309394" cy="0"/>
        </a:xfrm>
        <a:prstGeom prst="line">
          <a:avLst/>
        </a:prstGeom>
        <a:solidFill>
          <a:schemeClr val="accent2">
            <a:hueOff val="-1323373"/>
            <a:satOff val="1492"/>
            <a:lumOff val="3530"/>
            <a:alphaOff val="0"/>
          </a:schemeClr>
        </a:solidFill>
        <a:ln w="15875" cap="flat" cmpd="sng" algn="ctr">
          <a:solidFill>
            <a:schemeClr val="accent2">
              <a:hueOff val="-1323373"/>
              <a:satOff val="1492"/>
              <a:lumOff val="35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5BBD1F-7F60-46F9-9227-A0D109B28049}">
      <dsp:nvSpPr>
        <dsp:cNvPr id="0" name=""/>
        <dsp:cNvSpPr/>
      </dsp:nvSpPr>
      <dsp:spPr>
        <a:xfrm>
          <a:off x="0" y="5331916"/>
          <a:ext cx="5309394" cy="10657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marL="0" lvl="0" indent="0" algn="l" defTabSz="1866900">
            <a:lnSpc>
              <a:spcPct val="90000"/>
            </a:lnSpc>
            <a:spcBef>
              <a:spcPct val="0"/>
            </a:spcBef>
            <a:spcAft>
              <a:spcPct val="35000"/>
            </a:spcAft>
            <a:buNone/>
          </a:pPr>
          <a:r>
            <a:rPr lang="en-CA" sz="4200" kern="1200" dirty="0">
              <a:latin typeface="+mj-lt"/>
            </a:rPr>
            <a:t>MCV4U1 – Calculus/ Vectors</a:t>
          </a:r>
        </a:p>
      </dsp:txBody>
      <dsp:txXfrm>
        <a:off x="0" y="5331916"/>
        <a:ext cx="5309394" cy="106575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D744EA-6883-43F5-B076-918E8077F9AE}">
      <dsp:nvSpPr>
        <dsp:cNvPr id="0" name=""/>
        <dsp:cNvSpPr/>
      </dsp:nvSpPr>
      <dsp:spPr>
        <a:xfrm>
          <a:off x="0" y="33480"/>
          <a:ext cx="4458493" cy="1408679"/>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Font typeface="Times New Roman" panose="02020603050405020304" pitchFamily="18" charset="0"/>
            <a:buNone/>
          </a:pPr>
          <a:r>
            <a:rPr lang="en-CA" sz="2800" kern="1200"/>
            <a:t>Customize your education to suit your interests and career plan</a:t>
          </a:r>
        </a:p>
      </dsp:txBody>
      <dsp:txXfrm>
        <a:off x="68766" y="102246"/>
        <a:ext cx="4320961" cy="1271147"/>
      </dsp:txXfrm>
    </dsp:sp>
    <dsp:sp modelId="{E6907301-CD79-41BF-AC39-6ADAFE592C77}">
      <dsp:nvSpPr>
        <dsp:cNvPr id="0" name=""/>
        <dsp:cNvSpPr/>
      </dsp:nvSpPr>
      <dsp:spPr>
        <a:xfrm>
          <a:off x="0" y="1522800"/>
          <a:ext cx="4458493" cy="1408679"/>
        </a:xfrm>
        <a:prstGeom prst="roundRect">
          <a:avLst/>
        </a:prstGeom>
        <a:solidFill>
          <a:schemeClr val="accent5">
            <a:hueOff val="785595"/>
            <a:satOff val="-3757"/>
            <a:lumOff val="411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Font typeface="Times New Roman" panose="02020603050405020304" pitchFamily="18" charset="0"/>
            <a:buNone/>
          </a:pPr>
          <a:r>
            <a:rPr lang="en-US" sz="2800" kern="1200"/>
            <a:t>Learn sector specific skills and knowledge</a:t>
          </a:r>
          <a:endParaRPr lang="en-CA" sz="2800" kern="1200"/>
        </a:p>
      </dsp:txBody>
      <dsp:txXfrm>
        <a:off x="68766" y="1591566"/>
        <a:ext cx="4320961" cy="1271147"/>
      </dsp:txXfrm>
    </dsp:sp>
    <dsp:sp modelId="{EBCE3F92-7BA8-4CDF-BF76-B838B88DA9D9}">
      <dsp:nvSpPr>
        <dsp:cNvPr id="0" name=""/>
        <dsp:cNvSpPr/>
      </dsp:nvSpPr>
      <dsp:spPr>
        <a:xfrm>
          <a:off x="0" y="3012120"/>
          <a:ext cx="4458493" cy="1408679"/>
        </a:xfrm>
        <a:prstGeom prst="roundRect">
          <a:avLst/>
        </a:prstGeom>
        <a:solidFill>
          <a:schemeClr val="accent5">
            <a:hueOff val="1571189"/>
            <a:satOff val="-7513"/>
            <a:lumOff val="823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Font typeface="Times New Roman" panose="02020603050405020304" pitchFamily="18" charset="0"/>
            <a:buNone/>
          </a:pPr>
          <a:r>
            <a:rPr lang="en-US" sz="2800" kern="1200"/>
            <a:t>Gain valuable work experience by completing a two-credit coop in your field</a:t>
          </a:r>
          <a:endParaRPr lang="en-CA" sz="2800" kern="1200"/>
        </a:p>
      </dsp:txBody>
      <dsp:txXfrm>
        <a:off x="68766" y="3080886"/>
        <a:ext cx="4320961" cy="1271147"/>
      </dsp:txXfrm>
    </dsp:sp>
    <dsp:sp modelId="{E3DE3FDA-BFCE-41ED-88D5-3507DAB1616D}">
      <dsp:nvSpPr>
        <dsp:cNvPr id="0" name=""/>
        <dsp:cNvSpPr/>
      </dsp:nvSpPr>
      <dsp:spPr>
        <a:xfrm>
          <a:off x="0" y="4501440"/>
          <a:ext cx="4458493" cy="1408679"/>
        </a:xfrm>
        <a:prstGeom prst="roundRect">
          <a:avLst/>
        </a:prstGeom>
        <a:solidFill>
          <a:schemeClr val="accent5">
            <a:hueOff val="2356783"/>
            <a:satOff val="-11270"/>
            <a:lumOff val="12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Font typeface="Times New Roman" panose="02020603050405020304" pitchFamily="18" charset="0"/>
            <a:buNone/>
          </a:pPr>
          <a:r>
            <a:rPr lang="en-US" sz="2800" kern="1200"/>
            <a:t>Acquire certifications that are specific to your field</a:t>
          </a:r>
          <a:endParaRPr lang="en-CA" sz="2800" kern="1200"/>
        </a:p>
      </dsp:txBody>
      <dsp:txXfrm>
        <a:off x="68766" y="4570206"/>
        <a:ext cx="4320961" cy="127114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90BFAB-0744-40A6-B270-18108972BBA1}">
      <dsp:nvSpPr>
        <dsp:cNvPr id="0" name=""/>
        <dsp:cNvSpPr/>
      </dsp:nvSpPr>
      <dsp:spPr>
        <a:xfrm>
          <a:off x="1023826" y="48616"/>
          <a:ext cx="667617" cy="66761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1EFA887-5788-421F-B1E0-A0E59198DEA6}">
      <dsp:nvSpPr>
        <dsp:cNvPr id="0" name=""/>
        <dsp:cNvSpPr/>
      </dsp:nvSpPr>
      <dsp:spPr>
        <a:xfrm>
          <a:off x="615838" y="1091782"/>
          <a:ext cx="1483593" cy="1460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100000"/>
            </a:lnSpc>
            <a:spcBef>
              <a:spcPct val="0"/>
            </a:spcBef>
            <a:spcAft>
              <a:spcPct val="35000"/>
            </a:spcAft>
            <a:buNone/>
          </a:pPr>
          <a:r>
            <a:rPr lang="en-US" sz="3200" kern="1200"/>
            <a:t>Math and Physics</a:t>
          </a:r>
        </a:p>
      </dsp:txBody>
      <dsp:txXfrm>
        <a:off x="615838" y="1091782"/>
        <a:ext cx="1483593" cy="1460412"/>
      </dsp:txXfrm>
    </dsp:sp>
    <dsp:sp modelId="{4F603B01-B0C1-4B0E-A6DA-BFCAD6ECA3E5}">
      <dsp:nvSpPr>
        <dsp:cNvPr id="0" name=""/>
        <dsp:cNvSpPr/>
      </dsp:nvSpPr>
      <dsp:spPr>
        <a:xfrm>
          <a:off x="2767049" y="48616"/>
          <a:ext cx="667617" cy="66761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8380C8A-9E22-49A6-991B-475EE21D4C19}">
      <dsp:nvSpPr>
        <dsp:cNvPr id="0" name=""/>
        <dsp:cNvSpPr/>
      </dsp:nvSpPr>
      <dsp:spPr>
        <a:xfrm>
          <a:off x="2359060" y="1091782"/>
          <a:ext cx="1483593" cy="1460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100000"/>
            </a:lnSpc>
            <a:spcBef>
              <a:spcPct val="0"/>
            </a:spcBef>
            <a:spcAft>
              <a:spcPct val="35000"/>
            </a:spcAft>
            <a:buNone/>
          </a:pPr>
          <a:r>
            <a:rPr lang="en-US" sz="3200" kern="1200"/>
            <a:t>Tech and Business</a:t>
          </a:r>
        </a:p>
      </dsp:txBody>
      <dsp:txXfrm>
        <a:off x="2359060" y="1091782"/>
        <a:ext cx="1483593" cy="1460412"/>
      </dsp:txXfrm>
    </dsp:sp>
    <dsp:sp modelId="{A4DAC025-021A-4BC5-B2AE-B1A1EF29738C}">
      <dsp:nvSpPr>
        <dsp:cNvPr id="0" name=""/>
        <dsp:cNvSpPr/>
      </dsp:nvSpPr>
      <dsp:spPr>
        <a:xfrm>
          <a:off x="1895437" y="2923093"/>
          <a:ext cx="667617" cy="66761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7DAB2E6-6334-4C72-B056-34664FE412B9}">
      <dsp:nvSpPr>
        <dsp:cNvPr id="0" name=""/>
        <dsp:cNvSpPr/>
      </dsp:nvSpPr>
      <dsp:spPr>
        <a:xfrm>
          <a:off x="1551585" y="3653686"/>
          <a:ext cx="1483593" cy="1460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100000"/>
            </a:lnSpc>
            <a:spcBef>
              <a:spcPct val="0"/>
            </a:spcBef>
            <a:spcAft>
              <a:spcPct val="35000"/>
            </a:spcAft>
            <a:buNone/>
          </a:pPr>
          <a:r>
            <a:rPr lang="en-US" sz="3200" kern="1200"/>
            <a:t>COOP / </a:t>
          </a:r>
          <a:r>
            <a:rPr lang="en-US" sz="3200" kern="1200" err="1"/>
            <a:t>OYAP</a:t>
          </a:r>
          <a:r>
            <a:rPr lang="en-US" sz="3200" kern="1200"/>
            <a:t> – credits + hours</a:t>
          </a:r>
        </a:p>
      </dsp:txBody>
      <dsp:txXfrm>
        <a:off x="1551585" y="3653686"/>
        <a:ext cx="1483593" cy="146041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5706FA-3C22-4D69-B4C0-C532C0521408}">
      <dsp:nvSpPr>
        <dsp:cNvPr id="0" name=""/>
        <dsp:cNvSpPr/>
      </dsp:nvSpPr>
      <dsp:spPr>
        <a:xfrm>
          <a:off x="0" y="4342"/>
          <a:ext cx="4231481" cy="755282"/>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b="1" kern="1200"/>
            <a:t>ARTS</a:t>
          </a:r>
          <a:endParaRPr lang="en-US" sz="4200" kern="1200"/>
        </a:p>
      </dsp:txBody>
      <dsp:txXfrm>
        <a:off x="36870" y="41212"/>
        <a:ext cx="4157741" cy="681542"/>
      </dsp:txXfrm>
    </dsp:sp>
    <dsp:sp modelId="{72CE9C47-32DC-4C5C-912C-D4F99C032212}">
      <dsp:nvSpPr>
        <dsp:cNvPr id="0" name=""/>
        <dsp:cNvSpPr/>
      </dsp:nvSpPr>
      <dsp:spPr>
        <a:xfrm>
          <a:off x="0" y="759624"/>
          <a:ext cx="4231481" cy="41572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350" tIns="45720" rIns="256032" bIns="45720" numCol="1" spcCol="1270" anchor="t" anchorCtr="0">
          <a:noAutofit/>
        </a:bodyPr>
        <a:lstStyle/>
        <a:p>
          <a:pPr marL="285750" lvl="1" indent="-285750" algn="l" defTabSz="1600200">
            <a:lnSpc>
              <a:spcPct val="90000"/>
            </a:lnSpc>
            <a:spcBef>
              <a:spcPct val="0"/>
            </a:spcBef>
            <a:spcAft>
              <a:spcPct val="20000"/>
            </a:spcAft>
            <a:buChar char="•"/>
          </a:pPr>
          <a:r>
            <a:rPr lang="en-US" sz="3600" kern="1200"/>
            <a:t>Drama (M)</a:t>
          </a:r>
        </a:p>
        <a:p>
          <a:pPr marL="285750" lvl="1" indent="-285750" algn="l" defTabSz="1600200">
            <a:lnSpc>
              <a:spcPct val="90000"/>
            </a:lnSpc>
            <a:spcBef>
              <a:spcPct val="0"/>
            </a:spcBef>
            <a:spcAft>
              <a:spcPct val="20000"/>
            </a:spcAft>
            <a:buChar char="•"/>
          </a:pPr>
          <a:r>
            <a:rPr lang="en-US" sz="3600" kern="1200"/>
            <a:t>Music (Instrumental, Vocal &amp; Repertoire) (M)</a:t>
          </a:r>
        </a:p>
        <a:p>
          <a:pPr marL="285750" lvl="1" indent="-285750" algn="l" defTabSz="1600200">
            <a:lnSpc>
              <a:spcPct val="90000"/>
            </a:lnSpc>
            <a:spcBef>
              <a:spcPct val="0"/>
            </a:spcBef>
            <a:spcAft>
              <a:spcPct val="20000"/>
            </a:spcAft>
            <a:buChar char="•"/>
          </a:pPr>
          <a:r>
            <a:rPr lang="en-US" sz="3600" kern="1200" dirty="0"/>
            <a:t>Guitar (O)</a:t>
          </a:r>
        </a:p>
        <a:p>
          <a:pPr marL="285750" lvl="1" indent="-285750" algn="l" defTabSz="1600200">
            <a:lnSpc>
              <a:spcPct val="90000"/>
            </a:lnSpc>
            <a:spcBef>
              <a:spcPct val="0"/>
            </a:spcBef>
            <a:spcAft>
              <a:spcPct val="20000"/>
            </a:spcAft>
            <a:buChar char="•"/>
          </a:pPr>
          <a:r>
            <a:rPr lang="en-US" sz="3600" kern="1200"/>
            <a:t>Visual Art (M)</a:t>
          </a:r>
        </a:p>
        <a:p>
          <a:pPr marL="285750" lvl="1" indent="-285750" algn="l" defTabSz="1600200">
            <a:lnSpc>
              <a:spcPct val="90000"/>
            </a:lnSpc>
            <a:spcBef>
              <a:spcPct val="0"/>
            </a:spcBef>
            <a:spcAft>
              <a:spcPct val="20000"/>
            </a:spcAft>
            <a:buChar char="•"/>
          </a:pPr>
          <a:r>
            <a:rPr lang="en-US" sz="3600" kern="1200"/>
            <a:t>Photography (M)</a:t>
          </a:r>
        </a:p>
        <a:p>
          <a:pPr marL="285750" lvl="1" indent="-285750" algn="l" defTabSz="1600200">
            <a:lnSpc>
              <a:spcPct val="90000"/>
            </a:lnSpc>
            <a:spcBef>
              <a:spcPct val="0"/>
            </a:spcBef>
            <a:spcAft>
              <a:spcPct val="20000"/>
            </a:spcAft>
            <a:buChar char="•"/>
          </a:pPr>
          <a:r>
            <a:rPr lang="en-US" sz="3600" kern="1200"/>
            <a:t>Portfolio Building (M)</a:t>
          </a:r>
        </a:p>
      </dsp:txBody>
      <dsp:txXfrm>
        <a:off x="0" y="759624"/>
        <a:ext cx="4231481" cy="415728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01D79A10-05C0-47C8-BCFF-1DBF65770B9E}"/>
              </a:ext>
            </a:extLst>
          </p:cNvPr>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eaLnBrk="0" hangingPunct="0">
              <a:defRPr sz="1200">
                <a:latin typeface="Times New Roman" panose="02020603050405020304" pitchFamily="18" charset="0"/>
                <a:ea typeface="+mn-ea"/>
              </a:defRPr>
            </a:lvl1pPr>
          </a:lstStyle>
          <a:p>
            <a:pPr>
              <a:defRPr/>
            </a:pPr>
            <a:endParaRPr lang="en-US"/>
          </a:p>
        </p:txBody>
      </p:sp>
      <p:sp>
        <p:nvSpPr>
          <p:cNvPr id="61443" name="Rectangle 3">
            <a:extLst>
              <a:ext uri="{FF2B5EF4-FFF2-40B4-BE49-F238E27FC236}">
                <a16:creationId xmlns:a16="http://schemas.microsoft.com/office/drawing/2014/main" id="{B10AF3E9-583E-47D5-B952-54C03725EE4B}"/>
              </a:ext>
            </a:extLst>
          </p:cNvPr>
          <p:cNvSpPr>
            <a:spLocks noGrp="1" noChangeArrowheads="1"/>
          </p:cNvSpPr>
          <p:nvPr>
            <p:ph type="dt" sz="quarter" idx="1"/>
          </p:nvPr>
        </p:nvSpPr>
        <p:spPr bwMode="auto">
          <a:xfrm>
            <a:off x="3971925" y="0"/>
            <a:ext cx="3038475" cy="465138"/>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algn="r" eaLnBrk="0" hangingPunct="0">
              <a:defRPr sz="1200">
                <a:latin typeface="Times New Roman" panose="02020603050405020304" pitchFamily="18" charset="0"/>
                <a:ea typeface="+mn-ea"/>
              </a:defRPr>
            </a:lvl1pPr>
          </a:lstStyle>
          <a:p>
            <a:pPr>
              <a:defRPr/>
            </a:pPr>
            <a:endParaRPr lang="en-US"/>
          </a:p>
        </p:txBody>
      </p:sp>
      <p:sp>
        <p:nvSpPr>
          <p:cNvPr id="61444" name="Rectangle 4">
            <a:extLst>
              <a:ext uri="{FF2B5EF4-FFF2-40B4-BE49-F238E27FC236}">
                <a16:creationId xmlns:a16="http://schemas.microsoft.com/office/drawing/2014/main" id="{B81845F0-6F49-429D-BA08-522B742590DE}"/>
              </a:ext>
            </a:extLst>
          </p:cNvPr>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eaLnBrk="0" hangingPunct="0">
              <a:defRPr sz="1200">
                <a:latin typeface="Times New Roman" panose="02020603050405020304" pitchFamily="18" charset="0"/>
                <a:ea typeface="+mn-ea"/>
              </a:defRPr>
            </a:lvl1pPr>
          </a:lstStyle>
          <a:p>
            <a:pPr>
              <a:defRPr/>
            </a:pPr>
            <a:endParaRPr lang="en-US"/>
          </a:p>
        </p:txBody>
      </p:sp>
      <p:sp>
        <p:nvSpPr>
          <p:cNvPr id="61445" name="Rectangle 5">
            <a:extLst>
              <a:ext uri="{FF2B5EF4-FFF2-40B4-BE49-F238E27FC236}">
                <a16:creationId xmlns:a16="http://schemas.microsoft.com/office/drawing/2014/main" id="{7EFB4334-C887-4B39-BF53-272E04E71BDB}"/>
              </a:ext>
            </a:extLst>
          </p:cNvPr>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algn="r">
              <a:defRPr sz="1200"/>
            </a:lvl1pPr>
          </a:lstStyle>
          <a:p>
            <a:fld id="{CB8E9FFE-2626-4522-9AE6-35D86D6CC21D}"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23285904-80C3-4A59-9264-F3695093DBB7}"/>
              </a:ext>
            </a:extLst>
          </p:cNvPr>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eaLnBrk="0" hangingPunct="0">
              <a:defRPr sz="1200">
                <a:latin typeface="Times New Roman" panose="02020603050405020304" pitchFamily="18" charset="0"/>
                <a:ea typeface="+mn-ea"/>
              </a:defRPr>
            </a:lvl1pPr>
          </a:lstStyle>
          <a:p>
            <a:pPr>
              <a:defRPr/>
            </a:pPr>
            <a:endParaRPr lang="en-US"/>
          </a:p>
        </p:txBody>
      </p:sp>
      <p:sp>
        <p:nvSpPr>
          <p:cNvPr id="6147" name="Rectangle 3">
            <a:extLst>
              <a:ext uri="{FF2B5EF4-FFF2-40B4-BE49-F238E27FC236}">
                <a16:creationId xmlns:a16="http://schemas.microsoft.com/office/drawing/2014/main" id="{13EF7A76-65C0-4F34-9C6F-38F31CE6A7A0}"/>
              </a:ext>
            </a:extLst>
          </p:cNvPr>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algn="r" eaLnBrk="0" hangingPunct="0">
              <a:defRPr sz="1200">
                <a:latin typeface="Times New Roman" panose="02020603050405020304" pitchFamily="18" charset="0"/>
                <a:ea typeface="+mn-ea"/>
              </a:defRPr>
            </a:lvl1pPr>
          </a:lstStyle>
          <a:p>
            <a:pPr>
              <a:defRPr/>
            </a:pPr>
            <a:endParaRPr lang="en-US"/>
          </a:p>
        </p:txBody>
      </p:sp>
      <p:sp>
        <p:nvSpPr>
          <p:cNvPr id="6148" name="Rectangle 4">
            <a:extLst>
              <a:ext uri="{FF2B5EF4-FFF2-40B4-BE49-F238E27FC236}">
                <a16:creationId xmlns:a16="http://schemas.microsoft.com/office/drawing/2014/main" id="{7EA2DBF2-C5A7-48B2-96C1-72D318FFE7DA}"/>
              </a:ext>
            </a:extLst>
          </p:cNvPr>
          <p:cNvSpPr>
            <a:spLocks noGrp="1" noRot="1" noChangeAspect="1" noChangeArrowheads="1" noTextEdit="1"/>
          </p:cNvSpPr>
          <p:nvPr>
            <p:ph type="sldImg" idx="2"/>
          </p:nvPr>
        </p:nvSpPr>
        <p:spPr bwMode="auto">
          <a:xfrm>
            <a:off x="1181100" y="696913"/>
            <a:ext cx="4649788"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a:extLst>
              <a:ext uri="{FF2B5EF4-FFF2-40B4-BE49-F238E27FC236}">
                <a16:creationId xmlns:a16="http://schemas.microsoft.com/office/drawing/2014/main" id="{3D54A30B-65CD-4E97-AEAE-6918A6C8BDAD}"/>
              </a:ext>
            </a:extLst>
          </p:cNvPr>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a:extLst>
              <a:ext uri="{FF2B5EF4-FFF2-40B4-BE49-F238E27FC236}">
                <a16:creationId xmlns:a16="http://schemas.microsoft.com/office/drawing/2014/main" id="{1D88E641-B547-4FE4-90F7-009349F2B330}"/>
              </a:ext>
            </a:extLst>
          </p:cNvPr>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eaLnBrk="0" hangingPunct="0">
              <a:defRPr sz="1200">
                <a:latin typeface="Times New Roman" panose="02020603050405020304" pitchFamily="18" charset="0"/>
                <a:ea typeface="+mn-ea"/>
              </a:defRPr>
            </a:lvl1pPr>
          </a:lstStyle>
          <a:p>
            <a:pPr>
              <a:defRPr/>
            </a:pPr>
            <a:endParaRPr lang="en-US"/>
          </a:p>
        </p:txBody>
      </p:sp>
      <p:sp>
        <p:nvSpPr>
          <p:cNvPr id="6151" name="Rectangle 7">
            <a:extLst>
              <a:ext uri="{FF2B5EF4-FFF2-40B4-BE49-F238E27FC236}">
                <a16:creationId xmlns:a16="http://schemas.microsoft.com/office/drawing/2014/main" id="{EC44EA1F-8DB5-4D15-95B7-C2AD0687107D}"/>
              </a:ext>
            </a:extLst>
          </p:cNvPr>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algn="r">
              <a:defRPr sz="1200"/>
            </a:lvl1pPr>
          </a:lstStyle>
          <a:p>
            <a:fld id="{EEE3D3E9-4E88-4395-96AA-0E554407CF0E}"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fld id="{EEE3D3E9-4E88-4395-96AA-0E554407CF0E}" type="slidenum">
              <a:rPr lang="en-US" altLang="en-US" smtClean="0"/>
              <a:pPr/>
              <a:t>1</a:t>
            </a:fld>
            <a:endParaRPr lang="en-US" altLang="en-US"/>
          </a:p>
        </p:txBody>
      </p:sp>
    </p:spTree>
    <p:extLst>
      <p:ext uri="{BB962C8B-B14F-4D97-AF65-F5344CB8AC3E}">
        <p14:creationId xmlns:p14="http://schemas.microsoft.com/office/powerpoint/2010/main" val="29741234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51301D01-DDE3-426E-A4A6-038BBED05F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E0FC89DF-2B1F-40E0-9858-204A1A90FA2B}" type="slidenum">
              <a:rPr lang="en-US" altLang="en-US" sz="1200"/>
              <a:pPr/>
              <a:t>10</a:t>
            </a:fld>
            <a:endParaRPr lang="en-US" altLang="en-US" sz="1200"/>
          </a:p>
        </p:txBody>
      </p:sp>
      <p:sp>
        <p:nvSpPr>
          <p:cNvPr id="21507" name="Rectangle 2">
            <a:extLst>
              <a:ext uri="{FF2B5EF4-FFF2-40B4-BE49-F238E27FC236}">
                <a16:creationId xmlns:a16="http://schemas.microsoft.com/office/drawing/2014/main" id="{B0ABE980-C606-4C43-BB29-65BABDB32A07}"/>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D32EABB9-9F4C-47FF-83E2-D8EAAE49CA2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buFontTx/>
              <a:buNone/>
            </a:pPr>
            <a:endParaRPr lang="en-US" altLang="en-US" dirty="0"/>
          </a:p>
        </p:txBody>
      </p:sp>
      <p:sp>
        <p:nvSpPr>
          <p:cNvPr id="21509" name="Date Placeholder 1">
            <a:extLst>
              <a:ext uri="{FF2B5EF4-FFF2-40B4-BE49-F238E27FC236}">
                <a16:creationId xmlns:a16="http://schemas.microsoft.com/office/drawing/2014/main" id="{4138BE4D-2C2E-43B3-8DFF-6C6BAED2757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51301D01-DDE3-426E-A4A6-038BBED05F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E0FC89DF-2B1F-40E0-9858-204A1A90FA2B}" type="slidenum">
              <a:rPr lang="en-US" altLang="en-US" sz="1200"/>
              <a:pPr/>
              <a:t>11</a:t>
            </a:fld>
            <a:endParaRPr lang="en-US" altLang="en-US" sz="1200"/>
          </a:p>
        </p:txBody>
      </p:sp>
      <p:sp>
        <p:nvSpPr>
          <p:cNvPr id="21507" name="Rectangle 2">
            <a:extLst>
              <a:ext uri="{FF2B5EF4-FFF2-40B4-BE49-F238E27FC236}">
                <a16:creationId xmlns:a16="http://schemas.microsoft.com/office/drawing/2014/main" id="{B0ABE980-C606-4C43-BB29-65BABDB32A07}"/>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D32EABB9-9F4C-47FF-83E2-D8EAAE49CA2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buFontTx/>
              <a:buNone/>
            </a:pPr>
            <a:endParaRPr lang="en-US" altLang="en-US" dirty="0"/>
          </a:p>
        </p:txBody>
      </p:sp>
      <p:sp>
        <p:nvSpPr>
          <p:cNvPr id="21509" name="Date Placeholder 1">
            <a:extLst>
              <a:ext uri="{FF2B5EF4-FFF2-40B4-BE49-F238E27FC236}">
                <a16:creationId xmlns:a16="http://schemas.microsoft.com/office/drawing/2014/main" id="{4138BE4D-2C2E-43B3-8DFF-6C6BAED2757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endParaRPr lang="en-US" altLang="en-US" sz="1200"/>
          </a:p>
        </p:txBody>
      </p:sp>
    </p:spTree>
    <p:extLst>
      <p:ext uri="{BB962C8B-B14F-4D97-AF65-F5344CB8AC3E}">
        <p14:creationId xmlns:p14="http://schemas.microsoft.com/office/powerpoint/2010/main" val="31271285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51301D01-DDE3-426E-A4A6-038BBED05F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E0FC89DF-2B1F-40E0-9858-204A1A90FA2B}" type="slidenum">
              <a:rPr lang="en-US" altLang="en-US" sz="1200"/>
              <a:pPr/>
              <a:t>12</a:t>
            </a:fld>
            <a:endParaRPr lang="en-US" altLang="en-US" sz="1200"/>
          </a:p>
        </p:txBody>
      </p:sp>
      <p:sp>
        <p:nvSpPr>
          <p:cNvPr id="21507" name="Rectangle 2">
            <a:extLst>
              <a:ext uri="{FF2B5EF4-FFF2-40B4-BE49-F238E27FC236}">
                <a16:creationId xmlns:a16="http://schemas.microsoft.com/office/drawing/2014/main" id="{B0ABE980-C606-4C43-BB29-65BABDB32A07}"/>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D32EABB9-9F4C-47FF-83E2-D8EAAE49CA2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buFontTx/>
              <a:buNone/>
            </a:pPr>
            <a:endParaRPr lang="en-US" altLang="en-US" dirty="0"/>
          </a:p>
        </p:txBody>
      </p:sp>
      <p:sp>
        <p:nvSpPr>
          <p:cNvPr id="21509" name="Date Placeholder 1">
            <a:extLst>
              <a:ext uri="{FF2B5EF4-FFF2-40B4-BE49-F238E27FC236}">
                <a16:creationId xmlns:a16="http://schemas.microsoft.com/office/drawing/2014/main" id="{4138BE4D-2C2E-43B3-8DFF-6C6BAED2757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endParaRPr lang="en-US" altLang="en-US" sz="1200"/>
          </a:p>
        </p:txBody>
      </p:sp>
    </p:spTree>
    <p:extLst>
      <p:ext uri="{BB962C8B-B14F-4D97-AF65-F5344CB8AC3E}">
        <p14:creationId xmlns:p14="http://schemas.microsoft.com/office/powerpoint/2010/main" val="28311325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fld id="{EEE3D3E9-4E88-4395-96AA-0E554407CF0E}" type="slidenum">
              <a:rPr lang="en-US" altLang="en-US" smtClean="0"/>
              <a:pPr/>
              <a:t>13</a:t>
            </a:fld>
            <a:endParaRPr lang="en-US" altLang="en-US"/>
          </a:p>
        </p:txBody>
      </p:sp>
    </p:spTree>
    <p:extLst>
      <p:ext uri="{BB962C8B-B14F-4D97-AF65-F5344CB8AC3E}">
        <p14:creationId xmlns:p14="http://schemas.microsoft.com/office/powerpoint/2010/main" val="32463388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51301D01-DDE3-426E-A4A6-038BBED05F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E0FC89DF-2B1F-40E0-9858-204A1A90FA2B}"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
        <p:nvSpPr>
          <p:cNvPr id="21507" name="Rectangle 2">
            <a:extLst>
              <a:ext uri="{FF2B5EF4-FFF2-40B4-BE49-F238E27FC236}">
                <a16:creationId xmlns:a16="http://schemas.microsoft.com/office/drawing/2014/main" id="{B0ABE980-C606-4C43-BB29-65BABDB32A07}"/>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D32EABB9-9F4C-47FF-83E2-D8EAAE49CA2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buFontTx/>
              <a:buNone/>
            </a:pPr>
            <a:r>
              <a:rPr lang="en-US" altLang="en-US" dirty="0"/>
              <a:t>Picking the appropriate level of math for grade 11 is VERY important.  You have to look back and ahead to make the correct choice.  Looking ahead - Which level of math is required for the post-secondary options you are exploring .. Looking back – how did you do in your grade 10 math course. </a:t>
            </a:r>
          </a:p>
        </p:txBody>
      </p:sp>
      <p:sp>
        <p:nvSpPr>
          <p:cNvPr id="21509" name="Date Placeholder 1">
            <a:extLst>
              <a:ext uri="{FF2B5EF4-FFF2-40B4-BE49-F238E27FC236}">
                <a16:creationId xmlns:a16="http://schemas.microsoft.com/office/drawing/2014/main" id="{4138BE4D-2C2E-43B3-8DFF-6C6BAED2757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r" defTabSz="457200" rtl="0" eaLnBrk="0" fontAlgn="auto" latinLnBrk="0" hangingPunct="0">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11261004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F533E96-F078-4B3D-A8F4-F1AF21EBC357}" type="slidenum">
              <a:rPr lang="en-US" smtClean="0"/>
              <a:t>15</a:t>
            </a:fld>
            <a:endParaRPr lang="en-US"/>
          </a:p>
        </p:txBody>
      </p:sp>
    </p:spTree>
    <p:extLst>
      <p:ext uri="{BB962C8B-B14F-4D97-AF65-F5344CB8AC3E}">
        <p14:creationId xmlns:p14="http://schemas.microsoft.com/office/powerpoint/2010/main" val="25151798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51301D01-DDE3-426E-A4A6-038BBED05F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E0FC89DF-2B1F-40E0-9858-204A1A90FA2B}" type="slidenum">
              <a:rPr lang="en-US" altLang="en-US" sz="1200"/>
              <a:pPr/>
              <a:t>16</a:t>
            </a:fld>
            <a:endParaRPr lang="en-US" altLang="en-US" sz="1200"/>
          </a:p>
        </p:txBody>
      </p:sp>
      <p:sp>
        <p:nvSpPr>
          <p:cNvPr id="21507" name="Rectangle 2">
            <a:extLst>
              <a:ext uri="{FF2B5EF4-FFF2-40B4-BE49-F238E27FC236}">
                <a16:creationId xmlns:a16="http://schemas.microsoft.com/office/drawing/2014/main" id="{B0ABE980-C606-4C43-BB29-65BABDB32A07}"/>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D32EABB9-9F4C-47FF-83E2-D8EAAE49CA2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buFontTx/>
              <a:buNone/>
            </a:pPr>
            <a:endParaRPr lang="en-US" altLang="en-US"/>
          </a:p>
        </p:txBody>
      </p:sp>
      <p:sp>
        <p:nvSpPr>
          <p:cNvPr id="21509" name="Date Placeholder 1">
            <a:extLst>
              <a:ext uri="{FF2B5EF4-FFF2-40B4-BE49-F238E27FC236}">
                <a16:creationId xmlns:a16="http://schemas.microsoft.com/office/drawing/2014/main" id="{4138BE4D-2C2E-43B3-8DFF-6C6BAED2757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endParaRPr lang="en-US" altLang="en-US" sz="1200"/>
          </a:p>
        </p:txBody>
      </p:sp>
    </p:spTree>
    <p:extLst>
      <p:ext uri="{BB962C8B-B14F-4D97-AF65-F5344CB8AC3E}">
        <p14:creationId xmlns:p14="http://schemas.microsoft.com/office/powerpoint/2010/main" val="10944166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Bef>
                <a:spcPts val="0"/>
              </a:spcBef>
              <a:spcAft>
                <a:spcPts val="0"/>
              </a:spcAft>
              <a:defRPr/>
            </a:pPr>
            <a:endParaRPr lang="en-CA"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533E96-F078-4B3D-A8F4-F1AF21EBC357}"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8851246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Bef>
                <a:spcPts val="0"/>
              </a:spcBef>
              <a:spcAft>
                <a:spcPts val="0"/>
              </a:spcAft>
              <a:defRPr/>
            </a:pPr>
            <a:endParaRPr lang="en-CA"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533E96-F078-4B3D-A8F4-F1AF21EBC357}"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512329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F533E96-F078-4B3D-A8F4-F1AF21EBC357}" type="slidenum">
              <a:rPr lang="en-US" smtClean="0"/>
              <a:t>19</a:t>
            </a:fld>
            <a:endParaRPr lang="en-US"/>
          </a:p>
        </p:txBody>
      </p:sp>
    </p:spTree>
    <p:extLst>
      <p:ext uri="{BB962C8B-B14F-4D97-AF65-F5344CB8AC3E}">
        <p14:creationId xmlns:p14="http://schemas.microsoft.com/office/powerpoint/2010/main" val="1497514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F533E96-F078-4B3D-A8F4-F1AF21EBC357}" type="slidenum">
              <a:rPr lang="en-US" smtClean="0"/>
              <a:t>2</a:t>
            </a:fld>
            <a:endParaRPr lang="en-US"/>
          </a:p>
        </p:txBody>
      </p:sp>
    </p:spTree>
    <p:extLst>
      <p:ext uri="{BB962C8B-B14F-4D97-AF65-F5344CB8AC3E}">
        <p14:creationId xmlns:p14="http://schemas.microsoft.com/office/powerpoint/2010/main" val="19302626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F533E96-F078-4B3D-A8F4-F1AF21EBC357}" type="slidenum">
              <a:rPr lang="en-US" smtClean="0"/>
              <a:t>20</a:t>
            </a:fld>
            <a:endParaRPr lang="en-US"/>
          </a:p>
        </p:txBody>
      </p:sp>
    </p:spTree>
    <p:extLst>
      <p:ext uri="{BB962C8B-B14F-4D97-AF65-F5344CB8AC3E}">
        <p14:creationId xmlns:p14="http://schemas.microsoft.com/office/powerpoint/2010/main" val="3561773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F533E96-F078-4B3D-A8F4-F1AF21EBC357}" type="slidenum">
              <a:rPr lang="en-US" smtClean="0"/>
              <a:t>21</a:t>
            </a:fld>
            <a:endParaRPr lang="en-US"/>
          </a:p>
        </p:txBody>
      </p:sp>
    </p:spTree>
    <p:extLst>
      <p:ext uri="{BB962C8B-B14F-4D97-AF65-F5344CB8AC3E}">
        <p14:creationId xmlns:p14="http://schemas.microsoft.com/office/powerpoint/2010/main" val="12162503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F533E96-F078-4B3D-A8F4-F1AF21EBC357}" type="slidenum">
              <a:rPr lang="en-US" smtClean="0"/>
              <a:t>22</a:t>
            </a:fld>
            <a:endParaRPr lang="en-US"/>
          </a:p>
        </p:txBody>
      </p:sp>
    </p:spTree>
    <p:extLst>
      <p:ext uri="{BB962C8B-B14F-4D97-AF65-F5344CB8AC3E}">
        <p14:creationId xmlns:p14="http://schemas.microsoft.com/office/powerpoint/2010/main" val="36834804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F533E96-F078-4B3D-A8F4-F1AF21EBC357}" type="slidenum">
              <a:rPr lang="en-US" smtClean="0"/>
              <a:t>23</a:t>
            </a:fld>
            <a:endParaRPr lang="en-US"/>
          </a:p>
        </p:txBody>
      </p:sp>
    </p:spTree>
    <p:extLst>
      <p:ext uri="{BB962C8B-B14F-4D97-AF65-F5344CB8AC3E}">
        <p14:creationId xmlns:p14="http://schemas.microsoft.com/office/powerpoint/2010/main" val="23960995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F533E96-F078-4B3D-A8F4-F1AF21EBC357}" type="slidenum">
              <a:rPr lang="en-US" smtClean="0"/>
              <a:t>24</a:t>
            </a:fld>
            <a:endParaRPr lang="en-US"/>
          </a:p>
        </p:txBody>
      </p:sp>
    </p:spTree>
    <p:extLst>
      <p:ext uri="{BB962C8B-B14F-4D97-AF65-F5344CB8AC3E}">
        <p14:creationId xmlns:p14="http://schemas.microsoft.com/office/powerpoint/2010/main" val="39386571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F533E96-F078-4B3D-A8F4-F1AF21EBC357}" type="slidenum">
              <a:rPr lang="en-US" smtClean="0"/>
              <a:t>25</a:t>
            </a:fld>
            <a:endParaRPr lang="en-US"/>
          </a:p>
        </p:txBody>
      </p:sp>
    </p:spTree>
    <p:extLst>
      <p:ext uri="{BB962C8B-B14F-4D97-AF65-F5344CB8AC3E}">
        <p14:creationId xmlns:p14="http://schemas.microsoft.com/office/powerpoint/2010/main" val="4974934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I will quickly go through the elective choices you have for grade 11, but know that this information is found on our course guide which is linked here.  Please open this link and go to page 27 to find Holy Trinity course offerings.   You will also find our course offerings on MY blueprint once you log in.   Please note that grade 11 students can choose grade 11 and grade 12 electives.</a:t>
            </a:r>
          </a:p>
          <a:p>
            <a:endParaRPr lang="en-CA"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533E96-F078-4B3D-A8F4-F1AF21EBC357}"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7185863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8EADA9A3-7D7F-4243-B529-B44D7A7587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B59C650D-82DF-4267-9595-9DD7018A078C}" type="slidenum">
              <a:rPr lang="en-US" altLang="en-US" sz="1200"/>
              <a:pPr/>
              <a:t>27</a:t>
            </a:fld>
            <a:endParaRPr lang="en-US" altLang="en-US" sz="1200"/>
          </a:p>
        </p:txBody>
      </p:sp>
      <p:sp>
        <p:nvSpPr>
          <p:cNvPr id="26627" name="Rectangle 2">
            <a:extLst>
              <a:ext uri="{FF2B5EF4-FFF2-40B4-BE49-F238E27FC236}">
                <a16:creationId xmlns:a16="http://schemas.microsoft.com/office/drawing/2014/main" id="{93244B5E-88B0-4521-92F5-20ADD8E0D217}"/>
              </a:ext>
            </a:extLst>
          </p:cNvPr>
          <p:cNvSpPr>
            <a:spLocks noGrp="1" noRot="1" noChangeAspect="1" noChangeArrowheads="1" noTextEdit="1"/>
          </p:cNvSpPr>
          <p:nvPr>
            <p:ph type="sldImg"/>
          </p:nvPr>
        </p:nvSpPr>
        <p:spPr>
          <a:xfrm>
            <a:off x="1182688" y="696913"/>
            <a:ext cx="4648200" cy="3486150"/>
          </a:xfrm>
          <a:ln/>
        </p:spPr>
      </p:sp>
      <p:sp>
        <p:nvSpPr>
          <p:cNvPr id="26628" name="Rectangle 3">
            <a:extLst>
              <a:ext uri="{FF2B5EF4-FFF2-40B4-BE49-F238E27FC236}">
                <a16:creationId xmlns:a16="http://schemas.microsoft.com/office/drawing/2014/main" id="{A39258B1-FAAA-4CDF-9B2B-ACA54A38B12A}"/>
              </a:ext>
            </a:extLst>
          </p:cNvPr>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6629" name="Date Placeholder 1">
            <a:extLst>
              <a:ext uri="{FF2B5EF4-FFF2-40B4-BE49-F238E27FC236}">
                <a16:creationId xmlns:a16="http://schemas.microsoft.com/office/drawing/2014/main" id="{5A7CBF4E-AD91-4464-8DE0-5F5A4F52F97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endParaRPr lang="en-US" alt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8EADA9A3-7D7F-4243-B529-B44D7A7587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B59C650D-82DF-4267-9595-9DD7018A078C}" type="slidenum">
              <a:rPr lang="en-US" altLang="en-US" sz="1200"/>
              <a:pPr/>
              <a:t>28</a:t>
            </a:fld>
            <a:endParaRPr lang="en-US" altLang="en-US" sz="1200"/>
          </a:p>
        </p:txBody>
      </p:sp>
      <p:sp>
        <p:nvSpPr>
          <p:cNvPr id="26627" name="Rectangle 2">
            <a:extLst>
              <a:ext uri="{FF2B5EF4-FFF2-40B4-BE49-F238E27FC236}">
                <a16:creationId xmlns:a16="http://schemas.microsoft.com/office/drawing/2014/main" id="{93244B5E-88B0-4521-92F5-20ADD8E0D217}"/>
              </a:ext>
            </a:extLst>
          </p:cNvPr>
          <p:cNvSpPr>
            <a:spLocks noGrp="1" noRot="1" noChangeAspect="1" noChangeArrowheads="1" noTextEdit="1"/>
          </p:cNvSpPr>
          <p:nvPr>
            <p:ph type="sldImg"/>
          </p:nvPr>
        </p:nvSpPr>
        <p:spPr>
          <a:xfrm>
            <a:off x="1181100" y="696913"/>
            <a:ext cx="4648200" cy="3486150"/>
          </a:xfrm>
          <a:ln/>
        </p:spPr>
      </p:sp>
      <p:sp>
        <p:nvSpPr>
          <p:cNvPr id="26628" name="Rectangle 3">
            <a:extLst>
              <a:ext uri="{FF2B5EF4-FFF2-40B4-BE49-F238E27FC236}">
                <a16:creationId xmlns:a16="http://schemas.microsoft.com/office/drawing/2014/main" id="{A39258B1-FAAA-4CDF-9B2B-ACA54A38B12A}"/>
              </a:ext>
            </a:extLst>
          </p:cNvPr>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 </a:t>
            </a:r>
          </a:p>
        </p:txBody>
      </p:sp>
      <p:sp>
        <p:nvSpPr>
          <p:cNvPr id="26629" name="Date Placeholder 1">
            <a:extLst>
              <a:ext uri="{FF2B5EF4-FFF2-40B4-BE49-F238E27FC236}">
                <a16:creationId xmlns:a16="http://schemas.microsoft.com/office/drawing/2014/main" id="{5A7CBF4E-AD91-4464-8DE0-5F5A4F52F97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endParaRPr lang="en-US" altLang="en-US" sz="1200"/>
          </a:p>
        </p:txBody>
      </p:sp>
    </p:spTree>
    <p:extLst>
      <p:ext uri="{BB962C8B-B14F-4D97-AF65-F5344CB8AC3E}">
        <p14:creationId xmlns:p14="http://schemas.microsoft.com/office/powerpoint/2010/main" val="26526180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8EADA9A3-7D7F-4243-B529-B44D7A7587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B59C650D-82DF-4267-9595-9DD7018A078C}" type="slidenum">
              <a:rPr lang="en-US" altLang="en-US" sz="1200"/>
              <a:pPr/>
              <a:t>29</a:t>
            </a:fld>
            <a:endParaRPr lang="en-US" altLang="en-US" sz="1200"/>
          </a:p>
        </p:txBody>
      </p:sp>
      <p:sp>
        <p:nvSpPr>
          <p:cNvPr id="26627" name="Rectangle 2">
            <a:extLst>
              <a:ext uri="{FF2B5EF4-FFF2-40B4-BE49-F238E27FC236}">
                <a16:creationId xmlns:a16="http://schemas.microsoft.com/office/drawing/2014/main" id="{93244B5E-88B0-4521-92F5-20ADD8E0D217}"/>
              </a:ext>
            </a:extLst>
          </p:cNvPr>
          <p:cNvSpPr>
            <a:spLocks noGrp="1" noRot="1" noChangeAspect="1" noChangeArrowheads="1" noTextEdit="1"/>
          </p:cNvSpPr>
          <p:nvPr>
            <p:ph type="sldImg"/>
          </p:nvPr>
        </p:nvSpPr>
        <p:spPr>
          <a:xfrm>
            <a:off x="1182688" y="696913"/>
            <a:ext cx="4648200" cy="3486150"/>
          </a:xfrm>
          <a:ln/>
        </p:spPr>
      </p:sp>
      <p:sp>
        <p:nvSpPr>
          <p:cNvPr id="26628" name="Rectangle 3">
            <a:extLst>
              <a:ext uri="{FF2B5EF4-FFF2-40B4-BE49-F238E27FC236}">
                <a16:creationId xmlns:a16="http://schemas.microsoft.com/office/drawing/2014/main" id="{A39258B1-FAAA-4CDF-9B2B-ACA54A38B12A}"/>
              </a:ext>
            </a:extLst>
          </p:cNvPr>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6629" name="Date Placeholder 1">
            <a:extLst>
              <a:ext uri="{FF2B5EF4-FFF2-40B4-BE49-F238E27FC236}">
                <a16:creationId xmlns:a16="http://schemas.microsoft.com/office/drawing/2014/main" id="{5A7CBF4E-AD91-4464-8DE0-5F5A4F52F97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endParaRPr lang="en-US" altLang="en-US" sz="1200"/>
          </a:p>
        </p:txBody>
      </p:sp>
    </p:spTree>
    <p:extLst>
      <p:ext uri="{BB962C8B-B14F-4D97-AF65-F5344CB8AC3E}">
        <p14:creationId xmlns:p14="http://schemas.microsoft.com/office/powerpoint/2010/main" val="2477098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533E96-F078-4B3D-A8F4-F1AF21EBC357}" type="slidenum">
              <a:rPr lang="en-US" smtClean="0"/>
              <a:t>3</a:t>
            </a:fld>
            <a:endParaRPr lang="en-US"/>
          </a:p>
        </p:txBody>
      </p:sp>
    </p:spTree>
    <p:extLst>
      <p:ext uri="{BB962C8B-B14F-4D97-AF65-F5344CB8AC3E}">
        <p14:creationId xmlns:p14="http://schemas.microsoft.com/office/powerpoint/2010/main" val="27398238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8EADA9A3-7D7F-4243-B529-B44D7A7587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B59C650D-82DF-4267-9595-9DD7018A078C}" type="slidenum">
              <a:rPr lang="en-US" altLang="en-US" sz="1200"/>
              <a:pPr/>
              <a:t>30</a:t>
            </a:fld>
            <a:endParaRPr lang="en-US" altLang="en-US" sz="1200"/>
          </a:p>
        </p:txBody>
      </p:sp>
      <p:sp>
        <p:nvSpPr>
          <p:cNvPr id="26627" name="Rectangle 2">
            <a:extLst>
              <a:ext uri="{FF2B5EF4-FFF2-40B4-BE49-F238E27FC236}">
                <a16:creationId xmlns:a16="http://schemas.microsoft.com/office/drawing/2014/main" id="{93244B5E-88B0-4521-92F5-20ADD8E0D217}"/>
              </a:ext>
            </a:extLst>
          </p:cNvPr>
          <p:cNvSpPr>
            <a:spLocks noGrp="1" noRot="1" noChangeAspect="1" noChangeArrowheads="1" noTextEdit="1"/>
          </p:cNvSpPr>
          <p:nvPr>
            <p:ph type="sldImg"/>
          </p:nvPr>
        </p:nvSpPr>
        <p:spPr>
          <a:xfrm>
            <a:off x="1182688" y="696913"/>
            <a:ext cx="4648200" cy="3486150"/>
          </a:xfrm>
          <a:ln/>
        </p:spPr>
      </p:sp>
      <p:sp>
        <p:nvSpPr>
          <p:cNvPr id="26628" name="Rectangle 3">
            <a:extLst>
              <a:ext uri="{FF2B5EF4-FFF2-40B4-BE49-F238E27FC236}">
                <a16:creationId xmlns:a16="http://schemas.microsoft.com/office/drawing/2014/main" id="{A39258B1-FAAA-4CDF-9B2B-ACA54A38B12A}"/>
              </a:ext>
            </a:extLst>
          </p:cNvPr>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6629" name="Date Placeholder 1">
            <a:extLst>
              <a:ext uri="{FF2B5EF4-FFF2-40B4-BE49-F238E27FC236}">
                <a16:creationId xmlns:a16="http://schemas.microsoft.com/office/drawing/2014/main" id="{5A7CBF4E-AD91-4464-8DE0-5F5A4F52F97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endParaRPr lang="en-US" altLang="en-US" sz="1200"/>
          </a:p>
        </p:txBody>
      </p:sp>
    </p:spTree>
    <p:extLst>
      <p:ext uri="{BB962C8B-B14F-4D97-AF65-F5344CB8AC3E}">
        <p14:creationId xmlns:p14="http://schemas.microsoft.com/office/powerpoint/2010/main" val="9528539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8EADA9A3-7D7F-4243-B529-B44D7A7587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B59C650D-82DF-4267-9595-9DD7018A078C}" type="slidenum">
              <a:rPr lang="en-US" altLang="en-US" sz="1200"/>
              <a:pPr/>
              <a:t>31</a:t>
            </a:fld>
            <a:endParaRPr lang="en-US" altLang="en-US" sz="1200"/>
          </a:p>
        </p:txBody>
      </p:sp>
      <p:sp>
        <p:nvSpPr>
          <p:cNvPr id="26627" name="Rectangle 2">
            <a:extLst>
              <a:ext uri="{FF2B5EF4-FFF2-40B4-BE49-F238E27FC236}">
                <a16:creationId xmlns:a16="http://schemas.microsoft.com/office/drawing/2014/main" id="{93244B5E-88B0-4521-92F5-20ADD8E0D217}"/>
              </a:ext>
            </a:extLst>
          </p:cNvPr>
          <p:cNvSpPr>
            <a:spLocks noGrp="1" noRot="1" noChangeAspect="1" noChangeArrowheads="1" noTextEdit="1"/>
          </p:cNvSpPr>
          <p:nvPr>
            <p:ph type="sldImg"/>
          </p:nvPr>
        </p:nvSpPr>
        <p:spPr>
          <a:xfrm>
            <a:off x="1182688" y="696913"/>
            <a:ext cx="4648200" cy="3486150"/>
          </a:xfrm>
          <a:ln/>
        </p:spPr>
      </p:sp>
      <p:sp>
        <p:nvSpPr>
          <p:cNvPr id="26628" name="Rectangle 3">
            <a:extLst>
              <a:ext uri="{FF2B5EF4-FFF2-40B4-BE49-F238E27FC236}">
                <a16:creationId xmlns:a16="http://schemas.microsoft.com/office/drawing/2014/main" id="{A39258B1-FAAA-4CDF-9B2B-ACA54A38B12A}"/>
              </a:ext>
            </a:extLst>
          </p:cNvPr>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6629" name="Date Placeholder 1">
            <a:extLst>
              <a:ext uri="{FF2B5EF4-FFF2-40B4-BE49-F238E27FC236}">
                <a16:creationId xmlns:a16="http://schemas.microsoft.com/office/drawing/2014/main" id="{5A7CBF4E-AD91-4464-8DE0-5F5A4F52F97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endParaRPr lang="en-US" altLang="en-US" sz="1200"/>
          </a:p>
        </p:txBody>
      </p:sp>
    </p:spTree>
    <p:extLst>
      <p:ext uri="{BB962C8B-B14F-4D97-AF65-F5344CB8AC3E}">
        <p14:creationId xmlns:p14="http://schemas.microsoft.com/office/powerpoint/2010/main" val="13493023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8EADA9A3-7D7F-4243-B529-B44D7A7587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B59C650D-82DF-4267-9595-9DD7018A078C}" type="slidenum">
              <a:rPr lang="en-US" altLang="en-US" sz="1200"/>
              <a:pPr/>
              <a:t>32</a:t>
            </a:fld>
            <a:endParaRPr lang="en-US" altLang="en-US" sz="1200"/>
          </a:p>
        </p:txBody>
      </p:sp>
      <p:sp>
        <p:nvSpPr>
          <p:cNvPr id="26627" name="Rectangle 2">
            <a:extLst>
              <a:ext uri="{FF2B5EF4-FFF2-40B4-BE49-F238E27FC236}">
                <a16:creationId xmlns:a16="http://schemas.microsoft.com/office/drawing/2014/main" id="{93244B5E-88B0-4521-92F5-20ADD8E0D217}"/>
              </a:ext>
            </a:extLst>
          </p:cNvPr>
          <p:cNvSpPr>
            <a:spLocks noGrp="1" noRot="1" noChangeAspect="1" noChangeArrowheads="1" noTextEdit="1"/>
          </p:cNvSpPr>
          <p:nvPr>
            <p:ph type="sldImg"/>
          </p:nvPr>
        </p:nvSpPr>
        <p:spPr>
          <a:xfrm>
            <a:off x="1182688" y="696913"/>
            <a:ext cx="4648200" cy="3486150"/>
          </a:xfrm>
          <a:ln/>
        </p:spPr>
      </p:sp>
      <p:sp>
        <p:nvSpPr>
          <p:cNvPr id="26628" name="Rectangle 3">
            <a:extLst>
              <a:ext uri="{FF2B5EF4-FFF2-40B4-BE49-F238E27FC236}">
                <a16:creationId xmlns:a16="http://schemas.microsoft.com/office/drawing/2014/main" id="{A39258B1-FAAA-4CDF-9B2B-ACA54A38B12A}"/>
              </a:ext>
            </a:extLst>
          </p:cNvPr>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6629" name="Date Placeholder 1">
            <a:extLst>
              <a:ext uri="{FF2B5EF4-FFF2-40B4-BE49-F238E27FC236}">
                <a16:creationId xmlns:a16="http://schemas.microsoft.com/office/drawing/2014/main" id="{5A7CBF4E-AD91-4464-8DE0-5F5A4F52F97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endParaRPr lang="en-US" altLang="en-US" sz="1200"/>
          </a:p>
        </p:txBody>
      </p:sp>
    </p:spTree>
    <p:extLst>
      <p:ext uri="{BB962C8B-B14F-4D97-AF65-F5344CB8AC3E}">
        <p14:creationId xmlns:p14="http://schemas.microsoft.com/office/powerpoint/2010/main" val="40620189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8EADA9A3-7D7F-4243-B529-B44D7A7587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B59C650D-82DF-4267-9595-9DD7018A078C}" type="slidenum">
              <a:rPr lang="en-US" altLang="en-US" sz="1200"/>
              <a:pPr/>
              <a:t>33</a:t>
            </a:fld>
            <a:endParaRPr lang="en-US" altLang="en-US" sz="1200"/>
          </a:p>
        </p:txBody>
      </p:sp>
      <p:sp>
        <p:nvSpPr>
          <p:cNvPr id="26627" name="Rectangle 2">
            <a:extLst>
              <a:ext uri="{FF2B5EF4-FFF2-40B4-BE49-F238E27FC236}">
                <a16:creationId xmlns:a16="http://schemas.microsoft.com/office/drawing/2014/main" id="{93244B5E-88B0-4521-92F5-20ADD8E0D217}"/>
              </a:ext>
            </a:extLst>
          </p:cNvPr>
          <p:cNvSpPr>
            <a:spLocks noGrp="1" noRot="1" noChangeAspect="1" noChangeArrowheads="1" noTextEdit="1"/>
          </p:cNvSpPr>
          <p:nvPr>
            <p:ph type="sldImg"/>
          </p:nvPr>
        </p:nvSpPr>
        <p:spPr>
          <a:xfrm>
            <a:off x="1182688" y="696913"/>
            <a:ext cx="4648200" cy="3486150"/>
          </a:xfrm>
          <a:ln/>
        </p:spPr>
      </p:sp>
      <p:sp>
        <p:nvSpPr>
          <p:cNvPr id="26628" name="Rectangle 3">
            <a:extLst>
              <a:ext uri="{FF2B5EF4-FFF2-40B4-BE49-F238E27FC236}">
                <a16:creationId xmlns:a16="http://schemas.microsoft.com/office/drawing/2014/main" id="{A39258B1-FAAA-4CDF-9B2B-ACA54A38B12A}"/>
              </a:ext>
            </a:extLst>
          </p:cNvPr>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6629" name="Date Placeholder 1">
            <a:extLst>
              <a:ext uri="{FF2B5EF4-FFF2-40B4-BE49-F238E27FC236}">
                <a16:creationId xmlns:a16="http://schemas.microsoft.com/office/drawing/2014/main" id="{5A7CBF4E-AD91-4464-8DE0-5F5A4F52F97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endParaRPr lang="en-US" altLang="en-US" sz="1200"/>
          </a:p>
        </p:txBody>
      </p:sp>
    </p:spTree>
    <p:extLst>
      <p:ext uri="{BB962C8B-B14F-4D97-AF65-F5344CB8AC3E}">
        <p14:creationId xmlns:p14="http://schemas.microsoft.com/office/powerpoint/2010/main" val="10559588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8EADA9A3-7D7F-4243-B529-B44D7A7587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B59C650D-82DF-4267-9595-9DD7018A078C}" type="slidenum">
              <a:rPr lang="en-US" altLang="en-US" sz="1200"/>
              <a:pPr/>
              <a:t>34</a:t>
            </a:fld>
            <a:endParaRPr lang="en-US" altLang="en-US" sz="1200"/>
          </a:p>
        </p:txBody>
      </p:sp>
      <p:sp>
        <p:nvSpPr>
          <p:cNvPr id="26627" name="Rectangle 2">
            <a:extLst>
              <a:ext uri="{FF2B5EF4-FFF2-40B4-BE49-F238E27FC236}">
                <a16:creationId xmlns:a16="http://schemas.microsoft.com/office/drawing/2014/main" id="{93244B5E-88B0-4521-92F5-20ADD8E0D217}"/>
              </a:ext>
            </a:extLst>
          </p:cNvPr>
          <p:cNvSpPr>
            <a:spLocks noGrp="1" noRot="1" noChangeAspect="1" noChangeArrowheads="1" noTextEdit="1"/>
          </p:cNvSpPr>
          <p:nvPr>
            <p:ph type="sldImg"/>
          </p:nvPr>
        </p:nvSpPr>
        <p:spPr>
          <a:xfrm>
            <a:off x="1182688" y="696913"/>
            <a:ext cx="4648200" cy="3486150"/>
          </a:xfrm>
          <a:ln/>
        </p:spPr>
      </p:sp>
      <p:sp>
        <p:nvSpPr>
          <p:cNvPr id="26628" name="Rectangle 3">
            <a:extLst>
              <a:ext uri="{FF2B5EF4-FFF2-40B4-BE49-F238E27FC236}">
                <a16:creationId xmlns:a16="http://schemas.microsoft.com/office/drawing/2014/main" id="{A39258B1-FAAA-4CDF-9B2B-ACA54A38B12A}"/>
              </a:ext>
            </a:extLst>
          </p:cNvPr>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6629" name="Date Placeholder 1">
            <a:extLst>
              <a:ext uri="{FF2B5EF4-FFF2-40B4-BE49-F238E27FC236}">
                <a16:creationId xmlns:a16="http://schemas.microsoft.com/office/drawing/2014/main" id="{5A7CBF4E-AD91-4464-8DE0-5F5A4F52F97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endParaRPr lang="en-US" altLang="en-US" sz="1200"/>
          </a:p>
        </p:txBody>
      </p:sp>
    </p:spTree>
    <p:extLst>
      <p:ext uri="{BB962C8B-B14F-4D97-AF65-F5344CB8AC3E}">
        <p14:creationId xmlns:p14="http://schemas.microsoft.com/office/powerpoint/2010/main" val="13486982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8EADA9A3-7D7F-4243-B529-B44D7A7587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B59C650D-82DF-4267-9595-9DD7018A078C}" type="slidenum">
              <a:rPr lang="en-US" altLang="en-US" sz="1200"/>
              <a:pPr/>
              <a:t>35</a:t>
            </a:fld>
            <a:endParaRPr lang="en-US" altLang="en-US" sz="1200"/>
          </a:p>
        </p:txBody>
      </p:sp>
      <p:sp>
        <p:nvSpPr>
          <p:cNvPr id="26627" name="Rectangle 2">
            <a:extLst>
              <a:ext uri="{FF2B5EF4-FFF2-40B4-BE49-F238E27FC236}">
                <a16:creationId xmlns:a16="http://schemas.microsoft.com/office/drawing/2014/main" id="{93244B5E-88B0-4521-92F5-20ADD8E0D217}"/>
              </a:ext>
            </a:extLst>
          </p:cNvPr>
          <p:cNvSpPr>
            <a:spLocks noGrp="1" noRot="1" noChangeAspect="1" noChangeArrowheads="1" noTextEdit="1"/>
          </p:cNvSpPr>
          <p:nvPr>
            <p:ph type="sldImg"/>
          </p:nvPr>
        </p:nvSpPr>
        <p:spPr>
          <a:xfrm>
            <a:off x="1182688" y="696913"/>
            <a:ext cx="4648200" cy="3486150"/>
          </a:xfrm>
          <a:ln/>
        </p:spPr>
      </p:sp>
      <p:sp>
        <p:nvSpPr>
          <p:cNvPr id="26628" name="Rectangle 3">
            <a:extLst>
              <a:ext uri="{FF2B5EF4-FFF2-40B4-BE49-F238E27FC236}">
                <a16:creationId xmlns:a16="http://schemas.microsoft.com/office/drawing/2014/main" id="{A39258B1-FAAA-4CDF-9B2B-ACA54A38B12A}"/>
              </a:ext>
            </a:extLst>
          </p:cNvPr>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6629" name="Date Placeholder 1">
            <a:extLst>
              <a:ext uri="{FF2B5EF4-FFF2-40B4-BE49-F238E27FC236}">
                <a16:creationId xmlns:a16="http://schemas.microsoft.com/office/drawing/2014/main" id="{5A7CBF4E-AD91-4464-8DE0-5F5A4F52F97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endParaRPr lang="en-US" altLang="en-US" sz="1200"/>
          </a:p>
        </p:txBody>
      </p:sp>
    </p:spTree>
    <p:extLst>
      <p:ext uri="{BB962C8B-B14F-4D97-AF65-F5344CB8AC3E}">
        <p14:creationId xmlns:p14="http://schemas.microsoft.com/office/powerpoint/2010/main" val="41521447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8EADA9A3-7D7F-4243-B529-B44D7A7587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B59C650D-82DF-4267-9595-9DD7018A078C}" type="slidenum">
              <a:rPr lang="en-US" altLang="en-US" sz="1200"/>
              <a:pPr/>
              <a:t>36</a:t>
            </a:fld>
            <a:endParaRPr lang="en-US" altLang="en-US" sz="1200"/>
          </a:p>
        </p:txBody>
      </p:sp>
      <p:sp>
        <p:nvSpPr>
          <p:cNvPr id="26627" name="Rectangle 2">
            <a:extLst>
              <a:ext uri="{FF2B5EF4-FFF2-40B4-BE49-F238E27FC236}">
                <a16:creationId xmlns:a16="http://schemas.microsoft.com/office/drawing/2014/main" id="{93244B5E-88B0-4521-92F5-20ADD8E0D217}"/>
              </a:ext>
            </a:extLst>
          </p:cNvPr>
          <p:cNvSpPr>
            <a:spLocks noGrp="1" noRot="1" noChangeAspect="1" noChangeArrowheads="1" noTextEdit="1"/>
          </p:cNvSpPr>
          <p:nvPr>
            <p:ph type="sldImg"/>
          </p:nvPr>
        </p:nvSpPr>
        <p:spPr>
          <a:xfrm>
            <a:off x="1182688" y="696913"/>
            <a:ext cx="4648200" cy="3486150"/>
          </a:xfrm>
          <a:ln/>
        </p:spPr>
      </p:sp>
      <p:sp>
        <p:nvSpPr>
          <p:cNvPr id="26628" name="Rectangle 3">
            <a:extLst>
              <a:ext uri="{FF2B5EF4-FFF2-40B4-BE49-F238E27FC236}">
                <a16:creationId xmlns:a16="http://schemas.microsoft.com/office/drawing/2014/main" id="{A39258B1-FAAA-4CDF-9B2B-ACA54A38B12A}"/>
              </a:ext>
            </a:extLst>
          </p:cNvPr>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6629" name="Date Placeholder 1">
            <a:extLst>
              <a:ext uri="{FF2B5EF4-FFF2-40B4-BE49-F238E27FC236}">
                <a16:creationId xmlns:a16="http://schemas.microsoft.com/office/drawing/2014/main" id="{5A7CBF4E-AD91-4464-8DE0-5F5A4F52F97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endParaRPr lang="en-US" altLang="en-US" sz="1200"/>
          </a:p>
        </p:txBody>
      </p:sp>
    </p:spTree>
    <p:extLst>
      <p:ext uri="{BB962C8B-B14F-4D97-AF65-F5344CB8AC3E}">
        <p14:creationId xmlns:p14="http://schemas.microsoft.com/office/powerpoint/2010/main" val="30724526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8EADA9A3-7D7F-4243-B529-B44D7A7587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B59C650D-82DF-4267-9595-9DD7018A078C}" type="slidenum">
              <a:rPr lang="en-US" altLang="en-US" sz="1200"/>
              <a:pPr/>
              <a:t>37</a:t>
            </a:fld>
            <a:endParaRPr lang="en-US" altLang="en-US" sz="1200"/>
          </a:p>
        </p:txBody>
      </p:sp>
      <p:sp>
        <p:nvSpPr>
          <p:cNvPr id="26627" name="Rectangle 2">
            <a:extLst>
              <a:ext uri="{FF2B5EF4-FFF2-40B4-BE49-F238E27FC236}">
                <a16:creationId xmlns:a16="http://schemas.microsoft.com/office/drawing/2014/main" id="{93244B5E-88B0-4521-92F5-20ADD8E0D217}"/>
              </a:ext>
            </a:extLst>
          </p:cNvPr>
          <p:cNvSpPr>
            <a:spLocks noGrp="1" noRot="1" noChangeAspect="1" noChangeArrowheads="1" noTextEdit="1"/>
          </p:cNvSpPr>
          <p:nvPr>
            <p:ph type="sldImg"/>
          </p:nvPr>
        </p:nvSpPr>
        <p:spPr>
          <a:xfrm>
            <a:off x="1182688" y="696913"/>
            <a:ext cx="4648200" cy="3486150"/>
          </a:xfrm>
          <a:ln/>
        </p:spPr>
      </p:sp>
      <p:sp>
        <p:nvSpPr>
          <p:cNvPr id="26628" name="Rectangle 3">
            <a:extLst>
              <a:ext uri="{FF2B5EF4-FFF2-40B4-BE49-F238E27FC236}">
                <a16:creationId xmlns:a16="http://schemas.microsoft.com/office/drawing/2014/main" id="{A39258B1-FAAA-4CDF-9B2B-ACA54A38B12A}"/>
              </a:ext>
            </a:extLst>
          </p:cNvPr>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6629" name="Date Placeholder 1">
            <a:extLst>
              <a:ext uri="{FF2B5EF4-FFF2-40B4-BE49-F238E27FC236}">
                <a16:creationId xmlns:a16="http://schemas.microsoft.com/office/drawing/2014/main" id="{5A7CBF4E-AD91-4464-8DE0-5F5A4F52F97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endParaRPr lang="en-US" altLang="en-US" sz="1200"/>
          </a:p>
        </p:txBody>
      </p:sp>
    </p:spTree>
    <p:extLst>
      <p:ext uri="{BB962C8B-B14F-4D97-AF65-F5344CB8AC3E}">
        <p14:creationId xmlns:p14="http://schemas.microsoft.com/office/powerpoint/2010/main" val="37221869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8EADA9A3-7D7F-4243-B529-B44D7A7587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B59C650D-82DF-4267-9595-9DD7018A078C}" type="slidenum">
              <a:rPr lang="en-US" altLang="en-US" sz="1200"/>
              <a:pPr/>
              <a:t>38</a:t>
            </a:fld>
            <a:endParaRPr lang="en-US" altLang="en-US" sz="1200"/>
          </a:p>
        </p:txBody>
      </p:sp>
      <p:sp>
        <p:nvSpPr>
          <p:cNvPr id="26627" name="Rectangle 2">
            <a:extLst>
              <a:ext uri="{FF2B5EF4-FFF2-40B4-BE49-F238E27FC236}">
                <a16:creationId xmlns:a16="http://schemas.microsoft.com/office/drawing/2014/main" id="{93244B5E-88B0-4521-92F5-20ADD8E0D217}"/>
              </a:ext>
            </a:extLst>
          </p:cNvPr>
          <p:cNvSpPr>
            <a:spLocks noGrp="1" noRot="1" noChangeAspect="1" noChangeArrowheads="1" noTextEdit="1"/>
          </p:cNvSpPr>
          <p:nvPr>
            <p:ph type="sldImg"/>
          </p:nvPr>
        </p:nvSpPr>
        <p:spPr>
          <a:xfrm>
            <a:off x="1182688" y="696913"/>
            <a:ext cx="4648200" cy="3486150"/>
          </a:xfrm>
          <a:ln/>
        </p:spPr>
      </p:sp>
      <p:sp>
        <p:nvSpPr>
          <p:cNvPr id="26628" name="Rectangle 3">
            <a:extLst>
              <a:ext uri="{FF2B5EF4-FFF2-40B4-BE49-F238E27FC236}">
                <a16:creationId xmlns:a16="http://schemas.microsoft.com/office/drawing/2014/main" id="{A39258B1-FAAA-4CDF-9B2B-ACA54A38B12A}"/>
              </a:ext>
            </a:extLst>
          </p:cNvPr>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6629" name="Date Placeholder 1">
            <a:extLst>
              <a:ext uri="{FF2B5EF4-FFF2-40B4-BE49-F238E27FC236}">
                <a16:creationId xmlns:a16="http://schemas.microsoft.com/office/drawing/2014/main" id="{5A7CBF4E-AD91-4464-8DE0-5F5A4F52F97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endParaRPr lang="en-US" altLang="en-US" sz="1200"/>
          </a:p>
        </p:txBody>
      </p:sp>
    </p:spTree>
    <p:extLst>
      <p:ext uri="{BB962C8B-B14F-4D97-AF65-F5344CB8AC3E}">
        <p14:creationId xmlns:p14="http://schemas.microsoft.com/office/powerpoint/2010/main" val="3514091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8EADA9A3-7D7F-4243-B529-B44D7A7587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B59C650D-82DF-4267-9595-9DD7018A078C}" type="slidenum">
              <a:rPr lang="en-US" altLang="en-US" sz="1200"/>
              <a:pPr/>
              <a:t>39</a:t>
            </a:fld>
            <a:endParaRPr lang="en-US" altLang="en-US" sz="1200"/>
          </a:p>
        </p:txBody>
      </p:sp>
      <p:sp>
        <p:nvSpPr>
          <p:cNvPr id="26627" name="Rectangle 2">
            <a:extLst>
              <a:ext uri="{FF2B5EF4-FFF2-40B4-BE49-F238E27FC236}">
                <a16:creationId xmlns:a16="http://schemas.microsoft.com/office/drawing/2014/main" id="{93244B5E-88B0-4521-92F5-20ADD8E0D217}"/>
              </a:ext>
            </a:extLst>
          </p:cNvPr>
          <p:cNvSpPr>
            <a:spLocks noGrp="1" noRot="1" noChangeAspect="1" noChangeArrowheads="1" noTextEdit="1"/>
          </p:cNvSpPr>
          <p:nvPr>
            <p:ph type="sldImg"/>
          </p:nvPr>
        </p:nvSpPr>
        <p:spPr>
          <a:xfrm>
            <a:off x="1182688" y="696913"/>
            <a:ext cx="4648200" cy="3486150"/>
          </a:xfrm>
          <a:ln/>
        </p:spPr>
      </p:sp>
      <p:sp>
        <p:nvSpPr>
          <p:cNvPr id="26628" name="Rectangle 3">
            <a:extLst>
              <a:ext uri="{FF2B5EF4-FFF2-40B4-BE49-F238E27FC236}">
                <a16:creationId xmlns:a16="http://schemas.microsoft.com/office/drawing/2014/main" id="{A39258B1-FAAA-4CDF-9B2B-ACA54A38B12A}"/>
              </a:ext>
            </a:extLst>
          </p:cNvPr>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6629" name="Date Placeholder 1">
            <a:extLst>
              <a:ext uri="{FF2B5EF4-FFF2-40B4-BE49-F238E27FC236}">
                <a16:creationId xmlns:a16="http://schemas.microsoft.com/office/drawing/2014/main" id="{5A7CBF4E-AD91-4464-8DE0-5F5A4F52F97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endParaRPr lang="en-US" altLang="en-US" sz="1200"/>
          </a:p>
        </p:txBody>
      </p:sp>
    </p:spTree>
    <p:extLst>
      <p:ext uri="{BB962C8B-B14F-4D97-AF65-F5344CB8AC3E}">
        <p14:creationId xmlns:p14="http://schemas.microsoft.com/office/powerpoint/2010/main" val="3711050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51301D01-DDE3-426E-A4A6-038BBED05F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E0FC89DF-2B1F-40E0-9858-204A1A90FA2B}" type="slidenum">
              <a:rPr lang="en-US" altLang="en-US" sz="1200"/>
              <a:pPr/>
              <a:t>4</a:t>
            </a:fld>
            <a:endParaRPr lang="en-US" altLang="en-US" sz="1200"/>
          </a:p>
        </p:txBody>
      </p:sp>
      <p:sp>
        <p:nvSpPr>
          <p:cNvPr id="21508" name="Rectangle 3">
            <a:extLst>
              <a:ext uri="{FF2B5EF4-FFF2-40B4-BE49-F238E27FC236}">
                <a16:creationId xmlns:a16="http://schemas.microsoft.com/office/drawing/2014/main" id="{D32EABB9-9F4C-47FF-83E2-D8EAAE49CA2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buFontTx/>
              <a:buNone/>
            </a:pPr>
            <a:endParaRPr lang="en-US" altLang="en-US" dirty="0"/>
          </a:p>
        </p:txBody>
      </p:sp>
      <p:sp>
        <p:nvSpPr>
          <p:cNvPr id="21509" name="Date Placeholder 1">
            <a:extLst>
              <a:ext uri="{FF2B5EF4-FFF2-40B4-BE49-F238E27FC236}">
                <a16:creationId xmlns:a16="http://schemas.microsoft.com/office/drawing/2014/main" id="{4138BE4D-2C2E-43B3-8DFF-6C6BAED2757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endParaRPr lang="en-US" altLang="en-US" sz="1200"/>
          </a:p>
        </p:txBody>
      </p:sp>
    </p:spTree>
    <p:extLst>
      <p:ext uri="{BB962C8B-B14F-4D97-AF65-F5344CB8AC3E}">
        <p14:creationId xmlns:p14="http://schemas.microsoft.com/office/powerpoint/2010/main" val="30359678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51301D01-DDE3-426E-A4A6-038BBED05F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E0FC89DF-2B1F-40E0-9858-204A1A90FA2B}"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
        <p:nvSpPr>
          <p:cNvPr id="21507" name="Rectangle 2">
            <a:extLst>
              <a:ext uri="{FF2B5EF4-FFF2-40B4-BE49-F238E27FC236}">
                <a16:creationId xmlns:a16="http://schemas.microsoft.com/office/drawing/2014/main" id="{B0ABE980-C606-4C43-BB29-65BABDB32A07}"/>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D32EABB9-9F4C-47FF-83E2-D8EAAE49CA2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buFontTx/>
              <a:buNone/>
            </a:pPr>
            <a:r>
              <a:rPr lang="en-US" altLang="en-US" dirty="0"/>
              <a:t>DUE DATES - In order to save a spot in the classes you want for grade 11, you must SUBMIT your course selections by the due date – Feb 22.</a:t>
            </a:r>
          </a:p>
        </p:txBody>
      </p:sp>
      <p:sp>
        <p:nvSpPr>
          <p:cNvPr id="21509" name="Date Placeholder 1">
            <a:extLst>
              <a:ext uri="{FF2B5EF4-FFF2-40B4-BE49-F238E27FC236}">
                <a16:creationId xmlns:a16="http://schemas.microsoft.com/office/drawing/2014/main" id="{4138BE4D-2C2E-43B3-8DFF-6C6BAED2757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r" defTabSz="457200" rtl="0" eaLnBrk="0" fontAlgn="auto" latinLnBrk="0" hangingPunct="0">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13866551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51301D01-DDE3-426E-A4A6-038BBED05F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E0FC89DF-2B1F-40E0-9858-204A1A90FA2B}"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
        <p:nvSpPr>
          <p:cNvPr id="21507" name="Rectangle 2">
            <a:extLst>
              <a:ext uri="{FF2B5EF4-FFF2-40B4-BE49-F238E27FC236}">
                <a16:creationId xmlns:a16="http://schemas.microsoft.com/office/drawing/2014/main" id="{B0ABE980-C606-4C43-BB29-65BABDB32A07}"/>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D32EABB9-9F4C-47FF-83E2-D8EAAE49CA2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buFontTx/>
              <a:buNone/>
            </a:pPr>
            <a:r>
              <a:rPr lang="en-US" altLang="en-US" dirty="0"/>
              <a:t>DUE DATES - In order to save a spot in the classes you want for grade 11, you must SUBMIT your course selections by the due date – Feb 22.</a:t>
            </a:r>
          </a:p>
        </p:txBody>
      </p:sp>
      <p:sp>
        <p:nvSpPr>
          <p:cNvPr id="21509" name="Date Placeholder 1">
            <a:extLst>
              <a:ext uri="{FF2B5EF4-FFF2-40B4-BE49-F238E27FC236}">
                <a16:creationId xmlns:a16="http://schemas.microsoft.com/office/drawing/2014/main" id="{4138BE4D-2C2E-43B3-8DFF-6C6BAED2757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r" defTabSz="457200" rtl="0" eaLnBrk="0" fontAlgn="auto" latinLnBrk="0" hangingPunct="0">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23716128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5"/>
          </p:nvPr>
        </p:nvSpPr>
        <p:spPr/>
        <p:txBody>
          <a:bodyPr/>
          <a:lstStyle/>
          <a:p>
            <a:fld id="{AF533E96-F078-4B3D-A8F4-F1AF21EBC357}" type="slidenum">
              <a:rPr lang="en-US" smtClean="0"/>
              <a:t>42</a:t>
            </a:fld>
            <a:endParaRPr lang="en-US"/>
          </a:p>
        </p:txBody>
      </p:sp>
    </p:spTree>
    <p:extLst>
      <p:ext uri="{BB962C8B-B14F-4D97-AF65-F5344CB8AC3E}">
        <p14:creationId xmlns:p14="http://schemas.microsoft.com/office/powerpoint/2010/main" val="9444420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5"/>
          </p:nvPr>
        </p:nvSpPr>
        <p:spPr/>
        <p:txBody>
          <a:bodyPr/>
          <a:lstStyle/>
          <a:p>
            <a:fld id="{AF533E96-F078-4B3D-A8F4-F1AF21EBC357}" type="slidenum">
              <a:rPr lang="en-US" smtClean="0"/>
              <a:t>43</a:t>
            </a:fld>
            <a:endParaRPr lang="en-US"/>
          </a:p>
        </p:txBody>
      </p:sp>
    </p:spTree>
    <p:extLst>
      <p:ext uri="{BB962C8B-B14F-4D97-AF65-F5344CB8AC3E}">
        <p14:creationId xmlns:p14="http://schemas.microsoft.com/office/powerpoint/2010/main" val="345611452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51301D01-DDE3-426E-A4A6-038BBED05F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E0FC89DF-2B1F-40E0-9858-204A1A90FA2B}" type="slidenum">
              <a:rPr lang="en-US" altLang="en-US" sz="1200"/>
              <a:pPr/>
              <a:t>44</a:t>
            </a:fld>
            <a:endParaRPr lang="en-US" altLang="en-US" sz="1200"/>
          </a:p>
        </p:txBody>
      </p:sp>
      <p:sp>
        <p:nvSpPr>
          <p:cNvPr id="21508" name="Rectangle 3">
            <a:extLst>
              <a:ext uri="{FF2B5EF4-FFF2-40B4-BE49-F238E27FC236}">
                <a16:creationId xmlns:a16="http://schemas.microsoft.com/office/drawing/2014/main" id="{D32EABB9-9F4C-47FF-83E2-D8EAAE49CA2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buFontTx/>
              <a:buNone/>
            </a:pPr>
            <a:endParaRPr lang="en-US" altLang="en-US" dirty="0"/>
          </a:p>
        </p:txBody>
      </p:sp>
      <p:sp>
        <p:nvSpPr>
          <p:cNvPr id="21509" name="Date Placeholder 1">
            <a:extLst>
              <a:ext uri="{FF2B5EF4-FFF2-40B4-BE49-F238E27FC236}">
                <a16:creationId xmlns:a16="http://schemas.microsoft.com/office/drawing/2014/main" id="{4138BE4D-2C2E-43B3-8DFF-6C6BAED2757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endParaRPr lang="en-US" altLang="en-US" sz="1200"/>
          </a:p>
        </p:txBody>
      </p:sp>
    </p:spTree>
    <p:extLst>
      <p:ext uri="{BB962C8B-B14F-4D97-AF65-F5344CB8AC3E}">
        <p14:creationId xmlns:p14="http://schemas.microsoft.com/office/powerpoint/2010/main" val="2821460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Date Placeholder 3"/>
          <p:cNvSpPr>
            <a:spLocks noGrp="1"/>
          </p:cNvSpPr>
          <p:nvPr>
            <p:ph type="dt" idx="1"/>
          </p:nvPr>
        </p:nvSpPr>
        <p:spPr/>
        <p:txBody>
          <a:bodyPr/>
          <a:lstStyle/>
          <a:p>
            <a:pPr marL="0" marR="0" lvl="0" indent="0" algn="r" defTabSz="457200" rtl="0" eaLnBrk="0" fontAlgn="auto" latinLnBrk="0" hangingPunct="0">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E3D3E9-4E88-4395-96AA-0E554407CF0E}" type="slidenum">
              <a:rPr kumimoji="0" lang="en-US" alt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alt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36786791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Here are the grade 12 courses offered in summer school </a:t>
            </a:r>
          </a:p>
        </p:txBody>
      </p:sp>
      <p:sp>
        <p:nvSpPr>
          <p:cNvPr id="4" name="Date Placeholder 3"/>
          <p:cNvSpPr>
            <a:spLocks noGrp="1"/>
          </p:cNvSpPr>
          <p:nvPr>
            <p:ph type="dt" idx="1"/>
          </p:nvPr>
        </p:nvSpPr>
        <p:spPr/>
        <p:txBody>
          <a:bodyPr/>
          <a:lstStyle/>
          <a:p>
            <a:pPr marL="0" marR="0" lvl="0" indent="0" algn="r" defTabSz="457200" rtl="0" eaLnBrk="0" fontAlgn="auto" latinLnBrk="0" hangingPunct="0">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E3D3E9-4E88-4395-96AA-0E554407CF0E}" type="slidenum">
              <a:rPr kumimoji="0" lang="en-US" alt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alt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12488831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51301D01-DDE3-426E-A4A6-038BBED05F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E0FC89DF-2B1F-40E0-9858-204A1A90FA2B}"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
        <p:nvSpPr>
          <p:cNvPr id="21507" name="Rectangle 2">
            <a:extLst>
              <a:ext uri="{FF2B5EF4-FFF2-40B4-BE49-F238E27FC236}">
                <a16:creationId xmlns:a16="http://schemas.microsoft.com/office/drawing/2014/main" id="{B0ABE980-C606-4C43-BB29-65BABDB32A07}"/>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D32EABB9-9F4C-47FF-83E2-D8EAAE49CA2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buFontTx/>
              <a:buNone/>
            </a:pPr>
            <a:r>
              <a:rPr lang="en-US" altLang="en-US" dirty="0"/>
              <a:t>DUE DATES - In order to save a spot in the classes you want for grade 11, you must SUBMIT your course selections by the due date – Feb 22.</a:t>
            </a:r>
          </a:p>
        </p:txBody>
      </p:sp>
      <p:sp>
        <p:nvSpPr>
          <p:cNvPr id="21509" name="Date Placeholder 1">
            <a:extLst>
              <a:ext uri="{FF2B5EF4-FFF2-40B4-BE49-F238E27FC236}">
                <a16:creationId xmlns:a16="http://schemas.microsoft.com/office/drawing/2014/main" id="{4138BE4D-2C2E-43B3-8DFF-6C6BAED2757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r" defTabSz="457200" rtl="0" eaLnBrk="0" fontAlgn="auto" latinLnBrk="0" hangingPunct="0">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30235538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fld id="{EEE3D3E9-4E88-4395-96AA-0E554407CF0E}" type="slidenum">
              <a:rPr lang="en-US" altLang="en-US" smtClean="0"/>
              <a:pPr/>
              <a:t>48</a:t>
            </a:fld>
            <a:endParaRPr lang="en-US" altLang="en-US"/>
          </a:p>
        </p:txBody>
      </p:sp>
    </p:spTree>
    <p:extLst>
      <p:ext uri="{BB962C8B-B14F-4D97-AF65-F5344CB8AC3E}">
        <p14:creationId xmlns:p14="http://schemas.microsoft.com/office/powerpoint/2010/main" val="380270667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fld id="{EEE3D3E9-4E88-4395-96AA-0E554407CF0E}" type="slidenum">
              <a:rPr lang="en-US" altLang="en-US" smtClean="0"/>
              <a:pPr/>
              <a:t>49</a:t>
            </a:fld>
            <a:endParaRPr lang="en-US" altLang="en-US"/>
          </a:p>
        </p:txBody>
      </p:sp>
    </p:spTree>
    <p:extLst>
      <p:ext uri="{BB962C8B-B14F-4D97-AF65-F5344CB8AC3E}">
        <p14:creationId xmlns:p14="http://schemas.microsoft.com/office/powerpoint/2010/main" val="1043194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51301D01-DDE3-426E-A4A6-038BBED05F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E0FC89DF-2B1F-40E0-9858-204A1A90FA2B}" type="slidenum">
              <a:rPr lang="en-US" altLang="en-US" sz="1200"/>
              <a:pPr/>
              <a:t>5</a:t>
            </a:fld>
            <a:endParaRPr lang="en-US" altLang="en-US" sz="1200"/>
          </a:p>
        </p:txBody>
      </p:sp>
      <p:sp>
        <p:nvSpPr>
          <p:cNvPr id="21508" name="Rectangle 3">
            <a:extLst>
              <a:ext uri="{FF2B5EF4-FFF2-40B4-BE49-F238E27FC236}">
                <a16:creationId xmlns:a16="http://schemas.microsoft.com/office/drawing/2014/main" id="{D32EABB9-9F4C-47FF-83E2-D8EAAE49CA2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buFontTx/>
              <a:buNone/>
            </a:pPr>
            <a:endParaRPr lang="en-US" altLang="en-US" dirty="0"/>
          </a:p>
        </p:txBody>
      </p:sp>
      <p:sp>
        <p:nvSpPr>
          <p:cNvPr id="21509" name="Date Placeholder 1">
            <a:extLst>
              <a:ext uri="{FF2B5EF4-FFF2-40B4-BE49-F238E27FC236}">
                <a16:creationId xmlns:a16="http://schemas.microsoft.com/office/drawing/2014/main" id="{4138BE4D-2C2E-43B3-8DFF-6C6BAED2757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endParaRPr lang="en-US" altLang="en-US" sz="1200"/>
          </a:p>
        </p:txBody>
      </p:sp>
    </p:spTree>
    <p:extLst>
      <p:ext uri="{BB962C8B-B14F-4D97-AF65-F5344CB8AC3E}">
        <p14:creationId xmlns:p14="http://schemas.microsoft.com/office/powerpoint/2010/main" val="219665754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fld id="{EEE3D3E9-4E88-4395-96AA-0E554407CF0E}" type="slidenum">
              <a:rPr lang="en-US" altLang="en-US" smtClean="0"/>
              <a:pPr/>
              <a:t>50</a:t>
            </a:fld>
            <a:endParaRPr lang="en-US" altLang="en-US"/>
          </a:p>
        </p:txBody>
      </p:sp>
    </p:spTree>
    <p:extLst>
      <p:ext uri="{BB962C8B-B14F-4D97-AF65-F5344CB8AC3E}">
        <p14:creationId xmlns:p14="http://schemas.microsoft.com/office/powerpoint/2010/main" val="271433703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a:p>
            <a:r>
              <a:rPr lang="en-CA" dirty="0"/>
              <a:t>That concludes the </a:t>
            </a:r>
            <a:r>
              <a:rPr lang="en-CA" dirty="0" err="1"/>
              <a:t>powerpoint</a:t>
            </a:r>
            <a:r>
              <a:rPr lang="en-CA" dirty="0"/>
              <a:t> part </a:t>
            </a:r>
            <a:r>
              <a:rPr lang="en-CA"/>
              <a:t>of my presentation </a:t>
            </a:r>
            <a:r>
              <a:rPr lang="en-CA" dirty="0"/>
              <a:t>for today.  </a:t>
            </a:r>
          </a:p>
          <a:p>
            <a:endParaRPr lang="en-CA" dirty="0"/>
          </a:p>
          <a:p>
            <a:r>
              <a:rPr lang="en-CA" dirty="0"/>
              <a:t>If you have any questions, or require assistance please email your guidance counsellor to set up an appointment.</a:t>
            </a:r>
          </a:p>
        </p:txBody>
      </p:sp>
      <p:sp>
        <p:nvSpPr>
          <p:cNvPr id="4" name="Date Placeholder 3"/>
          <p:cNvSpPr>
            <a:spLocks noGrp="1"/>
          </p:cNvSpPr>
          <p:nvPr>
            <p:ph type="dt" idx="1"/>
          </p:nvPr>
        </p:nvSpPr>
        <p:spPr/>
        <p:txBody>
          <a:bodyPr/>
          <a:lstStyle/>
          <a:p>
            <a:pPr marL="0" marR="0" lvl="0" indent="0" algn="r" defTabSz="457200" rtl="0" eaLnBrk="0" fontAlgn="auto" latinLnBrk="0" hangingPunct="0">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E3D3E9-4E88-4395-96AA-0E554407CF0E}" type="slidenum">
              <a:rPr kumimoji="0" lang="en-US" alt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en-US" alt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19054421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Now I will take you to our school website .. To show you how to find this presentation, as well as to remind you how to use MY BLUEPRINT to sign up!</a:t>
            </a:r>
          </a:p>
          <a:p>
            <a:endParaRPr lang="en-CA" dirty="0"/>
          </a:p>
        </p:txBody>
      </p:sp>
      <p:sp>
        <p:nvSpPr>
          <p:cNvPr id="4" name="Date Placeholder 3"/>
          <p:cNvSpPr>
            <a:spLocks noGrp="1"/>
          </p:cNvSpPr>
          <p:nvPr>
            <p:ph type="dt" idx="1"/>
          </p:nvPr>
        </p:nvSpPr>
        <p:spPr/>
        <p:txBody>
          <a:bodyPr/>
          <a:lstStyle/>
          <a:p>
            <a:pPr marL="0" marR="0" lvl="0" indent="0" algn="r" defTabSz="457200" rtl="0" eaLnBrk="0" fontAlgn="auto" latinLnBrk="0" hangingPunct="0">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E3D3E9-4E88-4395-96AA-0E554407CF0E}" type="slidenum">
              <a:rPr kumimoji="0" lang="en-US" alt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en-US" alt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468915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51301D01-DDE3-426E-A4A6-038BBED05F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E0FC89DF-2B1F-40E0-9858-204A1A90FA2B}"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
        <p:nvSpPr>
          <p:cNvPr id="21508" name="Rectangle 3">
            <a:extLst>
              <a:ext uri="{FF2B5EF4-FFF2-40B4-BE49-F238E27FC236}">
                <a16:creationId xmlns:a16="http://schemas.microsoft.com/office/drawing/2014/main" id="{D32EABB9-9F4C-47FF-83E2-D8EAAE49CA2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buFontTx/>
              <a:buNone/>
            </a:pPr>
            <a:r>
              <a:rPr lang="en-US" altLang="en-US" dirty="0"/>
              <a:t>The last slide showed the 18 compulsory credits</a:t>
            </a:r>
          </a:p>
          <a:p>
            <a:pPr>
              <a:spcBef>
                <a:spcPct val="0"/>
              </a:spcBef>
              <a:buFontTx/>
              <a:buNone/>
            </a:pPr>
            <a:endParaRPr lang="en-US" altLang="en-US" dirty="0"/>
          </a:p>
          <a:p>
            <a:pPr>
              <a:spcBef>
                <a:spcPct val="0"/>
              </a:spcBef>
              <a:buFontTx/>
              <a:buNone/>
            </a:pPr>
            <a:r>
              <a:rPr lang="en-US" altLang="en-US" dirty="0"/>
              <a:t>After that you require 3 more religion credits, and 8 optional credits.</a:t>
            </a:r>
          </a:p>
          <a:p>
            <a:pPr>
              <a:spcBef>
                <a:spcPct val="0"/>
              </a:spcBef>
              <a:buFontTx/>
              <a:buNone/>
            </a:pPr>
            <a:endParaRPr lang="en-US" altLang="en-US" dirty="0"/>
          </a:p>
          <a:p>
            <a:pPr>
              <a:spcBef>
                <a:spcPct val="0"/>
              </a:spcBef>
              <a:buFontTx/>
              <a:buNone/>
            </a:pPr>
            <a:r>
              <a:rPr lang="en-US" altLang="en-US" dirty="0"/>
              <a:t> you need 40 hours of community service, as well as successful completion of the literacy test or course. </a:t>
            </a:r>
          </a:p>
        </p:txBody>
      </p:sp>
      <p:sp>
        <p:nvSpPr>
          <p:cNvPr id="21509" name="Date Placeholder 1">
            <a:extLst>
              <a:ext uri="{FF2B5EF4-FFF2-40B4-BE49-F238E27FC236}">
                <a16:creationId xmlns:a16="http://schemas.microsoft.com/office/drawing/2014/main" id="{4138BE4D-2C2E-43B3-8DFF-6C6BAED2757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r" defTabSz="457200" rtl="0" eaLnBrk="0" fontAlgn="auto" latinLnBrk="0" hangingPunct="0">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5125012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F533E96-F078-4B3D-A8F4-F1AF21EBC357}" type="slidenum">
              <a:rPr lang="en-US" smtClean="0"/>
              <a:t>7</a:t>
            </a:fld>
            <a:endParaRPr lang="en-US"/>
          </a:p>
        </p:txBody>
      </p:sp>
    </p:spTree>
    <p:extLst>
      <p:ext uri="{BB962C8B-B14F-4D97-AF65-F5344CB8AC3E}">
        <p14:creationId xmlns:p14="http://schemas.microsoft.com/office/powerpoint/2010/main" val="3748430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5037" y="4416424"/>
            <a:ext cx="5140325" cy="4183063"/>
          </a:xfrm>
        </p:spPr>
        <p:txBody>
          <a:bodyPr/>
          <a:lstStyle/>
          <a:p>
            <a:endParaRPr lang="en-CA" dirty="0"/>
          </a:p>
        </p:txBody>
      </p:sp>
      <p:sp>
        <p:nvSpPr>
          <p:cNvPr id="4" name="Slide Number Placeholder 3"/>
          <p:cNvSpPr>
            <a:spLocks noGrp="1"/>
          </p:cNvSpPr>
          <p:nvPr>
            <p:ph type="sldNum" sz="quarter" idx="5"/>
          </p:nvPr>
        </p:nvSpPr>
        <p:spPr/>
        <p:txBody>
          <a:bodyPr/>
          <a:lstStyle/>
          <a:p>
            <a:fld id="{AF533E96-F078-4B3D-A8F4-F1AF21EBC357}" type="slidenum">
              <a:rPr lang="en-US" smtClean="0"/>
              <a:t>8</a:t>
            </a:fld>
            <a:endParaRPr lang="en-US"/>
          </a:p>
        </p:txBody>
      </p:sp>
    </p:spTree>
    <p:extLst>
      <p:ext uri="{BB962C8B-B14F-4D97-AF65-F5344CB8AC3E}">
        <p14:creationId xmlns:p14="http://schemas.microsoft.com/office/powerpoint/2010/main" val="2231540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Picking courses for grade 11 is very different than grade 9 and 10 ….</a:t>
            </a:r>
          </a:p>
          <a:p>
            <a:r>
              <a:rPr lang="en-CA" dirty="0"/>
              <a:t>For one – you will have 5 electives to choose from, rather than just 2</a:t>
            </a:r>
          </a:p>
          <a:p>
            <a:r>
              <a:rPr lang="en-CA" dirty="0"/>
              <a:t>For two – grade 11 courses lead directly to grade 12 courses, which are often pre-requisites for specific college/university programs</a:t>
            </a:r>
          </a:p>
          <a:p>
            <a:r>
              <a:rPr lang="en-CA" dirty="0"/>
              <a:t>For three– the language changes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533E96-F078-4B3D-A8F4-F1AF21EBC357}"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326179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lgn="l">
              <a:defRPr/>
            </a:lvl1pPr>
          </a:lstStyle>
          <a:p>
            <a:pPr>
              <a:defRPr/>
            </a:pPr>
            <a:fld id="{B9FDC048-4F02-4576-868C-33093717F67C}" type="datetime4">
              <a:rPr lang="en-US" altLang="en-US" smtClean="0"/>
              <a:pPr>
                <a:defRPr/>
              </a:pPr>
              <a:t>February 13, 2023</a:t>
            </a:fld>
            <a:endParaRPr lang="en-US" alt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068FFFB8-9861-4ED3-A960-29ACCE1B15E2}" type="slidenum">
              <a:rPr lang="en-US" altLang="en-US" smtClean="0"/>
              <a:pPr/>
              <a:t>‹#›</a:t>
            </a:fld>
            <a:endParaRPr lang="en-US" alt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3514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92A64FCE-95A6-4EE5-9FC6-474336BDF678}" type="slidenum">
              <a:rPr lang="en-US" altLang="en-US" smtClean="0"/>
              <a:pPr/>
              <a:t>‹#›</a:t>
            </a:fld>
            <a:endParaRPr lang="en-US" altLang="en-US"/>
          </a:p>
        </p:txBody>
      </p:sp>
    </p:spTree>
    <p:extLst>
      <p:ext uri="{BB962C8B-B14F-4D97-AF65-F5344CB8AC3E}">
        <p14:creationId xmlns:p14="http://schemas.microsoft.com/office/powerpoint/2010/main" val="1400904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66D8F22-5F96-4FA8-A55E-AFEAF4700AC8}" type="slidenum">
              <a:rPr lang="en-US" altLang="en-US" smtClean="0"/>
              <a:pPr/>
              <a:t>‹#›</a:t>
            </a:fld>
            <a:endParaRPr lang="en-US" altLang="en-US"/>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68445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15" name="Content Placeholder 30"/>
          <p:cNvSpPr>
            <a:spLocks noGrp="1"/>
          </p:cNvSpPr>
          <p:nvPr>
            <p:ph sz="quarter" idx="14"/>
          </p:nvPr>
        </p:nvSpPr>
        <p:spPr>
          <a:xfrm>
            <a:off x="4663440" y="2020824"/>
            <a:ext cx="4023360" cy="4005072"/>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16" name="Title 15"/>
          <p:cNvSpPr>
            <a:spLocks noGrp="1"/>
          </p:cNvSpPr>
          <p:nvPr>
            <p:ph type="title"/>
          </p:nvPr>
        </p:nvSpPr>
        <p:spPr/>
        <p:txBody>
          <a:bodyPr/>
          <a:lstStyle/>
          <a:p>
            <a:r>
              <a:rPr lang="en-CA"/>
              <a:t>Click to edit Master title style</a:t>
            </a:r>
            <a:endParaRPr lang="en-US"/>
          </a:p>
        </p:txBody>
      </p:sp>
      <p:sp>
        <p:nvSpPr>
          <p:cNvPr id="5" name="Date Placeholder 3">
            <a:extLst>
              <a:ext uri="{FF2B5EF4-FFF2-40B4-BE49-F238E27FC236}">
                <a16:creationId xmlns:a16="http://schemas.microsoft.com/office/drawing/2014/main" id="{F49B6FE9-62B7-444A-A982-9A1BB59F4E74}"/>
              </a:ext>
            </a:extLst>
          </p:cNvPr>
          <p:cNvSpPr>
            <a:spLocks noGrp="1"/>
          </p:cNvSpPr>
          <p:nvPr>
            <p:ph type="dt" sz="half" idx="15"/>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06EE0091-64EF-4F2D-A5C2-857C4D0126A9}"/>
              </a:ext>
            </a:extLst>
          </p:cNvPr>
          <p:cNvSpPr>
            <a:spLocks noGrp="1"/>
          </p:cNvSpPr>
          <p:nvPr>
            <p:ph type="ftr" sz="quarter" idx="16"/>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26034AE-8F59-4446-9319-E08AB8C8A31D}"/>
              </a:ext>
            </a:extLst>
          </p:cNvPr>
          <p:cNvSpPr>
            <a:spLocks noGrp="1"/>
          </p:cNvSpPr>
          <p:nvPr>
            <p:ph type="sldNum" sz="quarter" idx="17"/>
          </p:nvPr>
        </p:nvSpPr>
        <p:spPr>
          <a:ln/>
        </p:spPr>
        <p:txBody>
          <a:bodyPr/>
          <a:lstStyle>
            <a:lvl1pPr>
              <a:defRPr/>
            </a:lvl1pPr>
          </a:lstStyle>
          <a:p>
            <a:fld id="{F611E5B9-592E-4C96-A2D2-447F9B545531}" type="slidenum">
              <a:rPr lang="en-US" altLang="en-US"/>
              <a:pPr/>
              <a:t>‹#›</a:t>
            </a:fld>
            <a:endParaRPr lang="en-US" altLang="en-US"/>
          </a:p>
        </p:txBody>
      </p:sp>
    </p:spTree>
    <p:extLst>
      <p:ext uri="{BB962C8B-B14F-4D97-AF65-F5344CB8AC3E}">
        <p14:creationId xmlns:p14="http://schemas.microsoft.com/office/powerpoint/2010/main" val="42359586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9" name="Title 8"/>
          <p:cNvSpPr>
            <a:spLocks noGrp="1"/>
          </p:cNvSpPr>
          <p:nvPr>
            <p:ph type="title"/>
          </p:nvPr>
        </p:nvSpPr>
        <p:spPr/>
        <p:txBody>
          <a:bodyPr/>
          <a:lstStyle/>
          <a:p>
            <a:r>
              <a:rPr lang="en-CA"/>
              <a:t>Click to edit Master title style</a:t>
            </a:r>
            <a:endParaRPr lang="en-US"/>
          </a:p>
        </p:txBody>
      </p:sp>
      <p:sp>
        <p:nvSpPr>
          <p:cNvPr id="4" name="Date Placeholder 3">
            <a:extLst>
              <a:ext uri="{FF2B5EF4-FFF2-40B4-BE49-F238E27FC236}">
                <a16:creationId xmlns:a16="http://schemas.microsoft.com/office/drawing/2014/main" id="{B4B52B5B-D4F2-4FEE-8A2F-632EACC1476F}"/>
              </a:ext>
            </a:extLst>
          </p:cNvPr>
          <p:cNvSpPr>
            <a:spLocks noGrp="1"/>
          </p:cNvSpPr>
          <p:nvPr>
            <p:ph type="dt" sz="half" idx="14"/>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874DB09F-DE8C-42DE-A39D-DEA7C250C3BF}"/>
              </a:ext>
            </a:extLst>
          </p:cNvPr>
          <p:cNvSpPr>
            <a:spLocks noGrp="1"/>
          </p:cNvSpPr>
          <p:nvPr>
            <p:ph type="ftr" sz="quarter" idx="15"/>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1370662-1635-4DE1-A7FD-52539E14265C}"/>
              </a:ext>
            </a:extLst>
          </p:cNvPr>
          <p:cNvSpPr>
            <a:spLocks noGrp="1"/>
          </p:cNvSpPr>
          <p:nvPr>
            <p:ph type="sldNum" sz="quarter" idx="16"/>
          </p:nvPr>
        </p:nvSpPr>
        <p:spPr>
          <a:ln/>
        </p:spPr>
        <p:txBody>
          <a:bodyPr/>
          <a:lstStyle>
            <a:lvl1pPr>
              <a:defRPr/>
            </a:lvl1pPr>
          </a:lstStyle>
          <a:p>
            <a:fld id="{B42B315D-B0FE-4E52-A315-4EE8A9235AB6}" type="slidenum">
              <a:rPr lang="en-US" altLang="en-US"/>
              <a:pPr/>
              <a:t>‹#›</a:t>
            </a:fld>
            <a:endParaRPr lang="en-US" altLang="en-US"/>
          </a:p>
        </p:txBody>
      </p:sp>
    </p:spTree>
    <p:extLst>
      <p:ext uri="{BB962C8B-B14F-4D97-AF65-F5344CB8AC3E}">
        <p14:creationId xmlns:p14="http://schemas.microsoft.com/office/powerpoint/2010/main" val="23027946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cSld name="1_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11" name="Text Placeholder 3"/>
          <p:cNvSpPr>
            <a:spLocks noGrp="1"/>
          </p:cNvSpPr>
          <p:nvPr>
            <p:ph type="body" sz="half" idx="2"/>
          </p:nvPr>
        </p:nvSpPr>
        <p:spPr>
          <a:xfrm>
            <a:off x="1737360" y="5513832"/>
            <a:ext cx="5669280" cy="548640"/>
          </a:xfrm>
        </p:spPr>
        <p:txBody>
          <a:bodyPr tIns="0" anchor="ct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13" name="Title 12"/>
          <p:cNvSpPr>
            <a:spLocks noGrp="1"/>
          </p:cNvSpPr>
          <p:nvPr>
            <p:ph type="title"/>
          </p:nvPr>
        </p:nvSpPr>
        <p:spPr/>
        <p:txBody>
          <a:bodyPr/>
          <a:lstStyle/>
          <a:p>
            <a:r>
              <a:rPr lang="en-CA"/>
              <a:t>Click to edit Master title style</a:t>
            </a:r>
            <a:endParaRPr lang="en-US"/>
          </a:p>
        </p:txBody>
      </p:sp>
      <p:sp>
        <p:nvSpPr>
          <p:cNvPr id="5" name="Date Placeholder 3">
            <a:extLst>
              <a:ext uri="{FF2B5EF4-FFF2-40B4-BE49-F238E27FC236}">
                <a16:creationId xmlns:a16="http://schemas.microsoft.com/office/drawing/2014/main" id="{7CBD0F7D-0FF9-4A6B-B35E-D599214F2FCC}"/>
              </a:ext>
            </a:extLst>
          </p:cNvPr>
          <p:cNvSpPr>
            <a:spLocks noGrp="1"/>
          </p:cNvSpPr>
          <p:nvPr>
            <p:ph type="dt" sz="half" idx="15"/>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C626DF7D-D24E-4B09-89E7-72754931F520}"/>
              </a:ext>
            </a:extLst>
          </p:cNvPr>
          <p:cNvSpPr>
            <a:spLocks noGrp="1"/>
          </p:cNvSpPr>
          <p:nvPr>
            <p:ph type="ftr" sz="quarter" idx="16"/>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DAC6043-E46B-49EE-BCE9-4858FFA114C5}"/>
              </a:ext>
            </a:extLst>
          </p:cNvPr>
          <p:cNvSpPr>
            <a:spLocks noGrp="1"/>
          </p:cNvSpPr>
          <p:nvPr>
            <p:ph type="sldNum" sz="quarter" idx="17"/>
          </p:nvPr>
        </p:nvSpPr>
        <p:spPr>
          <a:ln/>
        </p:spPr>
        <p:txBody>
          <a:bodyPr/>
          <a:lstStyle>
            <a:lvl1pPr>
              <a:defRPr/>
            </a:lvl1pPr>
          </a:lstStyle>
          <a:p>
            <a:fld id="{FEA483A3-C3BA-432D-8A30-E69B24DE1EFB}" type="slidenum">
              <a:rPr lang="en-US" altLang="en-US"/>
              <a:pPr/>
              <a:t>‹#›</a:t>
            </a:fld>
            <a:endParaRPr lang="en-US" altLang="en-US"/>
          </a:p>
        </p:txBody>
      </p:sp>
    </p:spTree>
    <p:extLst>
      <p:ext uri="{BB962C8B-B14F-4D97-AF65-F5344CB8AC3E}">
        <p14:creationId xmlns:p14="http://schemas.microsoft.com/office/powerpoint/2010/main" val="2661889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79B1DD02-FF9A-4BFE-B12F-EB77BA8EE67B}" type="slidenum">
              <a:rPr lang="en-US" altLang="en-US" smtClean="0"/>
              <a:pPr/>
              <a:t>‹#›</a:t>
            </a:fld>
            <a:endParaRPr lang="en-US" altLang="en-US"/>
          </a:p>
        </p:txBody>
      </p:sp>
    </p:spTree>
    <p:extLst>
      <p:ext uri="{BB962C8B-B14F-4D97-AF65-F5344CB8AC3E}">
        <p14:creationId xmlns:p14="http://schemas.microsoft.com/office/powerpoint/2010/main" val="310869172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E6D44E29-5898-4B98-A49D-A3BE8E9B4EFF}" type="datetime4">
              <a:rPr lang="en-US" altLang="en-US" smtClean="0"/>
              <a:pPr>
                <a:defRPr/>
              </a:pPr>
              <a:t>February 13, 2023</a:t>
            </a:fld>
            <a:endParaRPr lang="en-US" alt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CAAA01C9-AD3A-47A1-A5AA-0AB92B5F91BB}" type="slidenum">
              <a:rPr lang="en-US" altLang="en-US" smtClean="0"/>
              <a:pPr/>
              <a:t>‹#›</a:t>
            </a:fld>
            <a:endParaRPr lang="en-US" alt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4726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79B1DD02-FF9A-4BFE-B12F-EB77BA8EE67B}" type="slidenum">
              <a:rPr lang="en-US" altLang="en-US" smtClean="0"/>
              <a:pPr/>
              <a:t>‹#›</a:t>
            </a:fld>
            <a:endParaRPr lang="en-US" altLang="en-US"/>
          </a:p>
        </p:txBody>
      </p:sp>
    </p:spTree>
    <p:extLst>
      <p:ext uri="{BB962C8B-B14F-4D97-AF65-F5344CB8AC3E}">
        <p14:creationId xmlns:p14="http://schemas.microsoft.com/office/powerpoint/2010/main" val="112427488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79B1DD02-FF9A-4BFE-B12F-EB77BA8EE67B}" type="slidenum">
              <a:rPr lang="en-US" altLang="en-US" smtClean="0"/>
              <a:pPr/>
              <a:t>‹#›</a:t>
            </a:fld>
            <a:endParaRPr lang="en-US" altLang="en-US"/>
          </a:p>
        </p:txBody>
      </p:sp>
    </p:spTree>
    <p:extLst>
      <p:ext uri="{BB962C8B-B14F-4D97-AF65-F5344CB8AC3E}">
        <p14:creationId xmlns:p14="http://schemas.microsoft.com/office/powerpoint/2010/main" val="197182370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F8C5769D-B1C3-47C8-8555-4E0627BC53DA}" type="slidenum">
              <a:rPr lang="en-US" altLang="en-US" smtClean="0"/>
              <a:pPr/>
              <a:t>‹#›</a:t>
            </a:fld>
            <a:endParaRPr lang="en-US" altLang="en-US"/>
          </a:p>
        </p:txBody>
      </p:sp>
    </p:spTree>
    <p:extLst>
      <p:ext uri="{BB962C8B-B14F-4D97-AF65-F5344CB8AC3E}">
        <p14:creationId xmlns:p14="http://schemas.microsoft.com/office/powerpoint/2010/main" val="3783320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79A3D7F7-B6D9-4918-BDDE-02B2FB08E6AA}" type="slidenum">
              <a:rPr lang="en-US" altLang="en-US" smtClean="0"/>
              <a:pPr/>
              <a:t>‹#›</a:t>
            </a:fld>
            <a:endParaRPr lang="en-US" altLang="en-US"/>
          </a:p>
        </p:txBody>
      </p:sp>
    </p:spTree>
    <p:extLst>
      <p:ext uri="{BB962C8B-B14F-4D97-AF65-F5344CB8AC3E}">
        <p14:creationId xmlns:p14="http://schemas.microsoft.com/office/powerpoint/2010/main" val="4100193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79B1DD02-FF9A-4BFE-B12F-EB77BA8EE67B}" type="slidenum">
              <a:rPr lang="en-US" altLang="en-US" smtClean="0"/>
              <a:pPr/>
              <a:t>‹#›</a:t>
            </a:fld>
            <a:endParaRPr lang="en-US" altLang="en-US"/>
          </a:p>
        </p:txBody>
      </p:sp>
    </p:spTree>
    <p:extLst>
      <p:ext uri="{BB962C8B-B14F-4D97-AF65-F5344CB8AC3E}">
        <p14:creationId xmlns:p14="http://schemas.microsoft.com/office/powerpoint/2010/main" val="71204567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79B1DD02-FF9A-4BFE-B12F-EB77BA8EE67B}" type="slidenum">
              <a:rPr lang="en-US" altLang="en-US" smtClean="0"/>
              <a:pPr/>
              <a:t>‹#›</a:t>
            </a:fld>
            <a:endParaRPr lang="en-US" altLang="en-US"/>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603453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a:defRPr/>
            </a:pPr>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a:defRPr/>
            </a:pPr>
            <a:endParaRPr 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79B1DD02-FF9A-4BFE-B12F-EB77BA8EE67B}" type="slidenum">
              <a:rPr lang="en-US" altLang="en-US" smtClean="0"/>
              <a:pPr/>
              <a:t>‹#›</a:t>
            </a:fld>
            <a:endParaRPr lang="en-US" altLang="en-US"/>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7176221"/>
      </p:ext>
    </p:extLst>
  </p:cSld>
  <p:clrMap bg1="lt1" tx1="dk1" bg2="lt2" tx2="dk2" accent1="accent1" accent2="accent2" accent3="accent3" accent4="accent4" accent5="accent5" accent6="accent6" hlink="hlink" folHlink="folHlink"/>
  <p:sldLayoutIdLst>
    <p:sldLayoutId id="2147484482" r:id="rId1"/>
    <p:sldLayoutId id="2147484483" r:id="rId2"/>
    <p:sldLayoutId id="2147484484" r:id="rId3"/>
    <p:sldLayoutId id="2147484485" r:id="rId4"/>
    <p:sldLayoutId id="2147484486" r:id="rId5"/>
    <p:sldLayoutId id="2147484487" r:id="rId6"/>
    <p:sldLayoutId id="2147484488" r:id="rId7"/>
    <p:sldLayoutId id="2147484489" r:id="rId8"/>
    <p:sldLayoutId id="2147484490" r:id="rId9"/>
    <p:sldLayoutId id="2147484491" r:id="rId10"/>
    <p:sldLayoutId id="2147484492" r:id="rId11"/>
    <p:sldLayoutId id="2147484493" r:id="rId12"/>
    <p:sldLayoutId id="2147484494" r:id="rId13"/>
    <p:sldLayoutId id="2147484495" r:id="rId14"/>
  </p:sldLayoutIdLst>
  <p:hf sldNum="0" hdr="0" ftr="0" dt="0"/>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www.trinitycatholic.ca/page/mathematics" TargetMode="External"/><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Knlf_AjL2vI&amp;feature=youtu.be"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Knlf_AjL2vI&amp;feature=youtu.be"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Knlf_AjL2vI&amp;feature=youtu.be"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www.youtube.com/watch?v=DHE5mPq-YqY&amp;feature=youtu.be" TargetMode="Externa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www.trinitycatholic.ca/page/secondary-school-diploma-requirements" TargetMode="External"/><Relationship Id="rId4" Type="http://schemas.openxmlformats.org/officeDocument/2006/relationships/image" Target="../media/image4.wmf"/></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www.ontariouniversitiesinfo.ca/"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trinitycatholic.ca/sites/content/files/high_school_resources/BHNCDSB-Couse_Calendar-22-23.pdf"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8.xml"/><Relationship Id="rId1" Type="http://schemas.openxmlformats.org/officeDocument/2006/relationships/slideLayout" Target="../slideLayouts/slideLayout1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9.xml"/><Relationship Id="rId1" Type="http://schemas.openxmlformats.org/officeDocument/2006/relationships/slideLayout" Target="../slideLayouts/slideLayout1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0.xml"/><Relationship Id="rId1" Type="http://schemas.openxmlformats.org/officeDocument/2006/relationships/slideLayout" Target="../slideLayouts/slideLayout1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31.xml"/><Relationship Id="rId1" Type="http://schemas.openxmlformats.org/officeDocument/2006/relationships/slideLayout" Target="../slideLayouts/slideLayout1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32.xml"/><Relationship Id="rId1" Type="http://schemas.openxmlformats.org/officeDocument/2006/relationships/slideLayout" Target="../slideLayouts/slideLayout1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33.xml"/><Relationship Id="rId1" Type="http://schemas.openxmlformats.org/officeDocument/2006/relationships/slideLayout" Target="../slideLayouts/slideLayout1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34.xml"/><Relationship Id="rId1" Type="http://schemas.openxmlformats.org/officeDocument/2006/relationships/slideLayout" Target="../slideLayouts/slideLayout1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35.xml"/><Relationship Id="rId1" Type="http://schemas.openxmlformats.org/officeDocument/2006/relationships/slideLayout" Target="../slideLayouts/slideLayout1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36.xml"/><Relationship Id="rId1" Type="http://schemas.openxmlformats.org/officeDocument/2006/relationships/slideLayout" Target="../slideLayouts/slideLayout1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37.xml"/><Relationship Id="rId1" Type="http://schemas.openxmlformats.org/officeDocument/2006/relationships/slideLayout" Target="../slideLayouts/slideLayout1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38.xml"/><Relationship Id="rId1" Type="http://schemas.openxmlformats.org/officeDocument/2006/relationships/slideLayout" Target="../slideLayouts/slideLayout1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39.xml"/><Relationship Id="rId1" Type="http://schemas.openxmlformats.org/officeDocument/2006/relationships/slideLayout" Target="../slideLayouts/slideLayout1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40.xml"/><Relationship Id="rId1" Type="http://schemas.openxmlformats.org/officeDocument/2006/relationships/slideLayout" Target="../slideLayouts/slideLayout1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41.xml"/><Relationship Id="rId1" Type="http://schemas.openxmlformats.org/officeDocument/2006/relationships/slideLayout" Target="../slideLayouts/slideLayout1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8" Type="http://schemas.microsoft.com/office/2007/relationships/diagramDrawing" Target="../diagrams/drawing24.xml"/><Relationship Id="rId3" Type="http://schemas.openxmlformats.org/officeDocument/2006/relationships/image" Target="../media/image18.jpeg"/><Relationship Id="rId7" Type="http://schemas.openxmlformats.org/officeDocument/2006/relationships/diagramColors" Target="../diagrams/colors24.xml"/><Relationship Id="rId2" Type="http://schemas.openxmlformats.org/officeDocument/2006/relationships/notesSlide" Target="../notesSlides/notesSlide43.xml"/><Relationship Id="rId1" Type="http://schemas.openxmlformats.org/officeDocument/2006/relationships/slideLayout" Target="../slideLayouts/slideLayout13.xml"/><Relationship Id="rId6" Type="http://schemas.openxmlformats.org/officeDocument/2006/relationships/diagramQuickStyle" Target="../diagrams/quickStyle24.xml"/><Relationship Id="rId5" Type="http://schemas.openxmlformats.org/officeDocument/2006/relationships/diagramLayout" Target="../diagrams/layout24.xml"/><Relationship Id="rId4" Type="http://schemas.openxmlformats.org/officeDocument/2006/relationships/diagramData" Target="../diagrams/data24.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44.xml"/><Relationship Id="rId1" Type="http://schemas.openxmlformats.org/officeDocument/2006/relationships/slideLayout" Target="../slideLayouts/slideLayout1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45.xml"/><Relationship Id="rId1" Type="http://schemas.openxmlformats.org/officeDocument/2006/relationships/slideLayout" Target="../slideLayouts/slideLayout12.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46.xml"/><Relationship Id="rId1" Type="http://schemas.openxmlformats.org/officeDocument/2006/relationships/slideLayout" Target="../slideLayouts/slideLayout12.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notesSlide" Target="../notesSlides/notesSlide47.xml"/><Relationship Id="rId1" Type="http://schemas.openxmlformats.org/officeDocument/2006/relationships/slideLayout" Target="../slideLayouts/slideLayout12.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notesSlide" Target="../notesSlides/notesSlide48.xml"/><Relationship Id="rId1" Type="http://schemas.openxmlformats.org/officeDocument/2006/relationships/slideLayout" Target="../slideLayouts/slideLayout13.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notesSlide" Target="../notesSlides/notesSlide49.xml"/><Relationship Id="rId1" Type="http://schemas.openxmlformats.org/officeDocument/2006/relationships/slideLayout" Target="../slideLayouts/slideLayout13.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hyperlink" Target="mailto:caitken@bhncdsb.ca" TargetMode="External"/><Relationship Id="rId2" Type="http://schemas.openxmlformats.org/officeDocument/2006/relationships/notesSlide" Target="../notesSlides/notesSlide51.xml"/><Relationship Id="rId1" Type="http://schemas.openxmlformats.org/officeDocument/2006/relationships/slideLayout" Target="../slideLayouts/slideLayout13.xml"/><Relationship Id="rId5" Type="http://schemas.openxmlformats.org/officeDocument/2006/relationships/hyperlink" Target="mailto:rderoo@bhncdsb.ca" TargetMode="External"/><Relationship Id="rId4" Type="http://schemas.openxmlformats.org/officeDocument/2006/relationships/hyperlink" Target="mailto:cdeconinck@bhncdsb.ca" TargetMode="Externa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notesSlide" Target="../notesSlides/notesSlide52.xml"/><Relationship Id="rId1" Type="http://schemas.openxmlformats.org/officeDocument/2006/relationships/slideLayout" Target="../slideLayouts/slideLayout13.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23416DF-B283-4D9F-A625-146552CA9E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a:extLst>
              <a:ext uri="{FF2B5EF4-FFF2-40B4-BE49-F238E27FC236}">
                <a16:creationId xmlns:a16="http://schemas.microsoft.com/office/drawing/2014/main" id="{73834904-4D9B-41F7-8DA6-0709FD9F7E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C00D1207-ECAF-48E9-8834-2CE4D21982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1D2E3C52-528A-4049-BCAA-5460756BC0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59968"/>
            <a:ext cx="9144000" cy="2298032"/>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99327DB7-C45F-4F6F-999F-1327C8BBAC26}"/>
              </a:ext>
            </a:extLst>
          </p:cNvPr>
          <p:cNvSpPr>
            <a:spLocks noGrp="1"/>
          </p:cNvSpPr>
          <p:nvPr>
            <p:ph type="title"/>
          </p:nvPr>
        </p:nvSpPr>
        <p:spPr>
          <a:xfrm>
            <a:off x="342900" y="4960137"/>
            <a:ext cx="5829300" cy="1463040"/>
          </a:xfrm>
        </p:spPr>
        <p:txBody>
          <a:bodyPr vert="horz" lIns="91440" tIns="45720" rIns="91440" bIns="45720" rtlCol="0" anchor="ctr">
            <a:normAutofit/>
          </a:bodyPr>
          <a:lstStyle/>
          <a:p>
            <a:pPr algn="r"/>
            <a:r>
              <a:rPr lang="en-US" sz="5000" spc="200">
                <a:solidFill>
                  <a:srgbClr val="FFFFFF"/>
                </a:solidFill>
              </a:rPr>
              <a:t>Making the transition to grade 12</a:t>
            </a:r>
          </a:p>
        </p:txBody>
      </p:sp>
      <p:sp useBgFill="1">
        <p:nvSpPr>
          <p:cNvPr id="17" name="Rectangle 16">
            <a:extLst>
              <a:ext uri="{FF2B5EF4-FFF2-40B4-BE49-F238E27FC236}">
                <a16:creationId xmlns:a16="http://schemas.microsoft.com/office/drawing/2014/main" id="{CD5B542C-8183-4445-AF4D-B23AAE329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descr="A picture containing grass, outdoor, road, building&#10;&#10;Description automatically generated">
            <a:extLst>
              <a:ext uri="{FF2B5EF4-FFF2-40B4-BE49-F238E27FC236}">
                <a16:creationId xmlns:a16="http://schemas.microsoft.com/office/drawing/2014/main" id="{E093EFED-E8CE-48C2-B7C2-2B1CD02C2D71}"/>
              </a:ext>
            </a:extLst>
          </p:cNvPr>
          <p:cNvPicPr>
            <a:picLocks noChangeAspect="1"/>
          </p:cNvPicPr>
          <p:nvPr/>
        </p:nvPicPr>
        <p:blipFill>
          <a:blip r:embed="rId3"/>
          <a:stretch>
            <a:fillRect/>
          </a:stretch>
        </p:blipFill>
        <p:spPr>
          <a:xfrm>
            <a:off x="363474" y="945899"/>
            <a:ext cx="4026789" cy="2679645"/>
          </a:xfrm>
          <a:prstGeom prst="rect">
            <a:avLst/>
          </a:prstGeom>
        </p:spPr>
      </p:pic>
      <p:cxnSp>
        <p:nvCxnSpPr>
          <p:cNvPr id="19" name="Straight Connector 18">
            <a:extLst>
              <a:ext uri="{FF2B5EF4-FFF2-40B4-BE49-F238E27FC236}">
                <a16:creationId xmlns:a16="http://schemas.microsoft.com/office/drawing/2014/main" id="{84ED9B5A-5577-4CA5-97AA-0E5E2EA975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45105" y="822682"/>
            <a:ext cx="0" cy="292608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4" name="Picture 4" descr="Newly Graduated People Wearing Black Academy Gowns ...">
            <a:extLst>
              <a:ext uri="{FF2B5EF4-FFF2-40B4-BE49-F238E27FC236}">
                <a16:creationId xmlns:a16="http://schemas.microsoft.com/office/drawing/2014/main" id="{8890E57B-CA60-4E3F-921C-9791073D77EE}"/>
              </a:ext>
            </a:extLst>
          </p:cNvPr>
          <p:cNvPicPr>
            <a:picLocks noChangeAspect="1"/>
          </p:cNvPicPr>
          <p:nvPr/>
        </p:nvPicPr>
        <p:blipFill>
          <a:blip r:embed="rId4"/>
          <a:stretch>
            <a:fillRect/>
          </a:stretch>
        </p:blipFill>
        <p:spPr>
          <a:xfrm>
            <a:off x="4753737" y="948768"/>
            <a:ext cx="4005855" cy="2673908"/>
          </a:xfrm>
          <a:prstGeom prst="rect">
            <a:avLst/>
          </a:prstGeom>
        </p:spPr>
      </p:pic>
      <p:cxnSp>
        <p:nvCxnSpPr>
          <p:cNvPr id="21" name="Straight Connector 20">
            <a:extLst>
              <a:ext uri="{FF2B5EF4-FFF2-40B4-BE49-F238E27FC236}">
                <a16:creationId xmlns:a16="http://schemas.microsoft.com/office/drawing/2014/main" id="{2724283B-587C-4A0E-A50E-B8914975B48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5264106"/>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2452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3" name="Straight Connector 72">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0" name="Rectangle 2">
            <a:extLst>
              <a:ext uri="{FF2B5EF4-FFF2-40B4-BE49-F238E27FC236}">
                <a16:creationId xmlns:a16="http://schemas.microsoft.com/office/drawing/2014/main" id="{AF0D4D4C-C2F4-4F7B-989E-148E4033F94A}"/>
              </a:ext>
            </a:extLst>
          </p:cNvPr>
          <p:cNvSpPr>
            <a:spLocks noGrp="1" noChangeArrowheads="1"/>
          </p:cNvSpPr>
          <p:nvPr>
            <p:ph type="title"/>
          </p:nvPr>
        </p:nvSpPr>
        <p:spPr>
          <a:xfrm>
            <a:off x="482601" y="643467"/>
            <a:ext cx="2561709" cy="5571066"/>
          </a:xfrm>
        </p:spPr>
        <p:txBody>
          <a:bodyPr vert="horz" lIns="91440" tIns="45720" rIns="91440" bIns="45720" rtlCol="0" anchor="ctr">
            <a:normAutofit/>
          </a:bodyPr>
          <a:lstStyle/>
          <a:p>
            <a:pPr fontAlgn="auto">
              <a:spcAft>
                <a:spcPts val="0"/>
              </a:spcAft>
              <a:defRPr/>
            </a:pPr>
            <a:r>
              <a:rPr lang="en-US" sz="4300" kern="1200" cap="all" spc="100" baseline="0">
                <a:solidFill>
                  <a:srgbClr val="FFFFFF"/>
                </a:solidFill>
                <a:latin typeface="+mj-lt"/>
                <a:ea typeface="+mj-ea"/>
                <a:cs typeface="+mj-cs"/>
              </a:rPr>
              <a:t>Making Compulsory choices</a:t>
            </a:r>
          </a:p>
        </p:txBody>
      </p:sp>
      <p:graphicFrame>
        <p:nvGraphicFramePr>
          <p:cNvPr id="22533" name="Rectangle 3">
            <a:extLst>
              <a:ext uri="{FF2B5EF4-FFF2-40B4-BE49-F238E27FC236}">
                <a16:creationId xmlns:a16="http://schemas.microsoft.com/office/drawing/2014/main" id="{5C536F29-6A01-4D22-BB77-8079F4DAE2FA}"/>
              </a:ext>
            </a:extLst>
          </p:cNvPr>
          <p:cNvGraphicFramePr>
            <a:graphicFrameLocks noGrp="1"/>
          </p:cNvGraphicFramePr>
          <p:nvPr>
            <p:ph sz="quarter" idx="13"/>
            <p:extLst>
              <p:ext uri="{D42A27DB-BD31-4B8C-83A1-F6EECF244321}">
                <p14:modId xmlns:p14="http://schemas.microsoft.com/office/powerpoint/2010/main" val="1034760730"/>
              </p:ext>
            </p:extLst>
          </p:nvPr>
        </p:nvGraphicFramePr>
        <p:xfrm>
          <a:off x="4202906" y="954088"/>
          <a:ext cx="4231481" cy="492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3" name="Straight Connector 72">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0" name="Rectangle 2">
            <a:extLst>
              <a:ext uri="{FF2B5EF4-FFF2-40B4-BE49-F238E27FC236}">
                <a16:creationId xmlns:a16="http://schemas.microsoft.com/office/drawing/2014/main" id="{AF0D4D4C-C2F4-4F7B-989E-148E4033F94A}"/>
              </a:ext>
            </a:extLst>
          </p:cNvPr>
          <p:cNvSpPr>
            <a:spLocks noGrp="1" noChangeArrowheads="1"/>
          </p:cNvSpPr>
          <p:nvPr>
            <p:ph type="title"/>
          </p:nvPr>
        </p:nvSpPr>
        <p:spPr>
          <a:xfrm>
            <a:off x="482601" y="643467"/>
            <a:ext cx="2561709" cy="5571066"/>
          </a:xfrm>
        </p:spPr>
        <p:txBody>
          <a:bodyPr vert="horz" lIns="91440" tIns="45720" rIns="91440" bIns="45720" rtlCol="0" anchor="ctr">
            <a:normAutofit/>
          </a:bodyPr>
          <a:lstStyle/>
          <a:p>
            <a:pPr fontAlgn="auto">
              <a:spcAft>
                <a:spcPts val="0"/>
              </a:spcAft>
              <a:defRPr/>
            </a:pPr>
            <a:r>
              <a:rPr lang="en-US" sz="4300" kern="1200" cap="all" spc="100" baseline="0">
                <a:solidFill>
                  <a:srgbClr val="FFFFFF"/>
                </a:solidFill>
                <a:latin typeface="+mj-lt"/>
                <a:ea typeface="+mj-ea"/>
                <a:cs typeface="+mj-cs"/>
              </a:rPr>
              <a:t>ENGLISH</a:t>
            </a:r>
          </a:p>
        </p:txBody>
      </p:sp>
      <p:graphicFrame>
        <p:nvGraphicFramePr>
          <p:cNvPr id="22533" name="Rectangle 3">
            <a:extLst>
              <a:ext uri="{FF2B5EF4-FFF2-40B4-BE49-F238E27FC236}">
                <a16:creationId xmlns:a16="http://schemas.microsoft.com/office/drawing/2014/main" id="{5C536F29-6A01-4D22-BB77-8079F4DAE2FA}"/>
              </a:ext>
            </a:extLst>
          </p:cNvPr>
          <p:cNvGraphicFramePr>
            <a:graphicFrameLocks noGrp="1"/>
          </p:cNvGraphicFramePr>
          <p:nvPr>
            <p:ph sz="quarter" idx="13"/>
            <p:extLst>
              <p:ext uri="{D42A27DB-BD31-4B8C-83A1-F6EECF244321}">
                <p14:modId xmlns:p14="http://schemas.microsoft.com/office/powerpoint/2010/main" val="665790194"/>
              </p:ext>
            </p:extLst>
          </p:nvPr>
        </p:nvGraphicFramePr>
        <p:xfrm>
          <a:off x="4202906" y="954088"/>
          <a:ext cx="4231481" cy="492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58416995"/>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3" name="Straight Connector 72">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0" name="Rectangle 2">
            <a:extLst>
              <a:ext uri="{FF2B5EF4-FFF2-40B4-BE49-F238E27FC236}">
                <a16:creationId xmlns:a16="http://schemas.microsoft.com/office/drawing/2014/main" id="{AF0D4D4C-C2F4-4F7B-989E-148E4033F94A}"/>
              </a:ext>
            </a:extLst>
          </p:cNvPr>
          <p:cNvSpPr>
            <a:spLocks noGrp="1" noChangeArrowheads="1"/>
          </p:cNvSpPr>
          <p:nvPr>
            <p:ph type="title"/>
          </p:nvPr>
        </p:nvSpPr>
        <p:spPr>
          <a:xfrm>
            <a:off x="482601" y="643467"/>
            <a:ext cx="2561709" cy="5571066"/>
          </a:xfrm>
        </p:spPr>
        <p:txBody>
          <a:bodyPr vert="horz" lIns="91440" tIns="45720" rIns="91440" bIns="45720" rtlCol="0" anchor="ctr">
            <a:normAutofit/>
          </a:bodyPr>
          <a:lstStyle/>
          <a:p>
            <a:pPr fontAlgn="auto">
              <a:spcAft>
                <a:spcPts val="0"/>
              </a:spcAft>
              <a:defRPr/>
            </a:pPr>
            <a:r>
              <a:rPr lang="en-US" sz="4300" kern="1200" cap="all" spc="100" baseline="0">
                <a:solidFill>
                  <a:srgbClr val="FFFFFF"/>
                </a:solidFill>
                <a:latin typeface="+mj-lt"/>
                <a:ea typeface="+mj-ea"/>
                <a:cs typeface="+mj-cs"/>
              </a:rPr>
              <a:t>RELIGION</a:t>
            </a:r>
          </a:p>
        </p:txBody>
      </p:sp>
      <p:graphicFrame>
        <p:nvGraphicFramePr>
          <p:cNvPr id="22533" name="Rectangle 3">
            <a:extLst>
              <a:ext uri="{FF2B5EF4-FFF2-40B4-BE49-F238E27FC236}">
                <a16:creationId xmlns:a16="http://schemas.microsoft.com/office/drawing/2014/main" id="{5C536F29-6A01-4D22-BB77-8079F4DAE2FA}"/>
              </a:ext>
            </a:extLst>
          </p:cNvPr>
          <p:cNvGraphicFramePr>
            <a:graphicFrameLocks noGrp="1"/>
          </p:cNvGraphicFramePr>
          <p:nvPr>
            <p:ph sz="quarter" idx="13"/>
            <p:extLst>
              <p:ext uri="{D42A27DB-BD31-4B8C-83A1-F6EECF244321}">
                <p14:modId xmlns:p14="http://schemas.microsoft.com/office/powerpoint/2010/main" val="4120767576"/>
              </p:ext>
            </p:extLst>
          </p:nvPr>
        </p:nvGraphicFramePr>
        <p:xfrm>
          <a:off x="4202906" y="954088"/>
          <a:ext cx="4231481" cy="492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32438032"/>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B821C225-5C4D-4168-90AF-3D263D72CB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FB171428-B5F7-4C7F-8AFD-CE17CD905E4D}"/>
              </a:ext>
            </a:extLst>
          </p:cNvPr>
          <p:cNvSpPr>
            <a:spLocks noGrp="1"/>
          </p:cNvSpPr>
          <p:nvPr>
            <p:ph type="title"/>
          </p:nvPr>
        </p:nvSpPr>
        <p:spPr>
          <a:xfrm>
            <a:off x="768096" y="585216"/>
            <a:ext cx="6013704" cy="1499616"/>
          </a:xfrm>
        </p:spPr>
        <p:txBody>
          <a:bodyPr vert="horz" lIns="91440" tIns="45720" rIns="91440" bIns="45720" rtlCol="0" anchor="ctr">
            <a:normAutofit/>
          </a:bodyPr>
          <a:lstStyle/>
          <a:p>
            <a:r>
              <a:rPr lang="en-US" sz="5000"/>
              <a:t>Mathematics pathways</a:t>
            </a:r>
          </a:p>
        </p:txBody>
      </p:sp>
      <p:sp>
        <p:nvSpPr>
          <p:cNvPr id="2" name="Content Placeholder 1">
            <a:extLst>
              <a:ext uri="{FF2B5EF4-FFF2-40B4-BE49-F238E27FC236}">
                <a16:creationId xmlns:a16="http://schemas.microsoft.com/office/drawing/2014/main" id="{2F3766CB-5F17-4575-8452-1A2ACAB6A470}"/>
              </a:ext>
            </a:extLst>
          </p:cNvPr>
          <p:cNvSpPr>
            <a:spLocks noGrp="1"/>
          </p:cNvSpPr>
          <p:nvPr>
            <p:ph sz="quarter" idx="14"/>
          </p:nvPr>
        </p:nvSpPr>
        <p:spPr>
          <a:xfrm>
            <a:off x="768096" y="2286000"/>
            <a:ext cx="6013703" cy="4023360"/>
          </a:xfrm>
        </p:spPr>
        <p:txBody>
          <a:bodyPr vert="horz" lIns="45720" tIns="45720" rIns="45720" bIns="45720" rtlCol="0">
            <a:normAutofit/>
          </a:bodyPr>
          <a:lstStyle/>
          <a:p>
            <a:r>
              <a:rPr lang="en-US" sz="4000"/>
              <a:t>Make sure you have the appropriate pre-requisite for the Math course you need</a:t>
            </a:r>
          </a:p>
          <a:p>
            <a:endParaRPr lang="en-US" i="1"/>
          </a:p>
          <a:p>
            <a:r>
              <a:rPr lang="en-US">
                <a:hlinkClick r:id="rId3"/>
              </a:rPr>
              <a:t>Mathematics | Holy Trinity Catholic High School</a:t>
            </a:r>
            <a:endParaRPr lang="en-US"/>
          </a:p>
          <a:p>
            <a:endParaRPr lang="en-US" i="1"/>
          </a:p>
          <a:p>
            <a:endParaRPr lang="en-US" i="1"/>
          </a:p>
        </p:txBody>
      </p:sp>
      <p:sp>
        <p:nvSpPr>
          <p:cNvPr id="11" name="Rectangle 10">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7511" y="325601"/>
            <a:ext cx="171519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7511" y="4394539"/>
            <a:ext cx="171519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00313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3" name="Straight Connector 72">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2530" name="Rectangle 2">
            <a:extLst>
              <a:ext uri="{FF2B5EF4-FFF2-40B4-BE49-F238E27FC236}">
                <a16:creationId xmlns:a16="http://schemas.microsoft.com/office/drawing/2014/main" id="{AF0D4D4C-C2F4-4F7B-989E-148E4033F94A}"/>
              </a:ext>
            </a:extLst>
          </p:cNvPr>
          <p:cNvSpPr>
            <a:spLocks noGrp="1" noChangeArrowheads="1"/>
          </p:cNvSpPr>
          <p:nvPr>
            <p:ph type="title"/>
          </p:nvPr>
        </p:nvSpPr>
        <p:spPr>
          <a:xfrm>
            <a:off x="482601" y="643467"/>
            <a:ext cx="2561709" cy="5571066"/>
          </a:xfrm>
        </p:spPr>
        <p:txBody>
          <a:bodyPr vert="horz" lIns="91440" tIns="45720" rIns="91440" bIns="45720" rtlCol="0" anchor="ctr">
            <a:normAutofit/>
          </a:bodyPr>
          <a:lstStyle/>
          <a:p>
            <a:pPr fontAlgn="auto">
              <a:spcAft>
                <a:spcPts val="0"/>
              </a:spcAft>
              <a:defRPr/>
            </a:pPr>
            <a:r>
              <a:rPr lang="en-US" sz="4300" kern="1200" cap="all" spc="100" baseline="0" dirty="0">
                <a:solidFill>
                  <a:srgbClr val="FFFFFF"/>
                </a:solidFill>
                <a:latin typeface="+mj-lt"/>
                <a:ea typeface="+mj-ea"/>
                <a:cs typeface="+mj-cs"/>
              </a:rPr>
              <a:t>MATH</a:t>
            </a:r>
          </a:p>
        </p:txBody>
      </p:sp>
      <p:graphicFrame>
        <p:nvGraphicFramePr>
          <p:cNvPr id="22533" name="Rectangle 3">
            <a:extLst>
              <a:ext uri="{FF2B5EF4-FFF2-40B4-BE49-F238E27FC236}">
                <a16:creationId xmlns:a16="http://schemas.microsoft.com/office/drawing/2014/main" id="{5C536F29-6A01-4D22-BB77-8079F4DAE2FA}"/>
              </a:ext>
            </a:extLst>
          </p:cNvPr>
          <p:cNvGraphicFramePr>
            <a:graphicFrameLocks noGrp="1"/>
          </p:cNvGraphicFramePr>
          <p:nvPr>
            <p:ph sz="quarter" idx="13"/>
            <p:extLst>
              <p:ext uri="{D42A27DB-BD31-4B8C-83A1-F6EECF244321}">
                <p14:modId xmlns:p14="http://schemas.microsoft.com/office/powerpoint/2010/main" val="1247941485"/>
              </p:ext>
            </p:extLst>
          </p:nvPr>
        </p:nvGraphicFramePr>
        <p:xfrm>
          <a:off x="3834606" y="225083"/>
          <a:ext cx="5309394" cy="640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3897499"/>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9B498E5-D235-44E8-9176-4F53F1F6FCEE}"/>
              </a:ext>
            </a:extLst>
          </p:cNvPr>
          <p:cNvPicPr>
            <a:picLocks noChangeAspect="1"/>
          </p:cNvPicPr>
          <p:nvPr/>
        </p:nvPicPr>
        <p:blipFill>
          <a:blip r:embed="rId3">
            <a:extLst>
              <a:ext uri="{28A0092B-C50C-407E-A947-70E740481C1C}">
                <a14:useLocalDpi xmlns:a14="http://schemas.microsoft.com/office/drawing/2010/main" val="0"/>
              </a:ext>
            </a:extLst>
          </a:blip>
          <a:stretch/>
        </p:blipFill>
        <p:spPr>
          <a:xfrm>
            <a:off x="482600" y="706171"/>
            <a:ext cx="8178799" cy="5445657"/>
          </a:xfrm>
          <a:prstGeom prst="rect">
            <a:avLst/>
          </a:prstGeom>
        </p:spPr>
      </p:pic>
    </p:spTree>
    <p:extLst>
      <p:ext uri="{BB962C8B-B14F-4D97-AF65-F5344CB8AC3E}">
        <p14:creationId xmlns:p14="http://schemas.microsoft.com/office/powerpoint/2010/main" val="11518627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43" name="Straight Connector 142">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5" name="Rectangle 144">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0" name="Rectangle 2">
            <a:extLst>
              <a:ext uri="{FF2B5EF4-FFF2-40B4-BE49-F238E27FC236}">
                <a16:creationId xmlns:a16="http://schemas.microsoft.com/office/drawing/2014/main" id="{AF0D4D4C-C2F4-4F7B-989E-148E4033F94A}"/>
              </a:ext>
            </a:extLst>
          </p:cNvPr>
          <p:cNvSpPr>
            <a:spLocks noGrp="1" noChangeArrowheads="1"/>
          </p:cNvSpPr>
          <p:nvPr>
            <p:ph type="title"/>
          </p:nvPr>
        </p:nvSpPr>
        <p:spPr>
          <a:xfrm>
            <a:off x="482601" y="643467"/>
            <a:ext cx="2561709" cy="5571066"/>
          </a:xfrm>
        </p:spPr>
        <p:txBody>
          <a:bodyPr vert="horz" lIns="91440" tIns="45720" rIns="91440" bIns="45720" rtlCol="0" anchor="ctr">
            <a:normAutofit/>
          </a:bodyPr>
          <a:lstStyle/>
          <a:p>
            <a:pPr fontAlgn="auto">
              <a:spcAft>
                <a:spcPts val="0"/>
              </a:spcAft>
              <a:defRPr/>
            </a:pPr>
            <a:r>
              <a:rPr lang="en-US" sz="5000" kern="1200" cap="all" spc="100" baseline="0">
                <a:solidFill>
                  <a:srgbClr val="FFFFFF"/>
                </a:solidFill>
                <a:latin typeface="+mj-lt"/>
                <a:ea typeface="+mj-ea"/>
                <a:cs typeface="+mj-cs"/>
              </a:rPr>
              <a:t>Shsm – Specialist High Skills Major</a:t>
            </a:r>
          </a:p>
        </p:txBody>
      </p:sp>
      <p:graphicFrame>
        <p:nvGraphicFramePr>
          <p:cNvPr id="22538" name="Rectangle 3">
            <a:extLst>
              <a:ext uri="{FF2B5EF4-FFF2-40B4-BE49-F238E27FC236}">
                <a16:creationId xmlns:a16="http://schemas.microsoft.com/office/drawing/2014/main" id="{5BB4CB5E-5315-4F0A-B52F-5D5A1FA54F2B}"/>
              </a:ext>
            </a:extLst>
          </p:cNvPr>
          <p:cNvGraphicFramePr/>
          <p:nvPr>
            <p:extLst>
              <p:ext uri="{D42A27DB-BD31-4B8C-83A1-F6EECF244321}">
                <p14:modId xmlns:p14="http://schemas.microsoft.com/office/powerpoint/2010/main" val="260294984"/>
              </p:ext>
            </p:extLst>
          </p:nvPr>
        </p:nvGraphicFramePr>
        <p:xfrm>
          <a:off x="4202905" y="476250"/>
          <a:ext cx="4458493" cy="594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84383735"/>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0"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5F0B55E3-6668-4334-A6E5-FDC3F0C91C78}"/>
              </a:ext>
            </a:extLst>
          </p:cNvPr>
          <p:cNvSpPr>
            <a:spLocks noGrp="1"/>
          </p:cNvSpPr>
          <p:nvPr>
            <p:ph type="title"/>
          </p:nvPr>
        </p:nvSpPr>
        <p:spPr>
          <a:xfrm>
            <a:off x="723591" y="804333"/>
            <a:ext cx="2543925" cy="5249334"/>
          </a:xfrm>
        </p:spPr>
        <p:txBody>
          <a:bodyPr>
            <a:normAutofit/>
          </a:bodyPr>
          <a:lstStyle/>
          <a:p>
            <a:pPr algn="r"/>
            <a:r>
              <a:rPr lang="en-CA" dirty="0">
                <a:solidFill>
                  <a:srgbClr val="FFFFFF"/>
                </a:solidFill>
              </a:rPr>
              <a:t>Planning Ahead</a:t>
            </a:r>
          </a:p>
        </p:txBody>
      </p:sp>
      <p:sp>
        <p:nvSpPr>
          <p:cNvPr id="3" name="Content Placeholder 2">
            <a:extLst>
              <a:ext uri="{FF2B5EF4-FFF2-40B4-BE49-F238E27FC236}">
                <a16:creationId xmlns:a16="http://schemas.microsoft.com/office/drawing/2014/main" id="{C7CB7F7C-2394-4543-BE8B-C28F8AA1ADBD}"/>
              </a:ext>
            </a:extLst>
          </p:cNvPr>
          <p:cNvSpPr>
            <a:spLocks noGrp="1"/>
          </p:cNvSpPr>
          <p:nvPr>
            <p:ph idx="1"/>
          </p:nvPr>
        </p:nvSpPr>
        <p:spPr>
          <a:xfrm>
            <a:off x="3713286" y="804333"/>
            <a:ext cx="4729502" cy="5249334"/>
          </a:xfrm>
        </p:spPr>
        <p:txBody>
          <a:bodyPr anchor="ctr">
            <a:normAutofit lnSpcReduction="10000"/>
          </a:bodyPr>
          <a:lstStyle/>
          <a:p>
            <a:endParaRPr lang="fr-FR" sz="3000" dirty="0">
              <a:hlinkClick r:id="rId3">
                <a:extLst>
                  <a:ext uri="{A12FA001-AC4F-418D-AE19-62706E023703}">
                    <ahyp:hlinkClr xmlns:ahyp="http://schemas.microsoft.com/office/drawing/2018/hyperlinkcolor" val="tx"/>
                  </a:ext>
                </a:extLst>
              </a:hlinkClick>
            </a:endParaRPr>
          </a:p>
          <a:p>
            <a:r>
              <a:rPr lang="en-US" sz="4000" b="1" dirty="0" err="1"/>
              <a:t>SHSM</a:t>
            </a:r>
            <a:r>
              <a:rPr lang="en-US" sz="4000" b="1" dirty="0"/>
              <a:t> Candidates: </a:t>
            </a:r>
          </a:p>
          <a:p>
            <a:r>
              <a:rPr lang="en-US" sz="4000" dirty="0">
                <a:ea typeface="+mn-lt"/>
                <a:cs typeface="+mn-lt"/>
              </a:rPr>
              <a:t>There are required courses you need to complete your </a:t>
            </a:r>
            <a:r>
              <a:rPr lang="en-US" sz="4000" dirty="0" err="1">
                <a:ea typeface="+mn-lt"/>
                <a:cs typeface="+mn-lt"/>
              </a:rPr>
              <a:t>SHSM</a:t>
            </a:r>
            <a:r>
              <a:rPr lang="en-US" sz="4000" dirty="0">
                <a:ea typeface="+mn-lt"/>
                <a:cs typeface="+mn-lt"/>
              </a:rPr>
              <a:t>.  Be sure to add required courses, as well as a ½ day coop to your course planning.</a:t>
            </a:r>
          </a:p>
          <a:p>
            <a:pPr marL="0" indent="0">
              <a:buNone/>
            </a:pPr>
            <a:endParaRPr lang="en-US" sz="2000" dirty="0">
              <a:ea typeface="+mn-lt"/>
              <a:cs typeface="+mn-lt"/>
            </a:endParaRPr>
          </a:p>
          <a:p>
            <a:endParaRPr lang="en-US" sz="2400" dirty="0">
              <a:ea typeface="+mn-lt"/>
              <a:cs typeface="+mn-lt"/>
            </a:endParaRPr>
          </a:p>
        </p:txBody>
      </p:sp>
    </p:spTree>
    <p:extLst>
      <p:ext uri="{BB962C8B-B14F-4D97-AF65-F5344CB8AC3E}">
        <p14:creationId xmlns:p14="http://schemas.microsoft.com/office/powerpoint/2010/main" val="17117437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0"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5F0B55E3-6668-4334-A6E5-FDC3F0C91C78}"/>
              </a:ext>
            </a:extLst>
          </p:cNvPr>
          <p:cNvSpPr>
            <a:spLocks noGrp="1"/>
          </p:cNvSpPr>
          <p:nvPr>
            <p:ph type="title"/>
          </p:nvPr>
        </p:nvSpPr>
        <p:spPr>
          <a:xfrm>
            <a:off x="723591" y="804333"/>
            <a:ext cx="2543925" cy="5249334"/>
          </a:xfrm>
        </p:spPr>
        <p:txBody>
          <a:bodyPr>
            <a:normAutofit/>
          </a:bodyPr>
          <a:lstStyle/>
          <a:p>
            <a:pPr algn="r"/>
            <a:r>
              <a:rPr lang="en-CA" dirty="0">
                <a:solidFill>
                  <a:srgbClr val="FFFFFF"/>
                </a:solidFill>
              </a:rPr>
              <a:t>HT SHSMs</a:t>
            </a:r>
          </a:p>
        </p:txBody>
      </p:sp>
      <p:sp>
        <p:nvSpPr>
          <p:cNvPr id="3" name="Content Placeholder 2">
            <a:extLst>
              <a:ext uri="{FF2B5EF4-FFF2-40B4-BE49-F238E27FC236}">
                <a16:creationId xmlns:a16="http://schemas.microsoft.com/office/drawing/2014/main" id="{C7CB7F7C-2394-4543-BE8B-C28F8AA1ADBD}"/>
              </a:ext>
            </a:extLst>
          </p:cNvPr>
          <p:cNvSpPr>
            <a:spLocks noGrp="1"/>
          </p:cNvSpPr>
          <p:nvPr>
            <p:ph idx="1"/>
          </p:nvPr>
        </p:nvSpPr>
        <p:spPr>
          <a:xfrm>
            <a:off x="3713286" y="804333"/>
            <a:ext cx="4729502" cy="5249334"/>
          </a:xfrm>
        </p:spPr>
        <p:txBody>
          <a:bodyPr anchor="ctr">
            <a:normAutofit fontScale="92500" lnSpcReduction="10000"/>
          </a:bodyPr>
          <a:lstStyle/>
          <a:p>
            <a:endParaRPr lang="fr-FR" sz="3000" dirty="0">
              <a:hlinkClick r:id="rId3">
                <a:extLst>
                  <a:ext uri="{A12FA001-AC4F-418D-AE19-62706E023703}">
                    <ahyp:hlinkClr xmlns:ahyp="http://schemas.microsoft.com/office/drawing/2018/hyperlinkcolor" val="tx"/>
                  </a:ext>
                </a:extLst>
              </a:hlinkClick>
            </a:endParaRPr>
          </a:p>
          <a:p>
            <a:r>
              <a:rPr lang="en-US" sz="4000" b="1" dirty="0"/>
              <a:t>SHSM Offerings: </a:t>
            </a:r>
          </a:p>
          <a:p>
            <a:pPr>
              <a:buFont typeface="Calibri" panose="020B0602020104020603" pitchFamily="34" charset="0"/>
              <a:buChar char="-"/>
            </a:pPr>
            <a:r>
              <a:rPr lang="en-US" sz="4000" dirty="0">
                <a:ea typeface="+mn-lt"/>
                <a:cs typeface="+mn-lt"/>
              </a:rPr>
              <a:t>Agriculture</a:t>
            </a:r>
          </a:p>
          <a:p>
            <a:pPr>
              <a:buFont typeface="Calibri" panose="020B0602020104020603" pitchFamily="34" charset="0"/>
              <a:buChar char="-"/>
            </a:pPr>
            <a:r>
              <a:rPr lang="en-US" sz="4000" dirty="0">
                <a:ea typeface="+mn-lt"/>
                <a:cs typeface="+mn-lt"/>
              </a:rPr>
              <a:t>Construction</a:t>
            </a:r>
          </a:p>
          <a:p>
            <a:pPr>
              <a:buFont typeface="Calibri" panose="020B0602020104020603" pitchFamily="34" charset="0"/>
              <a:buChar char="-"/>
            </a:pPr>
            <a:r>
              <a:rPr lang="en-US" sz="4000" dirty="0">
                <a:ea typeface="+mn-lt"/>
                <a:cs typeface="+mn-lt"/>
              </a:rPr>
              <a:t>Health and Wellness</a:t>
            </a:r>
          </a:p>
          <a:p>
            <a:pPr>
              <a:buFont typeface="Calibri" panose="020B0602020104020603" pitchFamily="34" charset="0"/>
              <a:buChar char="-"/>
            </a:pPr>
            <a:r>
              <a:rPr lang="en-US" sz="4000" dirty="0">
                <a:ea typeface="+mn-lt"/>
                <a:cs typeface="+mn-lt"/>
              </a:rPr>
              <a:t>Hospitality and Tourism</a:t>
            </a:r>
          </a:p>
          <a:p>
            <a:pPr>
              <a:buFont typeface="Calibri" panose="020B0602020104020603" pitchFamily="34" charset="0"/>
              <a:buChar char="-"/>
            </a:pPr>
            <a:r>
              <a:rPr lang="en-US" sz="4000" dirty="0">
                <a:ea typeface="+mn-lt"/>
                <a:cs typeface="+mn-lt"/>
              </a:rPr>
              <a:t>Sport</a:t>
            </a:r>
          </a:p>
          <a:p>
            <a:pPr>
              <a:buFont typeface="Calibri" panose="020B0602020104020603" pitchFamily="34" charset="0"/>
              <a:buChar char="-"/>
            </a:pPr>
            <a:r>
              <a:rPr lang="en-US" sz="4000" dirty="0">
                <a:ea typeface="+mn-lt"/>
                <a:cs typeface="+mn-lt"/>
              </a:rPr>
              <a:t>Transportation</a:t>
            </a:r>
          </a:p>
          <a:p>
            <a:pPr>
              <a:buFont typeface="Calibri" panose="020B0602020104020603" pitchFamily="34" charset="0"/>
              <a:buChar char="-"/>
            </a:pPr>
            <a:endParaRPr lang="en-US" sz="4000" dirty="0">
              <a:ea typeface="+mn-lt"/>
              <a:cs typeface="+mn-lt"/>
            </a:endParaRPr>
          </a:p>
          <a:p>
            <a:pPr marL="0" indent="0">
              <a:buNone/>
            </a:pPr>
            <a:endParaRPr lang="en-US" dirty="0">
              <a:ea typeface="+mn-lt"/>
              <a:cs typeface="+mn-lt"/>
            </a:endParaRPr>
          </a:p>
          <a:p>
            <a:endParaRPr lang="en-US" sz="2400" dirty="0">
              <a:ea typeface="+mn-lt"/>
              <a:cs typeface="+mn-lt"/>
            </a:endParaRPr>
          </a:p>
        </p:txBody>
      </p:sp>
    </p:spTree>
    <p:extLst>
      <p:ext uri="{BB962C8B-B14F-4D97-AF65-F5344CB8AC3E}">
        <p14:creationId xmlns:p14="http://schemas.microsoft.com/office/powerpoint/2010/main" val="28578450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0B55E3-6668-4334-A6E5-FDC3F0C91C78}"/>
              </a:ext>
            </a:extLst>
          </p:cNvPr>
          <p:cNvSpPr>
            <a:spLocks noGrp="1"/>
          </p:cNvSpPr>
          <p:nvPr>
            <p:ph type="title"/>
          </p:nvPr>
        </p:nvSpPr>
        <p:spPr>
          <a:xfrm>
            <a:off x="723591" y="804333"/>
            <a:ext cx="2543925" cy="5249334"/>
          </a:xfrm>
        </p:spPr>
        <p:txBody>
          <a:bodyPr>
            <a:normAutofit/>
          </a:bodyPr>
          <a:lstStyle/>
          <a:p>
            <a:pPr algn="r"/>
            <a:r>
              <a:rPr lang="en-CA">
                <a:solidFill>
                  <a:srgbClr val="FFFFFF"/>
                </a:solidFill>
              </a:rPr>
              <a:t>Planning for Post Secondary</a:t>
            </a:r>
          </a:p>
        </p:txBody>
      </p:sp>
      <p:sp>
        <p:nvSpPr>
          <p:cNvPr id="3" name="Content Placeholder 2">
            <a:extLst>
              <a:ext uri="{FF2B5EF4-FFF2-40B4-BE49-F238E27FC236}">
                <a16:creationId xmlns:a16="http://schemas.microsoft.com/office/drawing/2014/main" id="{C7CB7F7C-2394-4543-BE8B-C28F8AA1ADBD}"/>
              </a:ext>
            </a:extLst>
          </p:cNvPr>
          <p:cNvSpPr>
            <a:spLocks noGrp="1"/>
          </p:cNvSpPr>
          <p:nvPr>
            <p:ph idx="1"/>
          </p:nvPr>
        </p:nvSpPr>
        <p:spPr>
          <a:xfrm>
            <a:off x="3713286" y="804333"/>
            <a:ext cx="4729502" cy="5249334"/>
          </a:xfrm>
        </p:spPr>
        <p:txBody>
          <a:bodyPr anchor="ctr">
            <a:normAutofit lnSpcReduction="10000"/>
          </a:bodyPr>
          <a:lstStyle/>
          <a:p>
            <a:endParaRPr lang="fr-FR">
              <a:hlinkClick r:id="rId3">
                <a:extLst>
                  <a:ext uri="{A12FA001-AC4F-418D-AE19-62706E023703}">
                    <ahyp:hlinkClr xmlns:ahyp="http://schemas.microsoft.com/office/drawing/2018/hyperlinkcolor" val="tx"/>
                  </a:ext>
                </a:extLst>
              </a:hlinkClick>
            </a:endParaRPr>
          </a:p>
          <a:p>
            <a:endParaRPr lang="fr-FR">
              <a:hlinkClick r:id="rId3">
                <a:extLst>
                  <a:ext uri="{A12FA001-AC4F-418D-AE19-62706E023703}">
                    <ahyp:hlinkClr xmlns:ahyp="http://schemas.microsoft.com/office/drawing/2018/hyperlinkcolor" val="tx"/>
                  </a:ext>
                </a:extLst>
              </a:hlinkClick>
            </a:endParaRPr>
          </a:p>
          <a:p>
            <a:r>
              <a:rPr lang="en-US" sz="2400">
                <a:hlinkClick r:id="rId4"/>
              </a:rPr>
              <a:t>Grade 11 Postsecondary Presentation </a:t>
            </a:r>
            <a:r>
              <a:rPr lang="en-US" sz="2400">
                <a:hlinkClick r:id="rId3">
                  <a:extLst>
                    <a:ext uri="{A12FA001-AC4F-418D-AE19-62706E023703}">
                      <ahyp:hlinkClr xmlns:ahyp="http://schemas.microsoft.com/office/drawing/2018/hyperlinkcolor" val="tx"/>
                    </a:ext>
                  </a:extLst>
                </a:hlinkClick>
              </a:rPr>
              <a:t>–</a:t>
            </a:r>
            <a:r>
              <a:rPr lang="en-US" sz="2400">
                <a:hlinkClick r:id="rId4"/>
              </a:rPr>
              <a:t> YouTube</a:t>
            </a:r>
            <a:endParaRPr lang="en-US" sz="2400"/>
          </a:p>
          <a:p>
            <a:endParaRPr lang="en-US"/>
          </a:p>
          <a:p>
            <a:r>
              <a:rPr lang="en-US" sz="4000"/>
              <a:t>A pre-recorded presentation on post-secondary destinations: college, university and apprenticeships</a:t>
            </a:r>
          </a:p>
        </p:txBody>
      </p:sp>
    </p:spTree>
    <p:extLst>
      <p:ext uri="{BB962C8B-B14F-4D97-AF65-F5344CB8AC3E}">
        <p14:creationId xmlns:p14="http://schemas.microsoft.com/office/powerpoint/2010/main" val="2016933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7" name="Straight Connector 16">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9" name="Rectangle 18">
            <a:extLst>
              <a:ext uri="{FF2B5EF4-FFF2-40B4-BE49-F238E27FC236}">
                <a16:creationId xmlns:a16="http://schemas.microsoft.com/office/drawing/2014/main" id="{42DD0C21-8FEE-4C18-8789-CC8ABE206F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4B51757-7607-4CEA-A0EE-3C5BDC2C1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1998"/>
            <a:ext cx="9141714" cy="2285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E9011310-FC9F-452F-ACFE-C2A69254C47B}"/>
              </a:ext>
            </a:extLst>
          </p:cNvPr>
          <p:cNvSpPr>
            <a:spLocks noGrp="1"/>
          </p:cNvSpPr>
          <p:nvPr>
            <p:ph type="title"/>
          </p:nvPr>
        </p:nvSpPr>
        <p:spPr>
          <a:xfrm>
            <a:off x="342900" y="4960137"/>
            <a:ext cx="5829300" cy="1463040"/>
          </a:xfrm>
        </p:spPr>
        <p:txBody>
          <a:bodyPr vert="horz" lIns="91440" tIns="45720" rIns="91440" bIns="45720" rtlCol="0" anchor="ctr">
            <a:normAutofit/>
          </a:bodyPr>
          <a:lstStyle/>
          <a:p>
            <a:pPr algn="r"/>
            <a:r>
              <a:rPr lang="en-US" sz="5000" spc="200">
                <a:solidFill>
                  <a:srgbClr val="FFFFFF"/>
                </a:solidFill>
              </a:rPr>
              <a:t>Diploma requirements</a:t>
            </a:r>
            <a:endParaRPr lang="en-US" sz="5000" kern="1200" cap="all" spc="200" baseline="0">
              <a:solidFill>
                <a:srgbClr val="FFFFFF"/>
              </a:solidFill>
              <a:latin typeface="+mj-lt"/>
              <a:ea typeface="+mj-ea"/>
              <a:cs typeface="+mj-cs"/>
            </a:endParaRPr>
          </a:p>
        </p:txBody>
      </p:sp>
      <p:cxnSp>
        <p:nvCxnSpPr>
          <p:cNvPr id="23" name="Straight Connector 22">
            <a:extLst>
              <a:ext uri="{FF2B5EF4-FFF2-40B4-BE49-F238E27FC236}">
                <a16:creationId xmlns:a16="http://schemas.microsoft.com/office/drawing/2014/main" id="{FEF39256-F095-41C8-8707-6C1A665E8F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304880" y="5220212"/>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graphicFrame>
        <p:nvGraphicFramePr>
          <p:cNvPr id="10" name="Object 9">
            <a:extLst>
              <a:ext uri="{FF2B5EF4-FFF2-40B4-BE49-F238E27FC236}">
                <a16:creationId xmlns:a16="http://schemas.microsoft.com/office/drawing/2014/main" id="{B9485ED4-80FF-4F04-A145-E427637B0633}"/>
              </a:ext>
            </a:extLst>
          </p:cNvPr>
          <p:cNvGraphicFramePr>
            <a:graphicFrameLocks noChangeAspect="1"/>
          </p:cNvGraphicFramePr>
          <p:nvPr>
            <p:extLst>
              <p:ext uri="{D42A27DB-BD31-4B8C-83A1-F6EECF244321}">
                <p14:modId xmlns:p14="http://schemas.microsoft.com/office/powerpoint/2010/main" val="3131340201"/>
              </p:ext>
            </p:extLst>
          </p:nvPr>
        </p:nvGraphicFramePr>
        <p:xfrm>
          <a:off x="4570857" y="298659"/>
          <a:ext cx="4007828" cy="4789063"/>
        </p:xfrm>
        <a:graphic>
          <a:graphicData uri="http://schemas.openxmlformats.org/presentationml/2006/ole">
            <mc:AlternateContent xmlns:mc="http://schemas.openxmlformats.org/markup-compatibility/2006">
              <mc:Choice xmlns:v="urn:schemas-microsoft-com:vml" Requires="v">
                <p:oleObj name="Clip" r:id="rId3" imgW="3192120" imgH="3749400" progId="">
                  <p:embed/>
                </p:oleObj>
              </mc:Choice>
              <mc:Fallback>
                <p:oleObj name="Clip" r:id="rId3" imgW="3192120" imgH="3749400" progId="">
                  <p:embed/>
                  <p:pic>
                    <p:nvPicPr>
                      <p:cNvPr id="10" name="Object 9">
                        <a:extLst>
                          <a:ext uri="{FF2B5EF4-FFF2-40B4-BE49-F238E27FC236}">
                            <a16:creationId xmlns:a16="http://schemas.microsoft.com/office/drawing/2014/main" id="{B9485ED4-80FF-4F04-A145-E427637B06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0857" y="298659"/>
                        <a:ext cx="4007828" cy="4789063"/>
                      </a:xfrm>
                      <a:prstGeom prst="rect">
                        <a:avLst/>
                      </a:prstGeom>
                      <a:noFill/>
                    </p:spPr>
                  </p:pic>
                </p:oleObj>
              </mc:Fallback>
            </mc:AlternateContent>
          </a:graphicData>
        </a:graphic>
      </p:graphicFrame>
      <p:sp>
        <p:nvSpPr>
          <p:cNvPr id="11" name="Text Box 5">
            <a:extLst>
              <a:ext uri="{FF2B5EF4-FFF2-40B4-BE49-F238E27FC236}">
                <a16:creationId xmlns:a16="http://schemas.microsoft.com/office/drawing/2014/main" id="{E74E87D9-7348-4B0D-9383-3A98AF927BD7}"/>
              </a:ext>
            </a:extLst>
          </p:cNvPr>
          <p:cNvSpPr txBox="1">
            <a:spLocks noChangeArrowheads="1"/>
          </p:cNvSpPr>
          <p:nvPr/>
        </p:nvSpPr>
        <p:spPr bwMode="auto">
          <a:xfrm>
            <a:off x="5532559" y="1360163"/>
            <a:ext cx="2319703" cy="1815882"/>
          </a:xfrm>
          <a:prstGeom prst="rect">
            <a:avLst/>
          </a:prstGeom>
          <a:noFill/>
          <a:ln w="9525">
            <a:noFill/>
            <a:miter lim="800000"/>
            <a:headEnd/>
            <a:tailEnd/>
          </a:ln>
          <a:effectLst/>
        </p:spPr>
        <p:txBody>
          <a:bodyPr wrap="square">
            <a:spAutoFit/>
          </a:bodyPr>
          <a:lstStyle/>
          <a:p>
            <a:pPr algn="ctr" eaLnBrk="0" fontAlgn="base" hangingPunct="0">
              <a:spcBef>
                <a:spcPct val="0"/>
              </a:spcBef>
              <a:spcAft>
                <a:spcPct val="0"/>
              </a:spcAft>
            </a:pPr>
            <a:r>
              <a:rPr lang="en-US" sz="2800" b="1">
                <a:solidFill>
                  <a:srgbClr val="000000"/>
                </a:solidFill>
                <a:latin typeface="Arial" charset="0"/>
              </a:rPr>
              <a:t>Ontario</a:t>
            </a:r>
          </a:p>
          <a:p>
            <a:pPr algn="ctr" eaLnBrk="0" fontAlgn="base" hangingPunct="0">
              <a:spcBef>
                <a:spcPct val="0"/>
              </a:spcBef>
              <a:spcAft>
                <a:spcPct val="0"/>
              </a:spcAft>
            </a:pPr>
            <a:r>
              <a:rPr lang="en-US" sz="2800" b="1">
                <a:solidFill>
                  <a:srgbClr val="000000"/>
                </a:solidFill>
                <a:latin typeface="Arial" charset="0"/>
              </a:rPr>
              <a:t>Secondary</a:t>
            </a:r>
          </a:p>
          <a:p>
            <a:pPr algn="ctr" eaLnBrk="0" fontAlgn="base" hangingPunct="0">
              <a:spcBef>
                <a:spcPct val="0"/>
              </a:spcBef>
              <a:spcAft>
                <a:spcPct val="0"/>
              </a:spcAft>
            </a:pPr>
            <a:r>
              <a:rPr lang="en-US" sz="2800" b="1">
                <a:solidFill>
                  <a:srgbClr val="000000"/>
                </a:solidFill>
                <a:latin typeface="Arial" charset="0"/>
              </a:rPr>
              <a:t>School</a:t>
            </a:r>
          </a:p>
          <a:p>
            <a:pPr algn="ctr" eaLnBrk="0" fontAlgn="base" hangingPunct="0">
              <a:spcBef>
                <a:spcPct val="0"/>
              </a:spcBef>
              <a:spcAft>
                <a:spcPct val="0"/>
              </a:spcAft>
            </a:pPr>
            <a:r>
              <a:rPr lang="en-US" sz="2800" b="1">
                <a:solidFill>
                  <a:srgbClr val="000000"/>
                </a:solidFill>
                <a:latin typeface="Arial" charset="0"/>
              </a:rPr>
              <a:t>Diploma</a:t>
            </a:r>
            <a:endParaRPr lang="en-US" sz="2800" b="1">
              <a:solidFill>
                <a:srgbClr val="FFFFFF"/>
              </a:solidFill>
            </a:endParaRPr>
          </a:p>
        </p:txBody>
      </p:sp>
      <p:sp>
        <p:nvSpPr>
          <p:cNvPr id="2" name="TextBox 1">
            <a:extLst>
              <a:ext uri="{FF2B5EF4-FFF2-40B4-BE49-F238E27FC236}">
                <a16:creationId xmlns:a16="http://schemas.microsoft.com/office/drawing/2014/main" id="{2EA85F4E-3982-4828-AD59-EE8C80AA1574}"/>
              </a:ext>
            </a:extLst>
          </p:cNvPr>
          <p:cNvSpPr txBox="1"/>
          <p:nvPr/>
        </p:nvSpPr>
        <p:spPr>
          <a:xfrm>
            <a:off x="552450" y="1162050"/>
            <a:ext cx="3082434" cy="2185214"/>
          </a:xfrm>
          <a:prstGeom prst="rect">
            <a:avLst/>
          </a:prstGeom>
          <a:noFill/>
        </p:spPr>
        <p:txBody>
          <a:bodyPr wrap="square" rtlCol="0">
            <a:spAutoFit/>
          </a:bodyPr>
          <a:lstStyle/>
          <a:p>
            <a:r>
              <a:rPr lang="en-US" sz="4400">
                <a:hlinkClick r:id="rId5"/>
              </a:rPr>
              <a:t>What do I need to graduate</a:t>
            </a:r>
            <a:r>
              <a:rPr lang="en-US" sz="4800"/>
              <a:t>?</a:t>
            </a:r>
            <a:endParaRPr lang="en-CA" sz="4800"/>
          </a:p>
        </p:txBody>
      </p:sp>
    </p:spTree>
    <p:extLst>
      <p:ext uri="{BB962C8B-B14F-4D97-AF65-F5344CB8AC3E}">
        <p14:creationId xmlns:p14="http://schemas.microsoft.com/office/powerpoint/2010/main" val="15879635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4572000"/>
            <a:ext cx="5293730" cy="1964266"/>
          </a:xfrm>
          <a:prstGeom prst="rect">
            <a:avLst/>
          </a:prstGeom>
          <a:solidFill>
            <a:srgbClr val="A73A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93192" y="4767072"/>
            <a:ext cx="4945641" cy="1625210"/>
          </a:xfrm>
          <a:solidFill>
            <a:schemeClr val="accent1"/>
          </a:solidFill>
        </p:spPr>
        <p:txBody>
          <a:bodyPr>
            <a:normAutofit/>
          </a:bodyPr>
          <a:lstStyle/>
          <a:p>
            <a:pPr algn="r"/>
            <a:r>
              <a:rPr lang="en-CA">
                <a:solidFill>
                  <a:srgbClr val="FFFFFF"/>
                </a:solidFill>
                <a:latin typeface="Calibri" panose="020F0502020204030204" pitchFamily="34" charset="0"/>
                <a:cs typeface="Calibri" panose="020F0502020204030204" pitchFamily="34" charset="0"/>
              </a:rPr>
              <a:t>Plan Ahead – University Bound</a:t>
            </a:r>
          </a:p>
        </p:txBody>
      </p:sp>
      <p:pic>
        <p:nvPicPr>
          <p:cNvPr id="5" name="Picture 4" descr="Red marker on a calendar">
            <a:extLst>
              <a:ext uri="{FF2B5EF4-FFF2-40B4-BE49-F238E27FC236}">
                <a16:creationId xmlns:a16="http://schemas.microsoft.com/office/drawing/2014/main" id="{44DD39E7-B9A9-404F-9011-5A9347A539C5}"/>
              </a:ext>
            </a:extLst>
          </p:cNvPr>
          <p:cNvPicPr>
            <a:picLocks noChangeAspect="1"/>
          </p:cNvPicPr>
          <p:nvPr/>
        </p:nvPicPr>
        <p:blipFill rotWithShape="1">
          <a:blip r:embed="rId3"/>
          <a:srcRect l="1524" r="12444" b="-3"/>
          <a:stretch/>
        </p:blipFill>
        <p:spPr>
          <a:xfrm>
            <a:off x="245660" y="321733"/>
            <a:ext cx="5293729" cy="4107392"/>
          </a:xfrm>
          <a:prstGeom prst="rect">
            <a:avLst/>
          </a:prstGeom>
        </p:spPr>
      </p:pic>
      <p:sp>
        <p:nvSpPr>
          <p:cNvPr id="25" name="Rectangle 24">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21989" y="917725"/>
            <a:ext cx="2568554" cy="4852362"/>
          </a:xfrm>
        </p:spPr>
        <p:txBody>
          <a:bodyPr anchor="ctr">
            <a:normAutofit fontScale="85000" lnSpcReduction="20000"/>
          </a:bodyPr>
          <a:lstStyle/>
          <a:p>
            <a:r>
              <a:rPr lang="en-US" sz="3600">
                <a:solidFill>
                  <a:srgbClr val="FFFFFF"/>
                </a:solidFill>
                <a:latin typeface="Calibri" panose="020F0502020204030204" pitchFamily="34" charset="0"/>
                <a:cs typeface="Calibri" panose="020F0502020204030204" pitchFamily="34" charset="0"/>
              </a:rPr>
              <a:t>Minimum of </a:t>
            </a:r>
            <a:r>
              <a:rPr lang="en-US" sz="3600" b="1">
                <a:solidFill>
                  <a:srgbClr val="FFFFFF"/>
                </a:solidFill>
                <a:latin typeface="Calibri" panose="020F0502020204030204" pitchFamily="34" charset="0"/>
                <a:cs typeface="Calibri" panose="020F0502020204030204" pitchFamily="34" charset="0"/>
              </a:rPr>
              <a:t>6 </a:t>
            </a:r>
            <a:r>
              <a:rPr lang="en-US" sz="3600">
                <a:solidFill>
                  <a:srgbClr val="FFFFFF"/>
                </a:solidFill>
                <a:latin typeface="Calibri" panose="020F0502020204030204" pitchFamily="34" charset="0"/>
                <a:cs typeface="Calibri" panose="020F0502020204030204" pitchFamily="34" charset="0"/>
              </a:rPr>
              <a:t>grade 12 U/M courses required</a:t>
            </a:r>
          </a:p>
          <a:p>
            <a:endParaRPr lang="en-US" sz="3600">
              <a:solidFill>
                <a:srgbClr val="FFFFFF"/>
              </a:solidFill>
              <a:latin typeface="Calibri" panose="020F0502020204030204" pitchFamily="34" charset="0"/>
              <a:cs typeface="Calibri" panose="020F0502020204030204" pitchFamily="34" charset="0"/>
            </a:endParaRPr>
          </a:p>
          <a:p>
            <a:r>
              <a:rPr lang="en-US" sz="3600">
                <a:solidFill>
                  <a:srgbClr val="FFFFFF"/>
                </a:solidFill>
                <a:latin typeface="Calibri" panose="020F0502020204030204" pitchFamily="34" charset="0"/>
                <a:cs typeface="Calibri" panose="020F0502020204030204" pitchFamily="34" charset="0"/>
              </a:rPr>
              <a:t>Check pre-requisites &amp; required average @</a:t>
            </a:r>
          </a:p>
          <a:p>
            <a:r>
              <a:rPr lang="en-CA" sz="3600">
                <a:solidFill>
                  <a:srgbClr val="FFFFFF"/>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https://www.ontariouniversitiesinfo.ca/</a:t>
            </a:r>
            <a:r>
              <a:rPr lang="en-CA" sz="3600">
                <a:solidFill>
                  <a:srgbClr val="FFFFFF"/>
                </a:solidFill>
                <a:latin typeface="Calibri" panose="020F0502020204030204" pitchFamily="34" charset="0"/>
                <a:cs typeface="Calibri" panose="020F0502020204030204" pitchFamily="34" charset="0"/>
              </a:rPr>
              <a:t> </a:t>
            </a:r>
            <a:r>
              <a:rPr lang="en-US" sz="3600" u="sng">
                <a:solidFill>
                  <a:srgbClr val="FFFFFF"/>
                </a:solidFill>
                <a:latin typeface="Calibri" panose="020F0502020204030204" pitchFamily="34" charset="0"/>
                <a:cs typeface="Calibri" panose="020F0502020204030204" pitchFamily="34" charset="0"/>
              </a:rPr>
              <a:t>  </a:t>
            </a:r>
          </a:p>
          <a:p>
            <a:endParaRPr lang="en-US">
              <a:solidFill>
                <a:srgbClr val="FFFFFF"/>
              </a:solidFill>
            </a:endParaRPr>
          </a:p>
        </p:txBody>
      </p:sp>
    </p:spTree>
    <p:extLst>
      <p:ext uri="{BB962C8B-B14F-4D97-AF65-F5344CB8AC3E}">
        <p14:creationId xmlns:p14="http://schemas.microsoft.com/office/powerpoint/2010/main" val="5779422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4572000"/>
            <a:ext cx="5293730" cy="1964266"/>
          </a:xfrm>
          <a:prstGeom prst="rect">
            <a:avLst/>
          </a:prstGeom>
          <a:solidFill>
            <a:srgbClr val="A73A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93192" y="4767072"/>
            <a:ext cx="4945641" cy="1625210"/>
          </a:xfrm>
          <a:solidFill>
            <a:schemeClr val="accent1"/>
          </a:solidFill>
        </p:spPr>
        <p:txBody>
          <a:bodyPr>
            <a:normAutofit/>
          </a:bodyPr>
          <a:lstStyle/>
          <a:p>
            <a:pPr algn="r"/>
            <a:r>
              <a:rPr lang="en-CA">
                <a:solidFill>
                  <a:srgbClr val="FFFFFF"/>
                </a:solidFill>
                <a:latin typeface="Calibri" panose="020F0502020204030204" pitchFamily="34" charset="0"/>
                <a:cs typeface="Calibri" panose="020F0502020204030204" pitchFamily="34" charset="0"/>
              </a:rPr>
              <a:t>Plan Ahead – Trades Bound </a:t>
            </a:r>
          </a:p>
        </p:txBody>
      </p:sp>
      <p:pic>
        <p:nvPicPr>
          <p:cNvPr id="5" name="Picture 4" descr="Red marker on a calendar">
            <a:extLst>
              <a:ext uri="{FF2B5EF4-FFF2-40B4-BE49-F238E27FC236}">
                <a16:creationId xmlns:a16="http://schemas.microsoft.com/office/drawing/2014/main" id="{44DD39E7-B9A9-404F-9011-5A9347A539C5}"/>
              </a:ext>
            </a:extLst>
          </p:cNvPr>
          <p:cNvPicPr>
            <a:picLocks noChangeAspect="1"/>
          </p:cNvPicPr>
          <p:nvPr/>
        </p:nvPicPr>
        <p:blipFill rotWithShape="1">
          <a:blip r:embed="rId3"/>
          <a:srcRect l="1524" r="12444" b="-3"/>
          <a:stretch/>
        </p:blipFill>
        <p:spPr>
          <a:xfrm>
            <a:off x="245660" y="321733"/>
            <a:ext cx="5293729" cy="4107392"/>
          </a:xfrm>
          <a:prstGeom prst="rect">
            <a:avLst/>
          </a:prstGeom>
        </p:spPr>
      </p:pic>
      <p:sp>
        <p:nvSpPr>
          <p:cNvPr id="25" name="Rectangle 24">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21988" y="917725"/>
            <a:ext cx="2728819" cy="4852362"/>
          </a:xfrm>
        </p:spPr>
        <p:txBody>
          <a:bodyPr anchor="ctr">
            <a:normAutofit fontScale="92500" lnSpcReduction="20000"/>
          </a:bodyPr>
          <a:lstStyle/>
          <a:p>
            <a:r>
              <a:rPr lang="en-CA" sz="3600" dirty="0">
                <a:solidFill>
                  <a:srgbClr val="FFFFFF"/>
                </a:solidFill>
                <a:latin typeface="Calibri"/>
                <a:cs typeface="Calibri"/>
              </a:rPr>
              <a:t>Check recommended courses and # of hours required</a:t>
            </a:r>
          </a:p>
          <a:p>
            <a:r>
              <a:rPr lang="en-CA" sz="3600" dirty="0">
                <a:solidFill>
                  <a:srgbClr val="FFFFFF"/>
                </a:solidFill>
                <a:latin typeface="Calibri"/>
                <a:cs typeface="Calibri"/>
              </a:rPr>
              <a:t> www.careersintrades.com   </a:t>
            </a:r>
            <a:endParaRPr lang="en-CA" sz="3600" dirty="0">
              <a:solidFill>
                <a:srgbClr val="FFFFFF"/>
              </a:solidFill>
              <a:latin typeface="Calibri" panose="020F0502020204030204" pitchFamily="34" charset="0"/>
              <a:cs typeface="Calibri" panose="020F0502020204030204" pitchFamily="34" charset="0"/>
            </a:endParaRPr>
          </a:p>
          <a:p>
            <a:r>
              <a:rPr lang="en-CA" sz="3600" dirty="0">
                <a:solidFill>
                  <a:srgbClr val="FFFFFF"/>
                </a:solidFill>
                <a:latin typeface="Calibri"/>
                <a:cs typeface="Calibri"/>
              </a:rPr>
              <a:t>www.apprenticesearch.com </a:t>
            </a:r>
            <a:endParaRPr lang="en-US">
              <a:solidFill>
                <a:srgbClr val="FFFFFF"/>
              </a:solidFill>
              <a:latin typeface="Tw Cen MT" panose="020B0602020104020603"/>
              <a:cs typeface="Calibri" panose="020F0502020204030204" pitchFamily="34" charset="0"/>
            </a:endParaRPr>
          </a:p>
          <a:p>
            <a:r>
              <a:rPr lang="en-CA" sz="3600" dirty="0">
                <a:solidFill>
                  <a:schemeClr val="bg1"/>
                </a:solidFill>
                <a:ea typeface="+mn-lt"/>
                <a:cs typeface="+mn-lt"/>
              </a:rPr>
              <a:t>https://oyapskilledtrades.ca/</a:t>
            </a:r>
            <a:endParaRPr lang="en-CA" sz="3600" dirty="0">
              <a:solidFill>
                <a:schemeClr val="bg1"/>
              </a:solidFill>
              <a:latin typeface="Calibri"/>
              <a:cs typeface="Calibri"/>
            </a:endParaRPr>
          </a:p>
        </p:txBody>
      </p:sp>
    </p:spTree>
    <p:extLst>
      <p:ext uri="{BB962C8B-B14F-4D97-AF65-F5344CB8AC3E}">
        <p14:creationId xmlns:p14="http://schemas.microsoft.com/office/powerpoint/2010/main" val="20736983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2601" y="643467"/>
            <a:ext cx="2561709" cy="5571066"/>
          </a:xfrm>
        </p:spPr>
        <p:txBody>
          <a:bodyPr>
            <a:normAutofit/>
          </a:bodyPr>
          <a:lstStyle/>
          <a:p>
            <a:r>
              <a:rPr lang="en-US">
                <a:solidFill>
                  <a:srgbClr val="FFFFFF"/>
                </a:solidFill>
                <a:latin typeface="Calibri" panose="020F0502020204030204" pitchFamily="34" charset="0"/>
                <a:cs typeface="Calibri" panose="020F0502020204030204" pitchFamily="34" charset="0"/>
              </a:rPr>
              <a:t>Plan ahead - trades</a:t>
            </a:r>
            <a:endParaRPr lang="en-CA">
              <a:solidFill>
                <a:srgbClr val="FFFFFF"/>
              </a:solidFill>
              <a:latin typeface="Calibri" panose="020F0502020204030204" pitchFamily="34" charset="0"/>
              <a:cs typeface="Calibri" panose="020F0502020204030204" pitchFamily="34" charset="0"/>
            </a:endParaRPr>
          </a:p>
        </p:txBody>
      </p:sp>
      <p:graphicFrame>
        <p:nvGraphicFramePr>
          <p:cNvPr id="5" name="Content Placeholder 2">
            <a:extLst>
              <a:ext uri="{FF2B5EF4-FFF2-40B4-BE49-F238E27FC236}">
                <a16:creationId xmlns:a16="http://schemas.microsoft.com/office/drawing/2014/main" id="{0E9F6213-1400-4B54-8BAB-9BE2113E5ED1}"/>
              </a:ext>
            </a:extLst>
          </p:cNvPr>
          <p:cNvGraphicFramePr>
            <a:graphicFrameLocks noGrp="1"/>
          </p:cNvGraphicFramePr>
          <p:nvPr>
            <p:ph idx="1"/>
            <p:extLst>
              <p:ext uri="{D42A27DB-BD31-4B8C-83A1-F6EECF244321}">
                <p14:modId xmlns:p14="http://schemas.microsoft.com/office/powerpoint/2010/main" val="1892735046"/>
              </p:ext>
            </p:extLst>
          </p:nvPr>
        </p:nvGraphicFramePr>
        <p:xfrm>
          <a:off x="4202906" y="400050"/>
          <a:ext cx="4458493" cy="5475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435993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4572000"/>
            <a:ext cx="5293730" cy="1964266"/>
          </a:xfrm>
          <a:prstGeom prst="rect">
            <a:avLst/>
          </a:prstGeom>
          <a:solidFill>
            <a:srgbClr val="A73A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93192" y="4767072"/>
            <a:ext cx="4945641" cy="1625210"/>
          </a:xfrm>
          <a:solidFill>
            <a:schemeClr val="accent1"/>
          </a:solidFill>
        </p:spPr>
        <p:txBody>
          <a:bodyPr>
            <a:normAutofit/>
          </a:bodyPr>
          <a:lstStyle/>
          <a:p>
            <a:pPr algn="r"/>
            <a:r>
              <a:rPr lang="en-CA">
                <a:solidFill>
                  <a:srgbClr val="FFFFFF"/>
                </a:solidFill>
                <a:latin typeface="Calibri" panose="020F0502020204030204" pitchFamily="34" charset="0"/>
                <a:cs typeface="Calibri" panose="020F0502020204030204" pitchFamily="34" charset="0"/>
              </a:rPr>
              <a:t>Plan Ahead – College Bound</a:t>
            </a:r>
          </a:p>
        </p:txBody>
      </p:sp>
      <p:pic>
        <p:nvPicPr>
          <p:cNvPr id="5" name="Picture 4" descr="Red marker on a calendar">
            <a:extLst>
              <a:ext uri="{FF2B5EF4-FFF2-40B4-BE49-F238E27FC236}">
                <a16:creationId xmlns:a16="http://schemas.microsoft.com/office/drawing/2014/main" id="{44DD39E7-B9A9-404F-9011-5A9347A539C5}"/>
              </a:ext>
            </a:extLst>
          </p:cNvPr>
          <p:cNvPicPr>
            <a:picLocks noChangeAspect="1"/>
          </p:cNvPicPr>
          <p:nvPr/>
        </p:nvPicPr>
        <p:blipFill rotWithShape="1">
          <a:blip r:embed="rId3"/>
          <a:srcRect l="1524" r="12444" b="-3"/>
          <a:stretch/>
        </p:blipFill>
        <p:spPr>
          <a:xfrm>
            <a:off x="245660" y="321733"/>
            <a:ext cx="5293729" cy="4107392"/>
          </a:xfrm>
          <a:prstGeom prst="rect">
            <a:avLst/>
          </a:prstGeom>
        </p:spPr>
      </p:pic>
      <p:sp>
        <p:nvSpPr>
          <p:cNvPr id="25" name="Rectangle 24">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21989" y="590550"/>
            <a:ext cx="2588611" cy="5505449"/>
          </a:xfrm>
        </p:spPr>
        <p:txBody>
          <a:bodyPr anchor="ctr">
            <a:normAutofit fontScale="70000" lnSpcReduction="20000"/>
          </a:bodyPr>
          <a:lstStyle/>
          <a:p>
            <a:r>
              <a:rPr lang="en-US" sz="4000">
                <a:solidFill>
                  <a:srgbClr val="FFFFFF"/>
                </a:solidFill>
                <a:latin typeface="Calibri" panose="020F0502020204030204" pitchFamily="34" charset="0"/>
                <a:cs typeface="Calibri" panose="020F0502020204030204" pitchFamily="34" charset="0"/>
              </a:rPr>
              <a:t>Check program prerequisites &amp; minimum averages for competitive programs</a:t>
            </a:r>
          </a:p>
          <a:p>
            <a:endParaRPr lang="en-US" sz="4000">
              <a:solidFill>
                <a:srgbClr val="FFFFFF"/>
              </a:solidFill>
              <a:latin typeface="Calibri" panose="020F0502020204030204" pitchFamily="34" charset="0"/>
              <a:cs typeface="Calibri" panose="020F0502020204030204" pitchFamily="34" charset="0"/>
            </a:endParaRPr>
          </a:p>
          <a:p>
            <a:r>
              <a:rPr lang="en-US" sz="4000">
                <a:solidFill>
                  <a:srgbClr val="FFFFFF"/>
                </a:solidFill>
                <a:latin typeface="Calibri" panose="020F0502020204030204" pitchFamily="34" charset="0"/>
                <a:cs typeface="Calibri" panose="020F0502020204030204" pitchFamily="34" charset="0"/>
              </a:rPr>
              <a:t>Min 65% average for non-competitive programs</a:t>
            </a:r>
          </a:p>
          <a:p>
            <a:endParaRPr lang="en-US" sz="3600">
              <a:solidFill>
                <a:srgbClr val="FFFFFF"/>
              </a:solidFill>
              <a:latin typeface="Calibri" panose="020F0502020204030204" pitchFamily="34" charset="0"/>
              <a:cs typeface="Calibri" panose="020F0502020204030204" pitchFamily="34" charset="0"/>
            </a:endParaRPr>
          </a:p>
          <a:p>
            <a:r>
              <a:rPr lang="en-US" sz="3600">
                <a:solidFill>
                  <a:srgbClr val="FFFFFF"/>
                </a:solidFill>
                <a:latin typeface="Calibri" panose="020F0502020204030204" pitchFamily="34" charset="0"/>
                <a:cs typeface="Calibri" panose="020F0502020204030204" pitchFamily="34" charset="0"/>
              </a:rPr>
              <a:t>www.ontariocolleges.ca</a:t>
            </a:r>
          </a:p>
          <a:p>
            <a:endParaRPr lang="en-US">
              <a:solidFill>
                <a:srgbClr val="FFFFFF"/>
              </a:solidFill>
            </a:endParaRPr>
          </a:p>
        </p:txBody>
      </p:sp>
    </p:spTree>
    <p:extLst>
      <p:ext uri="{BB962C8B-B14F-4D97-AF65-F5344CB8AC3E}">
        <p14:creationId xmlns:p14="http://schemas.microsoft.com/office/powerpoint/2010/main" val="5362484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4572000"/>
            <a:ext cx="5293730" cy="1964266"/>
          </a:xfrm>
          <a:prstGeom prst="rect">
            <a:avLst/>
          </a:prstGeom>
          <a:solidFill>
            <a:srgbClr val="A73A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93192" y="4767072"/>
            <a:ext cx="4945641" cy="1625210"/>
          </a:xfrm>
          <a:solidFill>
            <a:schemeClr val="accent1"/>
          </a:solidFill>
        </p:spPr>
        <p:txBody>
          <a:bodyPr>
            <a:normAutofit/>
          </a:bodyPr>
          <a:lstStyle/>
          <a:p>
            <a:pPr algn="r"/>
            <a:r>
              <a:rPr lang="en-US">
                <a:solidFill>
                  <a:srgbClr val="FFFFFF"/>
                </a:solidFill>
                <a:latin typeface="Calibri" panose="020F0502020204030204" pitchFamily="34" charset="0"/>
                <a:cs typeface="Calibri" panose="020F0502020204030204" pitchFamily="34" charset="0"/>
              </a:rPr>
              <a:t>C</a:t>
            </a:r>
            <a:r>
              <a:rPr lang="en-CA" err="1">
                <a:solidFill>
                  <a:srgbClr val="FFFFFF"/>
                </a:solidFill>
                <a:latin typeface="Calibri" panose="020F0502020204030204" pitchFamily="34" charset="0"/>
                <a:cs typeface="Calibri" panose="020F0502020204030204" pitchFamily="34" charset="0"/>
              </a:rPr>
              <a:t>ampus</a:t>
            </a:r>
            <a:r>
              <a:rPr lang="en-CA">
                <a:solidFill>
                  <a:srgbClr val="FFFFFF"/>
                </a:solidFill>
                <a:latin typeface="Calibri" panose="020F0502020204030204" pitchFamily="34" charset="0"/>
                <a:cs typeface="Calibri" panose="020F0502020204030204" pitchFamily="34" charset="0"/>
              </a:rPr>
              <a:t> visits</a:t>
            </a:r>
          </a:p>
        </p:txBody>
      </p:sp>
      <p:sp>
        <p:nvSpPr>
          <p:cNvPr id="25" name="Rectangle 24">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21988" y="917725"/>
            <a:ext cx="2728819" cy="4852362"/>
          </a:xfrm>
        </p:spPr>
        <p:txBody>
          <a:bodyPr anchor="ctr">
            <a:normAutofit fontScale="92500"/>
          </a:bodyPr>
          <a:lstStyle/>
          <a:p>
            <a:pPr marL="0" indent="0" algn="r" fontAlgn="auto">
              <a:lnSpc>
                <a:spcPct val="100000"/>
              </a:lnSpc>
              <a:spcBef>
                <a:spcPts val="0"/>
              </a:spcBef>
              <a:buNone/>
              <a:defRPr/>
            </a:pPr>
            <a:r>
              <a:rPr lang="en-US" sz="3600">
                <a:solidFill>
                  <a:schemeClr val="bg1"/>
                </a:solidFill>
              </a:rPr>
              <a:t>GO VISIT YOUR TOP 3 CHOICES OF SCHOOLS DURING SPRING OPEN HOUSES OR ON YOUR P.D. DAYS</a:t>
            </a:r>
          </a:p>
        </p:txBody>
      </p:sp>
      <p:pic>
        <p:nvPicPr>
          <p:cNvPr id="3074" name="Picture 2" descr="The Ultimate Guide to College Visits — Shemmassian Academic Consulting">
            <a:extLst>
              <a:ext uri="{FF2B5EF4-FFF2-40B4-BE49-F238E27FC236}">
                <a16:creationId xmlns:a16="http://schemas.microsoft.com/office/drawing/2014/main" id="{C7E2A99A-4C05-4397-816E-7B1A935FC4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073" y="533137"/>
            <a:ext cx="5428802" cy="3621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50693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52451" y="804333"/>
            <a:ext cx="2715066" cy="5249334"/>
          </a:xfrm>
        </p:spPr>
        <p:txBody>
          <a:bodyPr>
            <a:normAutofit/>
          </a:bodyPr>
          <a:lstStyle/>
          <a:p>
            <a:pPr>
              <a:defRPr/>
            </a:pPr>
            <a:r>
              <a:rPr lang="en-CA" sz="5000">
                <a:solidFill>
                  <a:srgbClr val="FFFFFF"/>
                </a:solidFill>
              </a:rPr>
              <a:t>How do I choose the right electives??</a:t>
            </a:r>
          </a:p>
        </p:txBody>
      </p:sp>
      <p:sp>
        <p:nvSpPr>
          <p:cNvPr id="3" name="Content Placeholder 2"/>
          <p:cNvSpPr>
            <a:spLocks noGrp="1"/>
          </p:cNvSpPr>
          <p:nvPr>
            <p:ph idx="1"/>
          </p:nvPr>
        </p:nvSpPr>
        <p:spPr>
          <a:xfrm>
            <a:off x="3713285" y="351692"/>
            <a:ext cx="5191564" cy="6217919"/>
          </a:xfrm>
        </p:spPr>
        <p:txBody>
          <a:bodyPr anchor="ctr">
            <a:normAutofit/>
          </a:bodyPr>
          <a:lstStyle/>
          <a:p>
            <a:r>
              <a:rPr lang="en-US" sz="3200" dirty="0">
                <a:latin typeface="Calibri" panose="020F0502020204030204" pitchFamily="34" charset="0"/>
                <a:cs typeface="Calibri" panose="020F0502020204030204" pitchFamily="34" charset="0"/>
              </a:rPr>
              <a:t>* Look carefully at online </a:t>
            </a:r>
            <a:r>
              <a:rPr lang="en-US" sz="3200" dirty="0">
                <a:latin typeface="Calibri" panose="020F0502020204030204" pitchFamily="34" charset="0"/>
                <a:cs typeface="Calibri" panose="020F0502020204030204" pitchFamily="34" charset="0"/>
                <a:hlinkClick r:id="rId3"/>
              </a:rPr>
              <a:t>Course Guide </a:t>
            </a:r>
            <a:r>
              <a:rPr lang="en-US" sz="3200" dirty="0">
                <a:latin typeface="Calibri" panose="020F0502020204030204" pitchFamily="34" charset="0"/>
                <a:cs typeface="Calibri" panose="020F0502020204030204" pitchFamily="34" charset="0"/>
              </a:rPr>
              <a:t>and explore ALL possible choices. Note prerequisites</a:t>
            </a:r>
          </a:p>
          <a:p>
            <a:r>
              <a:rPr lang="en-US" sz="3200" dirty="0">
                <a:latin typeface="Calibri" panose="020F0502020204030204" pitchFamily="34" charset="0"/>
                <a:cs typeface="Calibri" panose="020F0502020204030204" pitchFamily="34" charset="0"/>
              </a:rPr>
              <a:t>* You can also log into my blueprint to see course descriptions</a:t>
            </a:r>
          </a:p>
          <a:p>
            <a:r>
              <a:rPr lang="en-US" sz="3200" dirty="0">
                <a:latin typeface="Calibri" panose="020F0502020204030204" pitchFamily="34" charset="0"/>
                <a:cs typeface="Calibri" panose="020F0502020204030204" pitchFamily="34" charset="0"/>
              </a:rPr>
              <a:t>* View the slideshow with elective descriptions</a:t>
            </a:r>
          </a:p>
          <a:p>
            <a:r>
              <a:rPr lang="en-US" sz="3200" dirty="0">
                <a:latin typeface="Calibri" panose="020F0502020204030204" pitchFamily="34" charset="0"/>
                <a:cs typeface="Calibri" panose="020F0502020204030204" pitchFamily="34" charset="0"/>
              </a:rPr>
              <a:t>Grade 12s are welcome to take gr 11 &amp; gr 12 electives</a:t>
            </a:r>
          </a:p>
        </p:txBody>
      </p:sp>
    </p:spTree>
    <p:extLst>
      <p:ext uri="{BB962C8B-B14F-4D97-AF65-F5344CB8AC3E}">
        <p14:creationId xmlns:p14="http://schemas.microsoft.com/office/powerpoint/2010/main" val="19986450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CBDDD243-ED5F-4896-B18B-ABCF4B7E1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7" name="Rectangle 16">
            <a:extLst>
              <a:ext uri="{FF2B5EF4-FFF2-40B4-BE49-F238E27FC236}">
                <a16:creationId xmlns:a16="http://schemas.microsoft.com/office/drawing/2014/main" id="{319E6BB3-DF2B-4751-97C5-B3DB949AED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1998"/>
            <a:ext cx="9141714" cy="2285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p:cNvSpPr>
            <a:spLocks noGrp="1"/>
          </p:cNvSpPr>
          <p:nvPr>
            <p:ph type="title"/>
          </p:nvPr>
        </p:nvSpPr>
        <p:spPr>
          <a:xfrm>
            <a:off x="768096" y="5360604"/>
            <a:ext cx="7290054" cy="1499616"/>
          </a:xfrm>
        </p:spPr>
        <p:txBody>
          <a:bodyPr vert="horz" lIns="91440" tIns="45720" rIns="91440" bIns="45720" rtlCol="0" anchor="ctr">
            <a:noAutofit/>
          </a:bodyPr>
          <a:lstStyle/>
          <a:p>
            <a:pPr>
              <a:defRPr/>
            </a:pPr>
            <a:br>
              <a:rPr lang="en-CA" sz="3600" dirty="0"/>
            </a:br>
            <a:r>
              <a:rPr lang="en-CA" dirty="0">
                <a:solidFill>
                  <a:srgbClr val="FFFFFF"/>
                </a:solidFill>
                <a:ea typeface="+mj-lt"/>
                <a:cs typeface="+mj-lt"/>
              </a:rPr>
              <a:t>HOW DO I CHOOSE THE RIGHT ELECTIVES??</a:t>
            </a:r>
            <a:endParaRPr lang="en-CA" dirty="0">
              <a:ea typeface="+mj-lt"/>
              <a:cs typeface="+mj-lt"/>
            </a:endParaRPr>
          </a:p>
          <a:p>
            <a:pPr>
              <a:defRPr/>
            </a:pPr>
            <a:br>
              <a:rPr lang="en-CA" sz="3600" dirty="0"/>
            </a:br>
            <a:br>
              <a:rPr lang="en-CA" sz="3600" dirty="0"/>
            </a:br>
            <a:br>
              <a:rPr lang="en-CA" sz="3600" dirty="0"/>
            </a:br>
            <a:endParaRPr lang="en-CA" sz="3600">
              <a:solidFill>
                <a:srgbClr val="FFFFFF"/>
              </a:solidFill>
            </a:endParaRPr>
          </a:p>
        </p:txBody>
      </p:sp>
      <p:sp>
        <p:nvSpPr>
          <p:cNvPr id="3" name="Content Placeholder 2"/>
          <p:cNvSpPr>
            <a:spLocks noGrp="1"/>
          </p:cNvSpPr>
          <p:nvPr>
            <p:ph idx="1"/>
          </p:nvPr>
        </p:nvSpPr>
        <p:spPr>
          <a:xfrm>
            <a:off x="768096" y="643467"/>
            <a:ext cx="3562604" cy="3606798"/>
          </a:xfrm>
        </p:spPr>
        <p:txBody>
          <a:bodyPr anchor="ctr">
            <a:normAutofit/>
          </a:bodyPr>
          <a:lstStyle/>
          <a:p>
            <a:endParaRPr lang="en-US" sz="1700">
              <a:latin typeface="Calibri" panose="020F0502020204030204" pitchFamily="34" charset="0"/>
              <a:cs typeface="Calibri" panose="020F0502020204030204" pitchFamily="34" charset="0"/>
            </a:endParaRPr>
          </a:p>
          <a:p>
            <a:endParaRPr lang="en-US" sz="1700">
              <a:latin typeface="Calibri" panose="020F0502020204030204" pitchFamily="34" charset="0"/>
              <a:cs typeface="Calibri" panose="020F0502020204030204" pitchFamily="34" charset="0"/>
            </a:endParaRPr>
          </a:p>
        </p:txBody>
      </p:sp>
      <p:pic>
        <p:nvPicPr>
          <p:cNvPr id="4" name="Picture 4" descr="Graphical user interface, application&#10;&#10;Description automatically generated">
            <a:extLst>
              <a:ext uri="{FF2B5EF4-FFF2-40B4-BE49-F238E27FC236}">
                <a16:creationId xmlns:a16="http://schemas.microsoft.com/office/drawing/2014/main" id="{16DEF624-9CF5-C8F8-94DD-3F1EBD53F3F4}"/>
              </a:ext>
            </a:extLst>
          </p:cNvPr>
          <p:cNvPicPr>
            <a:picLocks noChangeAspect="1"/>
          </p:cNvPicPr>
          <p:nvPr/>
        </p:nvPicPr>
        <p:blipFill>
          <a:blip r:embed="rId3"/>
          <a:stretch>
            <a:fillRect/>
          </a:stretch>
        </p:blipFill>
        <p:spPr>
          <a:xfrm>
            <a:off x="101054" y="89334"/>
            <a:ext cx="8482930" cy="4364449"/>
          </a:xfrm>
          <a:prstGeom prst="rect">
            <a:avLst/>
          </a:prstGeom>
        </p:spPr>
      </p:pic>
      <p:cxnSp>
        <p:nvCxnSpPr>
          <p:cNvPr id="19" name="Straight Connector 18">
            <a:extLst>
              <a:ext uri="{FF2B5EF4-FFF2-40B4-BE49-F238E27FC236}">
                <a16:creationId xmlns:a16="http://schemas.microsoft.com/office/drawing/2014/main" id="{A61721DD-D110-44EE-82A7-D56AB687E6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5204427"/>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024171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3" name="Straight Connector 72">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78" name="Rectangle 2">
            <a:extLst>
              <a:ext uri="{FF2B5EF4-FFF2-40B4-BE49-F238E27FC236}">
                <a16:creationId xmlns:a16="http://schemas.microsoft.com/office/drawing/2014/main" id="{F050C27D-D054-49BE-B93C-6832C126CC2B}"/>
              </a:ext>
            </a:extLst>
          </p:cNvPr>
          <p:cNvSpPr>
            <a:spLocks noGrp="1" noChangeArrowheads="1"/>
          </p:cNvSpPr>
          <p:nvPr>
            <p:ph type="title"/>
          </p:nvPr>
        </p:nvSpPr>
        <p:spPr>
          <a:xfrm>
            <a:off x="482601" y="643467"/>
            <a:ext cx="2561709" cy="5571066"/>
          </a:xfrm>
        </p:spPr>
        <p:txBody>
          <a:bodyPr vert="horz" lIns="91440" tIns="45720" rIns="91440" bIns="45720" rtlCol="0" anchor="ctr">
            <a:normAutofit/>
          </a:bodyPr>
          <a:lstStyle/>
          <a:p>
            <a:pPr fontAlgn="auto">
              <a:spcAft>
                <a:spcPts val="0"/>
              </a:spcAft>
              <a:defRPr/>
            </a:pPr>
            <a:r>
              <a:rPr lang="en-US" sz="5000" kern="1200" cap="all" spc="100" baseline="0">
                <a:solidFill>
                  <a:srgbClr val="FFFFFF"/>
                </a:solidFill>
                <a:latin typeface="+mj-lt"/>
                <a:ea typeface="+mj-ea"/>
                <a:cs typeface="+mj-cs"/>
              </a:rPr>
              <a:t>Elective Courses</a:t>
            </a:r>
          </a:p>
        </p:txBody>
      </p:sp>
      <p:graphicFrame>
        <p:nvGraphicFramePr>
          <p:cNvPr id="24581" name="Rectangle 3">
            <a:extLst>
              <a:ext uri="{FF2B5EF4-FFF2-40B4-BE49-F238E27FC236}">
                <a16:creationId xmlns:a16="http://schemas.microsoft.com/office/drawing/2014/main" id="{EE103D20-D29D-45BA-BDFA-6A7C8B5C3086}"/>
              </a:ext>
            </a:extLst>
          </p:cNvPr>
          <p:cNvGraphicFramePr>
            <a:graphicFrameLocks noGrp="1"/>
          </p:cNvGraphicFramePr>
          <p:nvPr>
            <p:ph sz="quarter" idx="13"/>
            <p:extLst>
              <p:ext uri="{D42A27DB-BD31-4B8C-83A1-F6EECF244321}">
                <p14:modId xmlns:p14="http://schemas.microsoft.com/office/powerpoint/2010/main" val="844040879"/>
              </p:ext>
            </p:extLst>
          </p:nvPr>
        </p:nvGraphicFramePr>
        <p:xfrm>
          <a:off x="4202906" y="954088"/>
          <a:ext cx="4231481" cy="492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5" name="Straight Connector 74">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7" name="Rectangle 76">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78" name="Rectangle 2">
            <a:extLst>
              <a:ext uri="{FF2B5EF4-FFF2-40B4-BE49-F238E27FC236}">
                <a16:creationId xmlns:a16="http://schemas.microsoft.com/office/drawing/2014/main" id="{F050C27D-D054-49BE-B93C-6832C126CC2B}"/>
              </a:ext>
            </a:extLst>
          </p:cNvPr>
          <p:cNvSpPr>
            <a:spLocks noGrp="1" noChangeArrowheads="1"/>
          </p:cNvSpPr>
          <p:nvPr>
            <p:ph type="title"/>
          </p:nvPr>
        </p:nvSpPr>
        <p:spPr>
          <a:xfrm>
            <a:off x="482601" y="643467"/>
            <a:ext cx="2561709" cy="5571066"/>
          </a:xfrm>
        </p:spPr>
        <p:txBody>
          <a:bodyPr vert="horz" lIns="91440" tIns="45720" rIns="91440" bIns="45720" rtlCol="0" anchor="ctr">
            <a:normAutofit/>
          </a:bodyPr>
          <a:lstStyle/>
          <a:p>
            <a:pPr fontAlgn="auto">
              <a:spcAft>
                <a:spcPts val="0"/>
              </a:spcAft>
              <a:defRPr/>
            </a:pPr>
            <a:r>
              <a:rPr lang="en-US" sz="5000" kern="1200" cap="all" spc="100" baseline="0">
                <a:solidFill>
                  <a:srgbClr val="FFFFFF"/>
                </a:solidFill>
                <a:latin typeface="+mj-lt"/>
                <a:ea typeface="+mj-ea"/>
                <a:cs typeface="+mj-cs"/>
              </a:rPr>
              <a:t>Elective Courses</a:t>
            </a:r>
          </a:p>
        </p:txBody>
      </p:sp>
      <p:graphicFrame>
        <p:nvGraphicFramePr>
          <p:cNvPr id="266246" name="Rectangle 4">
            <a:extLst>
              <a:ext uri="{FF2B5EF4-FFF2-40B4-BE49-F238E27FC236}">
                <a16:creationId xmlns:a16="http://schemas.microsoft.com/office/drawing/2014/main" id="{EC4E6BEE-C5B6-43D1-96C8-3E97D09141FD}"/>
              </a:ext>
            </a:extLst>
          </p:cNvPr>
          <p:cNvGraphicFramePr>
            <a:graphicFrameLocks noGrp="1"/>
          </p:cNvGraphicFramePr>
          <p:nvPr>
            <p:ph sz="quarter" idx="13"/>
            <p:extLst>
              <p:ext uri="{D42A27DB-BD31-4B8C-83A1-F6EECF244321}">
                <p14:modId xmlns:p14="http://schemas.microsoft.com/office/powerpoint/2010/main" val="802633812"/>
              </p:ext>
            </p:extLst>
          </p:nvPr>
        </p:nvGraphicFramePr>
        <p:xfrm>
          <a:off x="4174508" y="528125"/>
          <a:ext cx="4645935" cy="57447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66875787"/>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3" name="Straight Connector 72">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78" name="Rectangle 2">
            <a:extLst>
              <a:ext uri="{FF2B5EF4-FFF2-40B4-BE49-F238E27FC236}">
                <a16:creationId xmlns:a16="http://schemas.microsoft.com/office/drawing/2014/main" id="{F050C27D-D054-49BE-B93C-6832C126CC2B}"/>
              </a:ext>
            </a:extLst>
          </p:cNvPr>
          <p:cNvSpPr>
            <a:spLocks noGrp="1" noChangeArrowheads="1"/>
          </p:cNvSpPr>
          <p:nvPr>
            <p:ph type="title"/>
          </p:nvPr>
        </p:nvSpPr>
        <p:spPr>
          <a:xfrm>
            <a:off x="482601" y="643467"/>
            <a:ext cx="2561709" cy="5571066"/>
          </a:xfrm>
        </p:spPr>
        <p:txBody>
          <a:bodyPr vert="horz" lIns="91440" tIns="45720" rIns="91440" bIns="45720" rtlCol="0" anchor="ctr">
            <a:normAutofit/>
          </a:bodyPr>
          <a:lstStyle/>
          <a:p>
            <a:pPr fontAlgn="auto">
              <a:spcAft>
                <a:spcPts val="0"/>
              </a:spcAft>
              <a:defRPr/>
            </a:pPr>
            <a:r>
              <a:rPr lang="en-US" sz="5000" kern="1200" cap="all" spc="100" baseline="0">
                <a:solidFill>
                  <a:srgbClr val="FFFFFF"/>
                </a:solidFill>
                <a:latin typeface="+mj-lt"/>
                <a:ea typeface="+mj-ea"/>
                <a:cs typeface="+mj-cs"/>
              </a:rPr>
              <a:t>Elective Courses</a:t>
            </a:r>
          </a:p>
        </p:txBody>
      </p:sp>
      <p:graphicFrame>
        <p:nvGraphicFramePr>
          <p:cNvPr id="24581" name="Rectangle 3">
            <a:extLst>
              <a:ext uri="{FF2B5EF4-FFF2-40B4-BE49-F238E27FC236}">
                <a16:creationId xmlns:a16="http://schemas.microsoft.com/office/drawing/2014/main" id="{EE103D20-D29D-45BA-BDFA-6A7C8B5C3086}"/>
              </a:ext>
            </a:extLst>
          </p:cNvPr>
          <p:cNvGraphicFramePr>
            <a:graphicFrameLocks noGrp="1"/>
          </p:cNvGraphicFramePr>
          <p:nvPr>
            <p:ph sz="quarter" idx="13"/>
            <p:extLst>
              <p:ext uri="{D42A27DB-BD31-4B8C-83A1-F6EECF244321}">
                <p14:modId xmlns:p14="http://schemas.microsoft.com/office/powerpoint/2010/main" val="3165431521"/>
              </p:ext>
            </p:extLst>
          </p:nvPr>
        </p:nvGraphicFramePr>
        <p:xfrm>
          <a:off x="4202906" y="954088"/>
          <a:ext cx="4231481" cy="492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22451081"/>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Diploma Requirements</a:t>
            </a:r>
          </a:p>
        </p:txBody>
      </p:sp>
      <p:sp>
        <p:nvSpPr>
          <p:cNvPr id="3" name="Content Placeholder 2"/>
          <p:cNvSpPr>
            <a:spLocks noGrp="1"/>
          </p:cNvSpPr>
          <p:nvPr>
            <p:ph idx="1"/>
          </p:nvPr>
        </p:nvSpPr>
        <p:spPr>
          <a:xfrm>
            <a:off x="897930" y="3243641"/>
            <a:ext cx="8246070" cy="2448232"/>
          </a:xfrm>
        </p:spPr>
        <p:txBody>
          <a:bodyPr/>
          <a:lstStyle/>
          <a:p>
            <a:endParaRPr lang="en-CA"/>
          </a:p>
          <a:p>
            <a:endParaRPr lang="en-US"/>
          </a:p>
          <a:p>
            <a:endParaRPr lang="en-US"/>
          </a:p>
        </p:txBody>
      </p:sp>
      <p:pic>
        <p:nvPicPr>
          <p:cNvPr id="6" name="Picture 5">
            <a:extLst>
              <a:ext uri="{FF2B5EF4-FFF2-40B4-BE49-F238E27FC236}">
                <a16:creationId xmlns:a16="http://schemas.microsoft.com/office/drawing/2014/main" id="{C555C3CD-6EC4-4A42-9DA2-3C4B5C4E8221}"/>
              </a:ext>
            </a:extLst>
          </p:cNvPr>
          <p:cNvPicPr>
            <a:picLocks noChangeAspect="1"/>
          </p:cNvPicPr>
          <p:nvPr/>
        </p:nvPicPr>
        <p:blipFill>
          <a:blip r:embed="rId3"/>
          <a:stretch>
            <a:fillRect/>
          </a:stretch>
        </p:blipFill>
        <p:spPr>
          <a:xfrm>
            <a:off x="323850" y="564251"/>
            <a:ext cx="8246070" cy="6008166"/>
          </a:xfrm>
          <a:prstGeom prst="rect">
            <a:avLst/>
          </a:prstGeom>
        </p:spPr>
      </p:pic>
      <p:sp>
        <p:nvSpPr>
          <p:cNvPr id="9" name="TextBox 8">
            <a:extLst>
              <a:ext uri="{FF2B5EF4-FFF2-40B4-BE49-F238E27FC236}">
                <a16:creationId xmlns:a16="http://schemas.microsoft.com/office/drawing/2014/main" id="{6CD69389-C04F-459E-8D55-13029004F386}"/>
              </a:ext>
            </a:extLst>
          </p:cNvPr>
          <p:cNvSpPr txBox="1"/>
          <p:nvPr/>
        </p:nvSpPr>
        <p:spPr>
          <a:xfrm>
            <a:off x="2746428" y="3294090"/>
            <a:ext cx="7176369" cy="323165"/>
          </a:xfrm>
          <a:prstGeom prst="rect">
            <a:avLst/>
          </a:prstGeom>
          <a:noFill/>
          <a:scene3d>
            <a:camera prst="perspectiveHeroicExtremeRightFacing"/>
            <a:lightRig rig="threePt" dir="t"/>
          </a:scene3d>
        </p:spPr>
        <p:txBody>
          <a:bodyPr wrap="square" rtlCol="0">
            <a:spAutoFit/>
          </a:bodyPr>
          <a:lstStyle/>
          <a:p>
            <a:r>
              <a:rPr lang="en-US" sz="1500" b="1">
                <a:highlight>
                  <a:srgbClr val="C0C0C0"/>
                </a:highlight>
              </a:rPr>
              <a:t>Grade 11 Religion Counts!!</a:t>
            </a:r>
            <a:endParaRPr lang="en-CA" sz="1500" b="1">
              <a:highlight>
                <a:srgbClr val="C0C0C0"/>
              </a:highlight>
            </a:endParaRPr>
          </a:p>
        </p:txBody>
      </p:sp>
    </p:spTree>
    <p:extLst>
      <p:ext uri="{BB962C8B-B14F-4D97-AF65-F5344CB8AC3E}">
        <p14:creationId xmlns:p14="http://schemas.microsoft.com/office/powerpoint/2010/main" val="25879570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3" name="Straight Connector 72">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78" name="Rectangle 2">
            <a:extLst>
              <a:ext uri="{FF2B5EF4-FFF2-40B4-BE49-F238E27FC236}">
                <a16:creationId xmlns:a16="http://schemas.microsoft.com/office/drawing/2014/main" id="{F050C27D-D054-49BE-B93C-6832C126CC2B}"/>
              </a:ext>
            </a:extLst>
          </p:cNvPr>
          <p:cNvSpPr>
            <a:spLocks noGrp="1" noChangeArrowheads="1"/>
          </p:cNvSpPr>
          <p:nvPr>
            <p:ph type="title"/>
          </p:nvPr>
        </p:nvSpPr>
        <p:spPr>
          <a:xfrm>
            <a:off x="482601" y="643467"/>
            <a:ext cx="2561709" cy="5571066"/>
          </a:xfrm>
        </p:spPr>
        <p:txBody>
          <a:bodyPr vert="horz" lIns="91440" tIns="45720" rIns="91440" bIns="45720" rtlCol="0" anchor="ctr">
            <a:normAutofit/>
          </a:bodyPr>
          <a:lstStyle/>
          <a:p>
            <a:pPr fontAlgn="auto">
              <a:spcAft>
                <a:spcPts val="0"/>
              </a:spcAft>
              <a:defRPr/>
            </a:pPr>
            <a:r>
              <a:rPr lang="en-US" sz="5000" kern="1200" cap="all" spc="100" baseline="0">
                <a:solidFill>
                  <a:srgbClr val="FFFFFF"/>
                </a:solidFill>
                <a:latin typeface="+mj-lt"/>
                <a:ea typeface="+mj-ea"/>
                <a:cs typeface="+mj-cs"/>
              </a:rPr>
              <a:t>Elective Courses</a:t>
            </a:r>
          </a:p>
        </p:txBody>
      </p:sp>
      <p:graphicFrame>
        <p:nvGraphicFramePr>
          <p:cNvPr id="24581" name="Rectangle 3">
            <a:extLst>
              <a:ext uri="{FF2B5EF4-FFF2-40B4-BE49-F238E27FC236}">
                <a16:creationId xmlns:a16="http://schemas.microsoft.com/office/drawing/2014/main" id="{EE103D20-D29D-45BA-BDFA-6A7C8B5C3086}"/>
              </a:ext>
            </a:extLst>
          </p:cNvPr>
          <p:cNvGraphicFramePr>
            <a:graphicFrameLocks noGrp="1"/>
          </p:cNvGraphicFramePr>
          <p:nvPr>
            <p:ph sz="quarter" idx="13"/>
            <p:extLst>
              <p:ext uri="{D42A27DB-BD31-4B8C-83A1-F6EECF244321}">
                <p14:modId xmlns:p14="http://schemas.microsoft.com/office/powerpoint/2010/main" val="51713981"/>
              </p:ext>
            </p:extLst>
          </p:nvPr>
        </p:nvGraphicFramePr>
        <p:xfrm>
          <a:off x="4202906" y="954088"/>
          <a:ext cx="4231481" cy="492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0581398"/>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3" name="Straight Connector 72">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78" name="Rectangle 2">
            <a:extLst>
              <a:ext uri="{FF2B5EF4-FFF2-40B4-BE49-F238E27FC236}">
                <a16:creationId xmlns:a16="http://schemas.microsoft.com/office/drawing/2014/main" id="{F050C27D-D054-49BE-B93C-6832C126CC2B}"/>
              </a:ext>
            </a:extLst>
          </p:cNvPr>
          <p:cNvSpPr>
            <a:spLocks noGrp="1" noChangeArrowheads="1"/>
          </p:cNvSpPr>
          <p:nvPr>
            <p:ph type="title"/>
          </p:nvPr>
        </p:nvSpPr>
        <p:spPr>
          <a:xfrm>
            <a:off x="482601" y="643467"/>
            <a:ext cx="2561709" cy="5571066"/>
          </a:xfrm>
        </p:spPr>
        <p:txBody>
          <a:bodyPr vert="horz" lIns="91440" tIns="45720" rIns="91440" bIns="45720" rtlCol="0" anchor="ctr">
            <a:normAutofit/>
          </a:bodyPr>
          <a:lstStyle/>
          <a:p>
            <a:pPr fontAlgn="auto">
              <a:spcAft>
                <a:spcPts val="0"/>
              </a:spcAft>
              <a:defRPr/>
            </a:pPr>
            <a:r>
              <a:rPr lang="en-US" sz="5000" kern="1200" cap="all" spc="100" baseline="0">
                <a:solidFill>
                  <a:srgbClr val="FFFFFF"/>
                </a:solidFill>
                <a:latin typeface="+mj-lt"/>
                <a:ea typeface="+mj-ea"/>
                <a:cs typeface="+mj-cs"/>
              </a:rPr>
              <a:t>Elective Courses</a:t>
            </a:r>
          </a:p>
        </p:txBody>
      </p:sp>
      <p:graphicFrame>
        <p:nvGraphicFramePr>
          <p:cNvPr id="24581" name="Rectangle 3">
            <a:extLst>
              <a:ext uri="{FF2B5EF4-FFF2-40B4-BE49-F238E27FC236}">
                <a16:creationId xmlns:a16="http://schemas.microsoft.com/office/drawing/2014/main" id="{EE103D20-D29D-45BA-BDFA-6A7C8B5C3086}"/>
              </a:ext>
            </a:extLst>
          </p:cNvPr>
          <p:cNvGraphicFramePr>
            <a:graphicFrameLocks noGrp="1"/>
          </p:cNvGraphicFramePr>
          <p:nvPr>
            <p:ph sz="quarter" idx="13"/>
            <p:extLst>
              <p:ext uri="{D42A27DB-BD31-4B8C-83A1-F6EECF244321}">
                <p14:modId xmlns:p14="http://schemas.microsoft.com/office/powerpoint/2010/main" val="1359683368"/>
              </p:ext>
            </p:extLst>
          </p:nvPr>
        </p:nvGraphicFramePr>
        <p:xfrm>
          <a:off x="4202906" y="954088"/>
          <a:ext cx="4231481" cy="492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56865703"/>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3" name="Straight Connector 72">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78" name="Rectangle 2">
            <a:extLst>
              <a:ext uri="{FF2B5EF4-FFF2-40B4-BE49-F238E27FC236}">
                <a16:creationId xmlns:a16="http://schemas.microsoft.com/office/drawing/2014/main" id="{F050C27D-D054-49BE-B93C-6832C126CC2B}"/>
              </a:ext>
            </a:extLst>
          </p:cNvPr>
          <p:cNvSpPr>
            <a:spLocks noGrp="1" noChangeArrowheads="1"/>
          </p:cNvSpPr>
          <p:nvPr>
            <p:ph type="title"/>
          </p:nvPr>
        </p:nvSpPr>
        <p:spPr>
          <a:xfrm>
            <a:off x="482601" y="643467"/>
            <a:ext cx="2561709" cy="5571066"/>
          </a:xfrm>
        </p:spPr>
        <p:txBody>
          <a:bodyPr vert="horz" lIns="91440" tIns="45720" rIns="91440" bIns="45720" rtlCol="0" anchor="ctr">
            <a:normAutofit/>
          </a:bodyPr>
          <a:lstStyle/>
          <a:p>
            <a:pPr fontAlgn="auto">
              <a:spcAft>
                <a:spcPts val="0"/>
              </a:spcAft>
              <a:defRPr/>
            </a:pPr>
            <a:r>
              <a:rPr lang="en-US" sz="5000" kern="1200" cap="all" spc="100" baseline="0">
                <a:solidFill>
                  <a:srgbClr val="FFFFFF"/>
                </a:solidFill>
                <a:latin typeface="+mj-lt"/>
                <a:ea typeface="+mj-ea"/>
                <a:cs typeface="+mj-cs"/>
              </a:rPr>
              <a:t>Elective Courses</a:t>
            </a:r>
          </a:p>
        </p:txBody>
      </p:sp>
      <p:graphicFrame>
        <p:nvGraphicFramePr>
          <p:cNvPr id="24581" name="Rectangle 3">
            <a:extLst>
              <a:ext uri="{FF2B5EF4-FFF2-40B4-BE49-F238E27FC236}">
                <a16:creationId xmlns:a16="http://schemas.microsoft.com/office/drawing/2014/main" id="{EE103D20-D29D-45BA-BDFA-6A7C8B5C3086}"/>
              </a:ext>
            </a:extLst>
          </p:cNvPr>
          <p:cNvGraphicFramePr>
            <a:graphicFrameLocks noGrp="1"/>
          </p:cNvGraphicFramePr>
          <p:nvPr>
            <p:ph sz="quarter" idx="13"/>
            <p:extLst>
              <p:ext uri="{D42A27DB-BD31-4B8C-83A1-F6EECF244321}">
                <p14:modId xmlns:p14="http://schemas.microsoft.com/office/powerpoint/2010/main" val="781432754"/>
              </p:ext>
            </p:extLst>
          </p:nvPr>
        </p:nvGraphicFramePr>
        <p:xfrm>
          <a:off x="4202906" y="954088"/>
          <a:ext cx="4458493" cy="492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98085031"/>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3" name="Straight Connector 72">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78" name="Rectangle 2">
            <a:extLst>
              <a:ext uri="{FF2B5EF4-FFF2-40B4-BE49-F238E27FC236}">
                <a16:creationId xmlns:a16="http://schemas.microsoft.com/office/drawing/2014/main" id="{F050C27D-D054-49BE-B93C-6832C126CC2B}"/>
              </a:ext>
            </a:extLst>
          </p:cNvPr>
          <p:cNvSpPr>
            <a:spLocks noGrp="1" noChangeArrowheads="1"/>
          </p:cNvSpPr>
          <p:nvPr>
            <p:ph type="title"/>
          </p:nvPr>
        </p:nvSpPr>
        <p:spPr>
          <a:xfrm>
            <a:off x="482601" y="643467"/>
            <a:ext cx="2561709" cy="5571066"/>
          </a:xfrm>
        </p:spPr>
        <p:txBody>
          <a:bodyPr vert="horz" lIns="91440" tIns="45720" rIns="91440" bIns="45720" rtlCol="0" anchor="ctr">
            <a:normAutofit/>
          </a:bodyPr>
          <a:lstStyle/>
          <a:p>
            <a:pPr fontAlgn="auto">
              <a:spcAft>
                <a:spcPts val="0"/>
              </a:spcAft>
              <a:defRPr/>
            </a:pPr>
            <a:r>
              <a:rPr lang="en-US" sz="5000" kern="1200" cap="all" spc="100" baseline="0">
                <a:solidFill>
                  <a:srgbClr val="FFFFFF"/>
                </a:solidFill>
                <a:latin typeface="+mj-lt"/>
                <a:ea typeface="+mj-ea"/>
                <a:cs typeface="+mj-cs"/>
              </a:rPr>
              <a:t>Elective Courses</a:t>
            </a:r>
          </a:p>
        </p:txBody>
      </p:sp>
      <p:graphicFrame>
        <p:nvGraphicFramePr>
          <p:cNvPr id="24581" name="Rectangle 3">
            <a:extLst>
              <a:ext uri="{FF2B5EF4-FFF2-40B4-BE49-F238E27FC236}">
                <a16:creationId xmlns:a16="http://schemas.microsoft.com/office/drawing/2014/main" id="{EE103D20-D29D-45BA-BDFA-6A7C8B5C3086}"/>
              </a:ext>
            </a:extLst>
          </p:cNvPr>
          <p:cNvGraphicFramePr>
            <a:graphicFrameLocks noGrp="1"/>
          </p:cNvGraphicFramePr>
          <p:nvPr>
            <p:ph sz="quarter" idx="13"/>
            <p:extLst>
              <p:ext uri="{D42A27DB-BD31-4B8C-83A1-F6EECF244321}">
                <p14:modId xmlns:p14="http://schemas.microsoft.com/office/powerpoint/2010/main" val="3570311133"/>
              </p:ext>
            </p:extLst>
          </p:nvPr>
        </p:nvGraphicFramePr>
        <p:xfrm>
          <a:off x="4202906" y="954088"/>
          <a:ext cx="4458493" cy="492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00444284"/>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3" name="Straight Connector 72">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78" name="Rectangle 2">
            <a:extLst>
              <a:ext uri="{FF2B5EF4-FFF2-40B4-BE49-F238E27FC236}">
                <a16:creationId xmlns:a16="http://schemas.microsoft.com/office/drawing/2014/main" id="{F050C27D-D054-49BE-B93C-6832C126CC2B}"/>
              </a:ext>
            </a:extLst>
          </p:cNvPr>
          <p:cNvSpPr>
            <a:spLocks noGrp="1" noChangeArrowheads="1"/>
          </p:cNvSpPr>
          <p:nvPr>
            <p:ph type="title"/>
          </p:nvPr>
        </p:nvSpPr>
        <p:spPr>
          <a:xfrm>
            <a:off x="482601" y="643467"/>
            <a:ext cx="2561709" cy="5571066"/>
          </a:xfrm>
        </p:spPr>
        <p:txBody>
          <a:bodyPr vert="horz" lIns="91440" tIns="45720" rIns="91440" bIns="45720" rtlCol="0" anchor="ctr">
            <a:normAutofit/>
          </a:bodyPr>
          <a:lstStyle/>
          <a:p>
            <a:pPr fontAlgn="auto">
              <a:spcAft>
                <a:spcPts val="0"/>
              </a:spcAft>
              <a:defRPr/>
            </a:pPr>
            <a:r>
              <a:rPr lang="en-US" sz="5000" kern="1200" cap="all" spc="100" baseline="0">
                <a:solidFill>
                  <a:srgbClr val="FFFFFF"/>
                </a:solidFill>
                <a:latin typeface="+mj-lt"/>
                <a:ea typeface="+mj-ea"/>
                <a:cs typeface="+mj-cs"/>
              </a:rPr>
              <a:t>Elective Courses</a:t>
            </a:r>
          </a:p>
        </p:txBody>
      </p:sp>
      <p:graphicFrame>
        <p:nvGraphicFramePr>
          <p:cNvPr id="24581" name="Rectangle 3">
            <a:extLst>
              <a:ext uri="{FF2B5EF4-FFF2-40B4-BE49-F238E27FC236}">
                <a16:creationId xmlns:a16="http://schemas.microsoft.com/office/drawing/2014/main" id="{EE103D20-D29D-45BA-BDFA-6A7C8B5C3086}"/>
              </a:ext>
            </a:extLst>
          </p:cNvPr>
          <p:cNvGraphicFramePr>
            <a:graphicFrameLocks noGrp="1"/>
          </p:cNvGraphicFramePr>
          <p:nvPr>
            <p:ph sz="quarter" idx="13"/>
            <p:extLst>
              <p:ext uri="{D42A27DB-BD31-4B8C-83A1-F6EECF244321}">
                <p14:modId xmlns:p14="http://schemas.microsoft.com/office/powerpoint/2010/main" val="1705953417"/>
              </p:ext>
            </p:extLst>
          </p:nvPr>
        </p:nvGraphicFramePr>
        <p:xfrm>
          <a:off x="4202906" y="954088"/>
          <a:ext cx="4458493" cy="492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19797317"/>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3" name="Straight Connector 72">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78" name="Rectangle 2">
            <a:extLst>
              <a:ext uri="{FF2B5EF4-FFF2-40B4-BE49-F238E27FC236}">
                <a16:creationId xmlns:a16="http://schemas.microsoft.com/office/drawing/2014/main" id="{F050C27D-D054-49BE-B93C-6832C126CC2B}"/>
              </a:ext>
            </a:extLst>
          </p:cNvPr>
          <p:cNvSpPr>
            <a:spLocks noGrp="1" noChangeArrowheads="1"/>
          </p:cNvSpPr>
          <p:nvPr>
            <p:ph type="title"/>
          </p:nvPr>
        </p:nvSpPr>
        <p:spPr>
          <a:xfrm>
            <a:off x="482601" y="643467"/>
            <a:ext cx="2561709" cy="5571066"/>
          </a:xfrm>
        </p:spPr>
        <p:txBody>
          <a:bodyPr vert="horz" lIns="91440" tIns="45720" rIns="91440" bIns="45720" rtlCol="0" anchor="ctr">
            <a:normAutofit/>
          </a:bodyPr>
          <a:lstStyle/>
          <a:p>
            <a:pPr fontAlgn="auto">
              <a:spcAft>
                <a:spcPts val="0"/>
              </a:spcAft>
              <a:defRPr/>
            </a:pPr>
            <a:r>
              <a:rPr lang="en-US" sz="5000" kern="1200" cap="all" spc="100" baseline="0">
                <a:solidFill>
                  <a:srgbClr val="FFFFFF"/>
                </a:solidFill>
                <a:latin typeface="+mj-lt"/>
                <a:ea typeface="+mj-ea"/>
                <a:cs typeface="+mj-cs"/>
              </a:rPr>
              <a:t>Elective Courses</a:t>
            </a:r>
          </a:p>
        </p:txBody>
      </p:sp>
      <p:graphicFrame>
        <p:nvGraphicFramePr>
          <p:cNvPr id="24581" name="Rectangle 3">
            <a:extLst>
              <a:ext uri="{FF2B5EF4-FFF2-40B4-BE49-F238E27FC236}">
                <a16:creationId xmlns:a16="http://schemas.microsoft.com/office/drawing/2014/main" id="{EE103D20-D29D-45BA-BDFA-6A7C8B5C3086}"/>
              </a:ext>
            </a:extLst>
          </p:cNvPr>
          <p:cNvGraphicFramePr>
            <a:graphicFrameLocks noGrp="1"/>
          </p:cNvGraphicFramePr>
          <p:nvPr>
            <p:ph sz="quarter" idx="13"/>
            <p:extLst>
              <p:ext uri="{D42A27DB-BD31-4B8C-83A1-F6EECF244321}">
                <p14:modId xmlns:p14="http://schemas.microsoft.com/office/powerpoint/2010/main" val="575353723"/>
              </p:ext>
            </p:extLst>
          </p:nvPr>
        </p:nvGraphicFramePr>
        <p:xfrm>
          <a:off x="4202906" y="954088"/>
          <a:ext cx="4458493" cy="492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21998591"/>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3" name="Straight Connector 72">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78" name="Rectangle 2">
            <a:extLst>
              <a:ext uri="{FF2B5EF4-FFF2-40B4-BE49-F238E27FC236}">
                <a16:creationId xmlns:a16="http://schemas.microsoft.com/office/drawing/2014/main" id="{F050C27D-D054-49BE-B93C-6832C126CC2B}"/>
              </a:ext>
            </a:extLst>
          </p:cNvPr>
          <p:cNvSpPr>
            <a:spLocks noGrp="1" noChangeArrowheads="1"/>
          </p:cNvSpPr>
          <p:nvPr>
            <p:ph type="title"/>
          </p:nvPr>
        </p:nvSpPr>
        <p:spPr>
          <a:xfrm>
            <a:off x="482601" y="643467"/>
            <a:ext cx="2561709" cy="5571066"/>
          </a:xfrm>
        </p:spPr>
        <p:txBody>
          <a:bodyPr vert="horz" lIns="91440" tIns="45720" rIns="91440" bIns="45720" rtlCol="0" anchor="ctr">
            <a:normAutofit/>
          </a:bodyPr>
          <a:lstStyle/>
          <a:p>
            <a:pPr fontAlgn="auto">
              <a:spcAft>
                <a:spcPts val="0"/>
              </a:spcAft>
              <a:defRPr/>
            </a:pPr>
            <a:r>
              <a:rPr lang="en-US" sz="5000" kern="1200" cap="all" spc="100" baseline="0">
                <a:solidFill>
                  <a:srgbClr val="FFFFFF"/>
                </a:solidFill>
                <a:latin typeface="+mj-lt"/>
                <a:ea typeface="+mj-ea"/>
                <a:cs typeface="+mj-cs"/>
              </a:rPr>
              <a:t>Elective Courses</a:t>
            </a:r>
          </a:p>
        </p:txBody>
      </p:sp>
      <p:graphicFrame>
        <p:nvGraphicFramePr>
          <p:cNvPr id="24581" name="Rectangle 3">
            <a:extLst>
              <a:ext uri="{FF2B5EF4-FFF2-40B4-BE49-F238E27FC236}">
                <a16:creationId xmlns:a16="http://schemas.microsoft.com/office/drawing/2014/main" id="{EE103D20-D29D-45BA-BDFA-6A7C8B5C3086}"/>
              </a:ext>
            </a:extLst>
          </p:cNvPr>
          <p:cNvGraphicFramePr>
            <a:graphicFrameLocks noGrp="1"/>
          </p:cNvGraphicFramePr>
          <p:nvPr>
            <p:ph sz="quarter" idx="13"/>
            <p:extLst>
              <p:ext uri="{D42A27DB-BD31-4B8C-83A1-F6EECF244321}">
                <p14:modId xmlns:p14="http://schemas.microsoft.com/office/powerpoint/2010/main" val="1681949203"/>
              </p:ext>
            </p:extLst>
          </p:nvPr>
        </p:nvGraphicFramePr>
        <p:xfrm>
          <a:off x="4202906" y="954088"/>
          <a:ext cx="4941094" cy="492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801778"/>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3" name="Straight Connector 72">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78" name="Rectangle 2">
            <a:extLst>
              <a:ext uri="{FF2B5EF4-FFF2-40B4-BE49-F238E27FC236}">
                <a16:creationId xmlns:a16="http://schemas.microsoft.com/office/drawing/2014/main" id="{F050C27D-D054-49BE-B93C-6832C126CC2B}"/>
              </a:ext>
            </a:extLst>
          </p:cNvPr>
          <p:cNvSpPr>
            <a:spLocks noGrp="1" noChangeArrowheads="1"/>
          </p:cNvSpPr>
          <p:nvPr>
            <p:ph type="title"/>
          </p:nvPr>
        </p:nvSpPr>
        <p:spPr>
          <a:xfrm>
            <a:off x="482601" y="643467"/>
            <a:ext cx="2561709" cy="5571066"/>
          </a:xfrm>
        </p:spPr>
        <p:txBody>
          <a:bodyPr vert="horz" lIns="91440" tIns="45720" rIns="91440" bIns="45720" rtlCol="0" anchor="ctr">
            <a:normAutofit/>
          </a:bodyPr>
          <a:lstStyle/>
          <a:p>
            <a:pPr fontAlgn="auto">
              <a:spcAft>
                <a:spcPts val="0"/>
              </a:spcAft>
              <a:defRPr/>
            </a:pPr>
            <a:r>
              <a:rPr lang="en-US" sz="5000" kern="1200" cap="all" spc="100" baseline="0">
                <a:solidFill>
                  <a:srgbClr val="FFFFFF"/>
                </a:solidFill>
                <a:latin typeface="+mj-lt"/>
                <a:ea typeface="+mj-ea"/>
                <a:cs typeface="+mj-cs"/>
              </a:rPr>
              <a:t>Elective Courses</a:t>
            </a:r>
          </a:p>
        </p:txBody>
      </p:sp>
      <p:graphicFrame>
        <p:nvGraphicFramePr>
          <p:cNvPr id="24581" name="Rectangle 3">
            <a:extLst>
              <a:ext uri="{FF2B5EF4-FFF2-40B4-BE49-F238E27FC236}">
                <a16:creationId xmlns:a16="http://schemas.microsoft.com/office/drawing/2014/main" id="{EE103D20-D29D-45BA-BDFA-6A7C8B5C3086}"/>
              </a:ext>
            </a:extLst>
          </p:cNvPr>
          <p:cNvGraphicFramePr>
            <a:graphicFrameLocks noGrp="1"/>
          </p:cNvGraphicFramePr>
          <p:nvPr>
            <p:ph sz="quarter" idx="13"/>
            <p:extLst>
              <p:ext uri="{D42A27DB-BD31-4B8C-83A1-F6EECF244321}">
                <p14:modId xmlns:p14="http://schemas.microsoft.com/office/powerpoint/2010/main" val="3001858864"/>
              </p:ext>
            </p:extLst>
          </p:nvPr>
        </p:nvGraphicFramePr>
        <p:xfrm>
          <a:off x="4202906" y="433137"/>
          <a:ext cx="4458493" cy="64248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43914277"/>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3" name="Straight Connector 72">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78" name="Rectangle 2">
            <a:extLst>
              <a:ext uri="{FF2B5EF4-FFF2-40B4-BE49-F238E27FC236}">
                <a16:creationId xmlns:a16="http://schemas.microsoft.com/office/drawing/2014/main" id="{F050C27D-D054-49BE-B93C-6832C126CC2B}"/>
              </a:ext>
            </a:extLst>
          </p:cNvPr>
          <p:cNvSpPr>
            <a:spLocks noGrp="1" noChangeArrowheads="1"/>
          </p:cNvSpPr>
          <p:nvPr>
            <p:ph type="title"/>
          </p:nvPr>
        </p:nvSpPr>
        <p:spPr>
          <a:xfrm>
            <a:off x="482601" y="643467"/>
            <a:ext cx="2561709" cy="5571066"/>
          </a:xfrm>
        </p:spPr>
        <p:txBody>
          <a:bodyPr vert="horz" lIns="91440" tIns="45720" rIns="91440" bIns="45720" rtlCol="0" anchor="ctr">
            <a:normAutofit/>
          </a:bodyPr>
          <a:lstStyle/>
          <a:p>
            <a:pPr fontAlgn="auto">
              <a:spcAft>
                <a:spcPts val="0"/>
              </a:spcAft>
              <a:defRPr/>
            </a:pPr>
            <a:r>
              <a:rPr lang="en-US" sz="5000" kern="1200" cap="all" spc="100" baseline="0">
                <a:solidFill>
                  <a:srgbClr val="FFFFFF"/>
                </a:solidFill>
                <a:latin typeface="+mj-lt"/>
                <a:ea typeface="+mj-ea"/>
                <a:cs typeface="+mj-cs"/>
              </a:rPr>
              <a:t>Elective Courses</a:t>
            </a:r>
          </a:p>
        </p:txBody>
      </p:sp>
      <p:graphicFrame>
        <p:nvGraphicFramePr>
          <p:cNvPr id="24581" name="Rectangle 3">
            <a:extLst>
              <a:ext uri="{FF2B5EF4-FFF2-40B4-BE49-F238E27FC236}">
                <a16:creationId xmlns:a16="http://schemas.microsoft.com/office/drawing/2014/main" id="{EE103D20-D29D-45BA-BDFA-6A7C8B5C3086}"/>
              </a:ext>
            </a:extLst>
          </p:cNvPr>
          <p:cNvGraphicFramePr>
            <a:graphicFrameLocks noGrp="1"/>
          </p:cNvGraphicFramePr>
          <p:nvPr>
            <p:ph sz="quarter" idx="13"/>
            <p:extLst>
              <p:ext uri="{D42A27DB-BD31-4B8C-83A1-F6EECF244321}">
                <p14:modId xmlns:p14="http://schemas.microsoft.com/office/powerpoint/2010/main" val="1052651601"/>
              </p:ext>
            </p:extLst>
          </p:nvPr>
        </p:nvGraphicFramePr>
        <p:xfrm>
          <a:off x="4202906" y="954088"/>
          <a:ext cx="4458493" cy="492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38799165"/>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3" name="Straight Connector 72">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78" name="Rectangle 2">
            <a:extLst>
              <a:ext uri="{FF2B5EF4-FFF2-40B4-BE49-F238E27FC236}">
                <a16:creationId xmlns:a16="http://schemas.microsoft.com/office/drawing/2014/main" id="{F050C27D-D054-49BE-B93C-6832C126CC2B}"/>
              </a:ext>
            </a:extLst>
          </p:cNvPr>
          <p:cNvSpPr>
            <a:spLocks noGrp="1" noChangeArrowheads="1"/>
          </p:cNvSpPr>
          <p:nvPr>
            <p:ph type="title"/>
          </p:nvPr>
        </p:nvSpPr>
        <p:spPr>
          <a:xfrm>
            <a:off x="482601" y="643467"/>
            <a:ext cx="2561709" cy="5571066"/>
          </a:xfrm>
        </p:spPr>
        <p:txBody>
          <a:bodyPr vert="horz" lIns="91440" tIns="45720" rIns="91440" bIns="45720" rtlCol="0" anchor="ctr">
            <a:normAutofit/>
          </a:bodyPr>
          <a:lstStyle/>
          <a:p>
            <a:pPr fontAlgn="auto">
              <a:spcAft>
                <a:spcPts val="0"/>
              </a:spcAft>
              <a:defRPr/>
            </a:pPr>
            <a:r>
              <a:rPr lang="en-US" sz="5000" kern="1200" cap="all" spc="100" baseline="0">
                <a:solidFill>
                  <a:srgbClr val="FFFFFF"/>
                </a:solidFill>
                <a:latin typeface="+mj-lt"/>
                <a:ea typeface="+mj-ea"/>
                <a:cs typeface="+mj-cs"/>
              </a:rPr>
              <a:t>Elective Courses</a:t>
            </a:r>
          </a:p>
        </p:txBody>
      </p:sp>
      <p:graphicFrame>
        <p:nvGraphicFramePr>
          <p:cNvPr id="24581" name="Rectangle 3">
            <a:extLst>
              <a:ext uri="{FF2B5EF4-FFF2-40B4-BE49-F238E27FC236}">
                <a16:creationId xmlns:a16="http://schemas.microsoft.com/office/drawing/2014/main" id="{EE103D20-D29D-45BA-BDFA-6A7C8B5C3086}"/>
              </a:ext>
            </a:extLst>
          </p:cNvPr>
          <p:cNvGraphicFramePr>
            <a:graphicFrameLocks noGrp="1"/>
          </p:cNvGraphicFramePr>
          <p:nvPr>
            <p:ph sz="quarter" idx="13"/>
            <p:extLst>
              <p:ext uri="{D42A27DB-BD31-4B8C-83A1-F6EECF244321}">
                <p14:modId xmlns:p14="http://schemas.microsoft.com/office/powerpoint/2010/main" val="1493375141"/>
              </p:ext>
            </p:extLst>
          </p:nvPr>
        </p:nvGraphicFramePr>
        <p:xfrm>
          <a:off x="4202906" y="643467"/>
          <a:ext cx="4458493" cy="52318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53535185"/>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3" name="Straight Connector 72">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0" name="Rectangle 2">
            <a:extLst>
              <a:ext uri="{FF2B5EF4-FFF2-40B4-BE49-F238E27FC236}">
                <a16:creationId xmlns:a16="http://schemas.microsoft.com/office/drawing/2014/main" id="{AF0D4D4C-C2F4-4F7B-989E-148E4033F94A}"/>
              </a:ext>
            </a:extLst>
          </p:cNvPr>
          <p:cNvSpPr>
            <a:spLocks noGrp="1" noChangeArrowheads="1"/>
          </p:cNvSpPr>
          <p:nvPr>
            <p:ph type="title"/>
          </p:nvPr>
        </p:nvSpPr>
        <p:spPr>
          <a:xfrm>
            <a:off x="323851" y="643467"/>
            <a:ext cx="2720460" cy="5571066"/>
          </a:xfrm>
        </p:spPr>
        <p:txBody>
          <a:bodyPr vert="horz" lIns="91440" tIns="45720" rIns="91440" bIns="45720" rtlCol="0" anchor="ctr">
            <a:normAutofit/>
          </a:bodyPr>
          <a:lstStyle/>
          <a:p>
            <a:pPr fontAlgn="auto">
              <a:spcAft>
                <a:spcPts val="0"/>
              </a:spcAft>
              <a:defRPr/>
            </a:pPr>
            <a:r>
              <a:rPr lang="en-US" sz="4300">
                <a:solidFill>
                  <a:srgbClr val="FFFFFF"/>
                </a:solidFill>
              </a:rPr>
              <a:t>Diploma requirements</a:t>
            </a:r>
            <a:endParaRPr lang="en-US" sz="4300" kern="1200" cap="all" spc="100" baseline="0">
              <a:solidFill>
                <a:srgbClr val="FFFFFF"/>
              </a:solidFill>
              <a:latin typeface="+mj-lt"/>
              <a:ea typeface="+mj-ea"/>
              <a:cs typeface="+mj-cs"/>
            </a:endParaRPr>
          </a:p>
        </p:txBody>
      </p:sp>
      <p:graphicFrame>
        <p:nvGraphicFramePr>
          <p:cNvPr id="22533" name="Rectangle 3">
            <a:extLst>
              <a:ext uri="{FF2B5EF4-FFF2-40B4-BE49-F238E27FC236}">
                <a16:creationId xmlns:a16="http://schemas.microsoft.com/office/drawing/2014/main" id="{5C536F29-6A01-4D22-BB77-8079F4DAE2FA}"/>
              </a:ext>
            </a:extLst>
          </p:cNvPr>
          <p:cNvGraphicFramePr>
            <a:graphicFrameLocks noGrp="1"/>
          </p:cNvGraphicFramePr>
          <p:nvPr>
            <p:ph sz="quarter" idx="13"/>
            <p:extLst>
              <p:ext uri="{D42A27DB-BD31-4B8C-83A1-F6EECF244321}">
                <p14:modId xmlns:p14="http://schemas.microsoft.com/office/powerpoint/2010/main" val="189602199"/>
              </p:ext>
            </p:extLst>
          </p:nvPr>
        </p:nvGraphicFramePr>
        <p:xfrm>
          <a:off x="4202906" y="954088"/>
          <a:ext cx="4231481" cy="492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06407916"/>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43" name="Straight Connector 142">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5" name="Rectangle 144">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2530" name="Rectangle 2">
            <a:extLst>
              <a:ext uri="{FF2B5EF4-FFF2-40B4-BE49-F238E27FC236}">
                <a16:creationId xmlns:a16="http://schemas.microsoft.com/office/drawing/2014/main" id="{AF0D4D4C-C2F4-4F7B-989E-148E4033F94A}"/>
              </a:ext>
            </a:extLst>
          </p:cNvPr>
          <p:cNvSpPr>
            <a:spLocks noGrp="1" noChangeArrowheads="1"/>
          </p:cNvSpPr>
          <p:nvPr>
            <p:ph type="title"/>
          </p:nvPr>
        </p:nvSpPr>
        <p:spPr>
          <a:xfrm>
            <a:off x="482601" y="643467"/>
            <a:ext cx="2561709" cy="5571066"/>
          </a:xfrm>
        </p:spPr>
        <p:txBody>
          <a:bodyPr vert="horz" lIns="91440" tIns="45720" rIns="91440" bIns="45720" rtlCol="0" anchor="ctr">
            <a:normAutofit/>
          </a:bodyPr>
          <a:lstStyle/>
          <a:p>
            <a:pPr fontAlgn="auto">
              <a:spcAft>
                <a:spcPts val="0"/>
              </a:spcAft>
              <a:defRPr/>
            </a:pPr>
            <a:r>
              <a:rPr lang="en-US" sz="5000" dirty="0">
                <a:solidFill>
                  <a:srgbClr val="FFFFFF"/>
                </a:solidFill>
              </a:rPr>
              <a:t>E-Learning</a:t>
            </a:r>
            <a:endParaRPr lang="en-US" sz="5000" kern="1200" cap="all" spc="100" baseline="0" dirty="0">
              <a:solidFill>
                <a:srgbClr val="FFFFFF"/>
              </a:solidFill>
              <a:latin typeface="+mj-lt"/>
              <a:ea typeface="+mj-ea"/>
              <a:cs typeface="+mj-cs"/>
            </a:endParaRPr>
          </a:p>
        </p:txBody>
      </p:sp>
      <p:graphicFrame>
        <p:nvGraphicFramePr>
          <p:cNvPr id="22538" name="Rectangle 3">
            <a:extLst>
              <a:ext uri="{FF2B5EF4-FFF2-40B4-BE49-F238E27FC236}">
                <a16:creationId xmlns:a16="http://schemas.microsoft.com/office/drawing/2014/main" id="{5BB4CB5E-5315-4F0A-B52F-5D5A1FA54F2B}"/>
              </a:ext>
            </a:extLst>
          </p:cNvPr>
          <p:cNvGraphicFramePr/>
          <p:nvPr>
            <p:extLst>
              <p:ext uri="{D42A27DB-BD31-4B8C-83A1-F6EECF244321}">
                <p14:modId xmlns:p14="http://schemas.microsoft.com/office/powerpoint/2010/main" val="2661805165"/>
              </p:ext>
            </p:extLst>
          </p:nvPr>
        </p:nvGraphicFramePr>
        <p:xfrm>
          <a:off x="4202905" y="476250"/>
          <a:ext cx="4458493" cy="594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29975524"/>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43" name="Straight Connector 142">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5" name="Rectangle 144">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2530" name="Rectangle 2">
            <a:extLst>
              <a:ext uri="{FF2B5EF4-FFF2-40B4-BE49-F238E27FC236}">
                <a16:creationId xmlns:a16="http://schemas.microsoft.com/office/drawing/2014/main" id="{AF0D4D4C-C2F4-4F7B-989E-148E4033F94A}"/>
              </a:ext>
            </a:extLst>
          </p:cNvPr>
          <p:cNvSpPr>
            <a:spLocks noGrp="1" noChangeArrowheads="1"/>
          </p:cNvSpPr>
          <p:nvPr>
            <p:ph type="title"/>
          </p:nvPr>
        </p:nvSpPr>
        <p:spPr>
          <a:xfrm>
            <a:off x="482601" y="643467"/>
            <a:ext cx="2561709" cy="5571066"/>
          </a:xfrm>
        </p:spPr>
        <p:txBody>
          <a:bodyPr vert="horz" lIns="91440" tIns="45720" rIns="91440" bIns="45720" rtlCol="0" anchor="ctr">
            <a:normAutofit/>
          </a:bodyPr>
          <a:lstStyle/>
          <a:p>
            <a:pPr fontAlgn="auto">
              <a:spcAft>
                <a:spcPts val="0"/>
              </a:spcAft>
              <a:defRPr/>
            </a:pPr>
            <a:r>
              <a:rPr lang="en-US" sz="5000" dirty="0">
                <a:solidFill>
                  <a:srgbClr val="FFFFFF"/>
                </a:solidFill>
              </a:rPr>
              <a:t>E-Learning</a:t>
            </a:r>
            <a:endParaRPr lang="en-US" sz="5000" kern="1200" cap="all" spc="100" baseline="0" dirty="0">
              <a:solidFill>
                <a:srgbClr val="FFFFFF"/>
              </a:solidFill>
              <a:latin typeface="+mj-lt"/>
              <a:ea typeface="+mj-ea"/>
              <a:cs typeface="+mj-cs"/>
            </a:endParaRPr>
          </a:p>
        </p:txBody>
      </p:sp>
      <p:graphicFrame>
        <p:nvGraphicFramePr>
          <p:cNvPr id="22538" name="Rectangle 3">
            <a:extLst>
              <a:ext uri="{FF2B5EF4-FFF2-40B4-BE49-F238E27FC236}">
                <a16:creationId xmlns:a16="http://schemas.microsoft.com/office/drawing/2014/main" id="{5BB4CB5E-5315-4F0A-B52F-5D5A1FA54F2B}"/>
              </a:ext>
            </a:extLst>
          </p:cNvPr>
          <p:cNvGraphicFramePr/>
          <p:nvPr>
            <p:extLst>
              <p:ext uri="{D42A27DB-BD31-4B8C-83A1-F6EECF244321}">
                <p14:modId xmlns:p14="http://schemas.microsoft.com/office/powerpoint/2010/main" val="3126567263"/>
              </p:ext>
            </p:extLst>
          </p:nvPr>
        </p:nvGraphicFramePr>
        <p:xfrm>
          <a:off x="4202905" y="476250"/>
          <a:ext cx="4458493" cy="594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02628994"/>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Coloured pins pinned on a calendar">
            <a:extLst>
              <a:ext uri="{FF2B5EF4-FFF2-40B4-BE49-F238E27FC236}">
                <a16:creationId xmlns:a16="http://schemas.microsoft.com/office/drawing/2014/main" id="{8ACCB99C-D899-4AC8-9DF4-20BE2FF7E740}"/>
              </a:ext>
            </a:extLst>
          </p:cNvPr>
          <p:cNvPicPr>
            <a:picLocks noChangeAspect="1"/>
          </p:cNvPicPr>
          <p:nvPr/>
        </p:nvPicPr>
        <p:blipFill rotWithShape="1">
          <a:blip r:embed="rId3"/>
          <a:srcRect t="3078" r="19091" b="6013"/>
          <a:stretch/>
        </p:blipFill>
        <p:spPr>
          <a:xfrm>
            <a:off x="20" y="10"/>
            <a:ext cx="9143980" cy="6857990"/>
          </a:xfrm>
          <a:prstGeom prst="rect">
            <a:avLst/>
          </a:prstGeom>
        </p:spPr>
      </p:pic>
      <p:sp>
        <p:nvSpPr>
          <p:cNvPr id="16" name="Rectangle 15">
            <a:extLst>
              <a:ext uri="{FF2B5EF4-FFF2-40B4-BE49-F238E27FC236}">
                <a16:creationId xmlns:a16="http://schemas.microsoft.com/office/drawing/2014/main" id="{57D175FC-84CC-4D12-A5E2-FA27D934E9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64198" cy="6858000"/>
          </a:xfrm>
          <a:prstGeom prst="rect">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4BEE7BBE-0670-4296-9D6B-B778BE8D8E63}"/>
              </a:ext>
            </a:extLst>
          </p:cNvPr>
          <p:cNvSpPr>
            <a:spLocks noGrp="1"/>
          </p:cNvSpPr>
          <p:nvPr>
            <p:ph type="title"/>
          </p:nvPr>
        </p:nvSpPr>
        <p:spPr>
          <a:xfrm>
            <a:off x="768096" y="585216"/>
            <a:ext cx="4550112" cy="1499616"/>
          </a:xfrm>
        </p:spPr>
        <p:txBody>
          <a:bodyPr>
            <a:normAutofit/>
          </a:bodyPr>
          <a:lstStyle/>
          <a:p>
            <a:r>
              <a:rPr lang="en-US" dirty="0">
                <a:solidFill>
                  <a:srgbClr val="000000"/>
                </a:solidFill>
                <a:cs typeface="Times New Roman"/>
              </a:rPr>
              <a:t>Summer School 2023</a:t>
            </a:r>
          </a:p>
        </p:txBody>
      </p:sp>
      <p:cxnSp>
        <p:nvCxnSpPr>
          <p:cNvPr id="18" name="Straight Connector 17">
            <a:extLst>
              <a:ext uri="{FF2B5EF4-FFF2-40B4-BE49-F238E27FC236}">
                <a16:creationId xmlns:a16="http://schemas.microsoft.com/office/drawing/2014/main" id="{8AC38328-2D50-4DDB-BD20-28DE12E4996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91084B33-0312-4911-B793-5416660ECF3F}"/>
              </a:ext>
            </a:extLst>
          </p:cNvPr>
          <p:cNvSpPr>
            <a:spLocks noGrp="1"/>
          </p:cNvSpPr>
          <p:nvPr>
            <p:ph sz="quarter" idx="13"/>
          </p:nvPr>
        </p:nvSpPr>
        <p:spPr>
          <a:xfrm>
            <a:off x="571500" y="1885950"/>
            <a:ext cx="4746708" cy="4423410"/>
          </a:xfrm>
        </p:spPr>
        <p:txBody>
          <a:bodyPr>
            <a:noAutofit/>
          </a:bodyPr>
          <a:lstStyle/>
          <a:p>
            <a:r>
              <a:rPr lang="en-US" sz="3200" dirty="0">
                <a:solidFill>
                  <a:srgbClr val="000000"/>
                </a:solidFill>
                <a:latin typeface="Calibri"/>
                <a:cs typeface="Calibri"/>
              </a:rPr>
              <a:t>If summer school is part of your plan…take this into account when choosing courses.</a:t>
            </a:r>
          </a:p>
          <a:p>
            <a:r>
              <a:rPr lang="en-US" sz="3200" b="1" dirty="0">
                <a:solidFill>
                  <a:srgbClr val="000000"/>
                </a:solidFill>
                <a:latin typeface="Calibri"/>
                <a:cs typeface="Calibri"/>
              </a:rPr>
              <a:t>You should choose your summer school courses BEFORE completing your grade 12 registration. </a:t>
            </a:r>
          </a:p>
        </p:txBody>
      </p:sp>
    </p:spTree>
    <p:extLst>
      <p:ext uri="{BB962C8B-B14F-4D97-AF65-F5344CB8AC3E}">
        <p14:creationId xmlns:p14="http://schemas.microsoft.com/office/powerpoint/2010/main" val="29179589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Coloured pins pinned on a calendar">
            <a:extLst>
              <a:ext uri="{FF2B5EF4-FFF2-40B4-BE49-F238E27FC236}">
                <a16:creationId xmlns:a16="http://schemas.microsoft.com/office/drawing/2014/main" id="{8ACCB99C-D899-4AC8-9DF4-20BE2FF7E740}"/>
              </a:ext>
            </a:extLst>
          </p:cNvPr>
          <p:cNvPicPr>
            <a:picLocks noChangeAspect="1"/>
          </p:cNvPicPr>
          <p:nvPr/>
        </p:nvPicPr>
        <p:blipFill rotWithShape="1">
          <a:blip r:embed="rId3"/>
          <a:srcRect t="3078" r="19091" b="6013"/>
          <a:stretch/>
        </p:blipFill>
        <p:spPr>
          <a:xfrm>
            <a:off x="20" y="10"/>
            <a:ext cx="9143980" cy="6857990"/>
          </a:xfrm>
          <a:prstGeom prst="rect">
            <a:avLst/>
          </a:prstGeom>
        </p:spPr>
      </p:pic>
      <p:sp>
        <p:nvSpPr>
          <p:cNvPr id="16" name="Rectangle 15">
            <a:extLst>
              <a:ext uri="{FF2B5EF4-FFF2-40B4-BE49-F238E27FC236}">
                <a16:creationId xmlns:a16="http://schemas.microsoft.com/office/drawing/2014/main" id="{57D175FC-84CC-4D12-A5E2-FA27D934E9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64198" cy="6858000"/>
          </a:xfrm>
          <a:prstGeom prst="rect">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4BEE7BBE-0670-4296-9D6B-B778BE8D8E63}"/>
              </a:ext>
            </a:extLst>
          </p:cNvPr>
          <p:cNvSpPr>
            <a:spLocks noGrp="1"/>
          </p:cNvSpPr>
          <p:nvPr>
            <p:ph type="title"/>
          </p:nvPr>
        </p:nvSpPr>
        <p:spPr>
          <a:xfrm>
            <a:off x="768096" y="585216"/>
            <a:ext cx="4550112" cy="1499616"/>
          </a:xfrm>
        </p:spPr>
        <p:txBody>
          <a:bodyPr>
            <a:normAutofit/>
          </a:bodyPr>
          <a:lstStyle/>
          <a:p>
            <a:r>
              <a:rPr lang="en-US">
                <a:solidFill>
                  <a:srgbClr val="000000"/>
                </a:solidFill>
                <a:cs typeface="Times New Roman"/>
              </a:rPr>
              <a:t>Summer School 2023</a:t>
            </a:r>
            <a:endParaRPr lang="en-US" dirty="0">
              <a:solidFill>
                <a:srgbClr val="000000"/>
              </a:solidFill>
              <a:cs typeface="Times New Roman"/>
            </a:endParaRPr>
          </a:p>
        </p:txBody>
      </p:sp>
      <p:cxnSp>
        <p:nvCxnSpPr>
          <p:cNvPr id="18" name="Straight Connector 17">
            <a:extLst>
              <a:ext uri="{FF2B5EF4-FFF2-40B4-BE49-F238E27FC236}">
                <a16:creationId xmlns:a16="http://schemas.microsoft.com/office/drawing/2014/main" id="{8AC38328-2D50-4DDB-BD20-28DE12E4996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20" name="Subtitle 2">
            <a:extLst>
              <a:ext uri="{FF2B5EF4-FFF2-40B4-BE49-F238E27FC236}">
                <a16:creationId xmlns:a16="http://schemas.microsoft.com/office/drawing/2014/main" id="{D41883B8-E0F9-0BA7-D909-D39CF8FE81CD}"/>
              </a:ext>
            </a:extLst>
          </p:cNvPr>
          <p:cNvGraphicFramePr>
            <a:graphicFrameLocks noGrp="1"/>
          </p:cNvGraphicFramePr>
          <p:nvPr>
            <p:ph sz="quarter" idx="13"/>
            <p:extLst>
              <p:ext uri="{D42A27DB-BD31-4B8C-83A1-F6EECF244321}">
                <p14:modId xmlns:p14="http://schemas.microsoft.com/office/powerpoint/2010/main" val="3903986876"/>
              </p:ext>
            </p:extLst>
          </p:nvPr>
        </p:nvGraphicFramePr>
        <p:xfrm>
          <a:off x="126613" y="1740724"/>
          <a:ext cx="5537584" cy="49414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176722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3" name="Straight Connector 72">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0" name="Rectangle 2">
            <a:extLst>
              <a:ext uri="{FF2B5EF4-FFF2-40B4-BE49-F238E27FC236}">
                <a16:creationId xmlns:a16="http://schemas.microsoft.com/office/drawing/2014/main" id="{AF0D4D4C-C2F4-4F7B-989E-148E4033F94A}"/>
              </a:ext>
            </a:extLst>
          </p:cNvPr>
          <p:cNvSpPr>
            <a:spLocks noGrp="1" noChangeArrowheads="1"/>
          </p:cNvSpPr>
          <p:nvPr>
            <p:ph type="title"/>
          </p:nvPr>
        </p:nvSpPr>
        <p:spPr>
          <a:xfrm>
            <a:off x="323851" y="643467"/>
            <a:ext cx="2720460" cy="5571066"/>
          </a:xfrm>
        </p:spPr>
        <p:txBody>
          <a:bodyPr vert="horz" lIns="91440" tIns="45720" rIns="91440" bIns="45720" rtlCol="0" anchor="ctr">
            <a:normAutofit/>
          </a:bodyPr>
          <a:lstStyle/>
          <a:p>
            <a:pPr fontAlgn="auto">
              <a:spcAft>
                <a:spcPts val="0"/>
              </a:spcAft>
              <a:defRPr/>
            </a:pPr>
            <a:r>
              <a:rPr lang="en-US" sz="4300" kern="1200" cap="all" spc="100" baseline="0" dirty="0">
                <a:solidFill>
                  <a:srgbClr val="FFFFFF"/>
                </a:solidFill>
                <a:latin typeface="+mj-lt"/>
                <a:ea typeface="+mj-ea"/>
                <a:cs typeface="+mj-cs"/>
              </a:rPr>
              <a:t>Grade 11 summer school choices</a:t>
            </a:r>
          </a:p>
        </p:txBody>
      </p:sp>
      <p:graphicFrame>
        <p:nvGraphicFramePr>
          <p:cNvPr id="22533" name="Rectangle 3">
            <a:extLst>
              <a:ext uri="{FF2B5EF4-FFF2-40B4-BE49-F238E27FC236}">
                <a16:creationId xmlns:a16="http://schemas.microsoft.com/office/drawing/2014/main" id="{5C536F29-6A01-4D22-BB77-8079F4DAE2FA}"/>
              </a:ext>
            </a:extLst>
          </p:cNvPr>
          <p:cNvGraphicFramePr>
            <a:graphicFrameLocks noGrp="1"/>
          </p:cNvGraphicFramePr>
          <p:nvPr>
            <p:ph sz="quarter" idx="13"/>
            <p:extLst>
              <p:ext uri="{D42A27DB-BD31-4B8C-83A1-F6EECF244321}">
                <p14:modId xmlns:p14="http://schemas.microsoft.com/office/powerpoint/2010/main" val="904833288"/>
              </p:ext>
            </p:extLst>
          </p:nvPr>
        </p:nvGraphicFramePr>
        <p:xfrm>
          <a:off x="4202906" y="954088"/>
          <a:ext cx="4231481" cy="492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24657886"/>
      </p:ext>
    </p:extLst>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 name="Title 2">
            <a:extLst>
              <a:ext uri="{FF2B5EF4-FFF2-40B4-BE49-F238E27FC236}">
                <a16:creationId xmlns:a16="http://schemas.microsoft.com/office/drawing/2014/main" id="{7768057D-3FAD-4A16-845B-46576256F1B6}"/>
              </a:ext>
            </a:extLst>
          </p:cNvPr>
          <p:cNvSpPr>
            <a:spLocks noGrp="1"/>
          </p:cNvSpPr>
          <p:nvPr>
            <p:ph type="title"/>
          </p:nvPr>
        </p:nvSpPr>
        <p:spPr>
          <a:xfrm>
            <a:off x="482601" y="643467"/>
            <a:ext cx="2561709" cy="5571066"/>
          </a:xfrm>
        </p:spPr>
        <p:txBody>
          <a:bodyPr vert="horz" lIns="91440" tIns="45720" rIns="91440" bIns="45720" rtlCol="0" anchor="ctr">
            <a:normAutofit/>
          </a:bodyPr>
          <a:lstStyle/>
          <a:p>
            <a:r>
              <a:rPr lang="en-US" sz="5000" kern="1200" cap="all" spc="100" baseline="0">
                <a:solidFill>
                  <a:srgbClr val="FFFFFF"/>
                </a:solidFill>
                <a:latin typeface="+mj-lt"/>
                <a:ea typeface="+mj-ea"/>
                <a:cs typeface="+mj-cs"/>
              </a:rPr>
              <a:t>GRADE 11 Summer school choices</a:t>
            </a:r>
          </a:p>
        </p:txBody>
      </p:sp>
      <p:graphicFrame>
        <p:nvGraphicFramePr>
          <p:cNvPr id="5" name="Content Placeholder 1">
            <a:extLst>
              <a:ext uri="{FF2B5EF4-FFF2-40B4-BE49-F238E27FC236}">
                <a16:creationId xmlns:a16="http://schemas.microsoft.com/office/drawing/2014/main" id="{15E5CA28-ECB2-43EE-8556-CD24C968FCB5}"/>
              </a:ext>
            </a:extLst>
          </p:cNvPr>
          <p:cNvGraphicFramePr>
            <a:graphicFrameLocks noGrp="1"/>
          </p:cNvGraphicFramePr>
          <p:nvPr>
            <p:ph sz="quarter" idx="13"/>
            <p:extLst>
              <p:ext uri="{D42A27DB-BD31-4B8C-83A1-F6EECF244321}">
                <p14:modId xmlns:p14="http://schemas.microsoft.com/office/powerpoint/2010/main" val="2267019192"/>
              </p:ext>
            </p:extLst>
          </p:nvPr>
        </p:nvGraphicFramePr>
        <p:xfrm>
          <a:off x="3978514" y="143635"/>
          <a:ext cx="4904658" cy="65987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448820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9200C8B5-FB5A-4F8B-A9BD-693C051418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00" y="-2"/>
            <a:ext cx="3052451"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 name="Title 3">
            <a:extLst>
              <a:ext uri="{FF2B5EF4-FFF2-40B4-BE49-F238E27FC236}">
                <a16:creationId xmlns:a16="http://schemas.microsoft.com/office/drawing/2014/main" id="{2DF07C9E-3153-4F06-A3D8-F9928038E794}"/>
              </a:ext>
            </a:extLst>
          </p:cNvPr>
          <p:cNvSpPr>
            <a:spLocks noGrp="1"/>
          </p:cNvSpPr>
          <p:nvPr>
            <p:ph type="title"/>
          </p:nvPr>
        </p:nvSpPr>
        <p:spPr>
          <a:xfrm>
            <a:off x="232529" y="640080"/>
            <a:ext cx="2572391" cy="5613236"/>
          </a:xfrm>
        </p:spPr>
        <p:txBody>
          <a:bodyPr vert="horz" lIns="91440" tIns="45720" rIns="91440" bIns="45720" rtlCol="0" anchor="ctr">
            <a:normAutofit/>
          </a:bodyPr>
          <a:lstStyle/>
          <a:p>
            <a:r>
              <a:rPr lang="en-US" sz="5000">
                <a:solidFill>
                  <a:srgbClr val="FFFFFF"/>
                </a:solidFill>
              </a:rPr>
              <a:t>GRADE 12 SUMMER SCHOOL CHOICES</a:t>
            </a:r>
          </a:p>
        </p:txBody>
      </p:sp>
      <p:graphicFrame>
        <p:nvGraphicFramePr>
          <p:cNvPr id="16" name="Content Placeholder 1">
            <a:extLst>
              <a:ext uri="{FF2B5EF4-FFF2-40B4-BE49-F238E27FC236}">
                <a16:creationId xmlns:a16="http://schemas.microsoft.com/office/drawing/2014/main" id="{40BA4D1C-1D2F-4136-AA60-87A86016CCC3}"/>
              </a:ext>
            </a:extLst>
          </p:cNvPr>
          <p:cNvGraphicFramePr>
            <a:graphicFrameLocks noGrp="1"/>
          </p:cNvGraphicFramePr>
          <p:nvPr>
            <p:ph sz="quarter" idx="13"/>
            <p:extLst>
              <p:ext uri="{D42A27DB-BD31-4B8C-83A1-F6EECF244321}">
                <p14:modId xmlns:p14="http://schemas.microsoft.com/office/powerpoint/2010/main" val="3254092187"/>
              </p:ext>
            </p:extLst>
          </p:nvPr>
        </p:nvGraphicFramePr>
        <p:xfrm>
          <a:off x="3524863" y="598007"/>
          <a:ext cx="5379104" cy="60123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786843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43" name="Straight Connector 142">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5" name="Rectangle 144">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2530" name="Rectangle 2">
            <a:extLst>
              <a:ext uri="{FF2B5EF4-FFF2-40B4-BE49-F238E27FC236}">
                <a16:creationId xmlns:a16="http://schemas.microsoft.com/office/drawing/2014/main" id="{AF0D4D4C-C2F4-4F7B-989E-148E4033F94A}"/>
              </a:ext>
            </a:extLst>
          </p:cNvPr>
          <p:cNvSpPr>
            <a:spLocks noGrp="1" noChangeArrowheads="1"/>
          </p:cNvSpPr>
          <p:nvPr>
            <p:ph type="title"/>
          </p:nvPr>
        </p:nvSpPr>
        <p:spPr>
          <a:xfrm>
            <a:off x="482601" y="643467"/>
            <a:ext cx="2561709" cy="5571066"/>
          </a:xfrm>
        </p:spPr>
        <p:txBody>
          <a:bodyPr vert="horz" lIns="91440" tIns="45720" rIns="91440" bIns="45720" rtlCol="0" anchor="ctr">
            <a:normAutofit/>
          </a:bodyPr>
          <a:lstStyle/>
          <a:p>
            <a:pPr fontAlgn="auto">
              <a:spcAft>
                <a:spcPts val="0"/>
              </a:spcAft>
              <a:defRPr/>
            </a:pPr>
            <a:r>
              <a:rPr lang="en-US" sz="5000" kern="1200" cap="all" spc="100" baseline="0">
                <a:solidFill>
                  <a:srgbClr val="FFFFFF"/>
                </a:solidFill>
                <a:latin typeface="+mj-lt"/>
                <a:ea typeface="+mj-ea"/>
                <a:cs typeface="+mj-cs"/>
              </a:rPr>
              <a:t>Due dates</a:t>
            </a:r>
          </a:p>
        </p:txBody>
      </p:sp>
      <p:graphicFrame>
        <p:nvGraphicFramePr>
          <p:cNvPr id="22538" name="Rectangle 3">
            <a:extLst>
              <a:ext uri="{FF2B5EF4-FFF2-40B4-BE49-F238E27FC236}">
                <a16:creationId xmlns:a16="http://schemas.microsoft.com/office/drawing/2014/main" id="{5BB4CB5E-5315-4F0A-B52F-5D5A1FA54F2B}"/>
              </a:ext>
            </a:extLst>
          </p:cNvPr>
          <p:cNvGraphicFramePr/>
          <p:nvPr/>
        </p:nvGraphicFramePr>
        <p:xfrm>
          <a:off x="4202905" y="476250"/>
          <a:ext cx="4458493" cy="594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47358389"/>
      </p:ext>
    </p:extLst>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3" name="Rectangle 202">
            <a:extLst>
              <a:ext uri="{FF2B5EF4-FFF2-40B4-BE49-F238E27FC236}">
                <a16:creationId xmlns:a16="http://schemas.microsoft.com/office/drawing/2014/main" id="{90AAC386-A18D-4525-AD1B-4D227ED34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31" name="Rectangle 2">
            <a:extLst>
              <a:ext uri="{FF2B5EF4-FFF2-40B4-BE49-F238E27FC236}">
                <a16:creationId xmlns:a16="http://schemas.microsoft.com/office/drawing/2014/main" id="{9F90FE6D-598F-431B-AD8F-D009DD77F96D}"/>
              </a:ext>
            </a:extLst>
          </p:cNvPr>
          <p:cNvSpPr>
            <a:spLocks noGrp="1"/>
          </p:cNvSpPr>
          <p:nvPr>
            <p:ph type="title"/>
          </p:nvPr>
        </p:nvSpPr>
        <p:spPr bwMode="auto">
          <a:xfrm>
            <a:off x="6097404" y="643467"/>
            <a:ext cx="2604756" cy="5571066"/>
          </a:xfrm>
        </p:spPr>
        <p:txBody>
          <a:bodyPr numCol="1" compatLnSpc="1">
            <a:prstTxWarp prst="textNoShape">
              <a:avLst/>
            </a:prstTxWarp>
            <a:normAutofit/>
          </a:bodyPr>
          <a:lstStyle/>
          <a:p>
            <a:pPr eaLnBrk="1" hangingPunct="1"/>
            <a:r>
              <a:rPr lang="en-US" altLang="en-US" cap="none">
                <a:latin typeface="Arial" panose="020B0604020202020204" pitchFamily="34" charset="0"/>
                <a:cs typeface="Tunga" panose="020B0502040204020203" pitchFamily="34" charset="0"/>
              </a:rPr>
              <a:t>How do I register?</a:t>
            </a:r>
          </a:p>
        </p:txBody>
      </p:sp>
      <p:cxnSp>
        <p:nvCxnSpPr>
          <p:cNvPr id="205" name="Straight Connector 204">
            <a:extLst>
              <a:ext uri="{FF2B5EF4-FFF2-40B4-BE49-F238E27FC236}">
                <a16:creationId xmlns:a16="http://schemas.microsoft.com/office/drawing/2014/main" id="{C34C4AD0-FE94-4E84-ACA6-CC5BF1A118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890097" y="2514600"/>
            <a:ext cx="0" cy="1828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232455" name="Rectangle 3">
            <a:extLst>
              <a:ext uri="{FF2B5EF4-FFF2-40B4-BE49-F238E27FC236}">
                <a16:creationId xmlns:a16="http://schemas.microsoft.com/office/drawing/2014/main" id="{FA849364-82B4-4A7B-8206-CCD383DFE8E4}"/>
              </a:ext>
            </a:extLst>
          </p:cNvPr>
          <p:cNvGraphicFramePr/>
          <p:nvPr>
            <p:extLst>
              <p:ext uri="{D42A27DB-BD31-4B8C-83A1-F6EECF244321}">
                <p14:modId xmlns:p14="http://schemas.microsoft.com/office/powerpoint/2010/main" val="2267048384"/>
              </p:ext>
            </p:extLst>
          </p:nvPr>
        </p:nvGraphicFramePr>
        <p:xfrm>
          <a:off x="707231" y="643467"/>
          <a:ext cx="4975559" cy="57954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09840EC7-A8CE-4F34-8B02-30DD834F7535}"/>
              </a:ext>
            </a:extLst>
          </p:cNvPr>
          <p:cNvSpPr>
            <a:spLocks noGrp="1"/>
          </p:cNvSpPr>
          <p:nvPr>
            <p:ph type="title"/>
          </p:nvPr>
        </p:nvSpPr>
        <p:spPr>
          <a:xfrm>
            <a:off x="482601" y="643467"/>
            <a:ext cx="2561709" cy="5571066"/>
          </a:xfrm>
        </p:spPr>
        <p:txBody>
          <a:bodyPr>
            <a:normAutofit/>
          </a:bodyPr>
          <a:lstStyle/>
          <a:p>
            <a:r>
              <a:rPr lang="en-US">
                <a:solidFill>
                  <a:srgbClr val="FFFFFF"/>
                </a:solidFill>
                <a:ea typeface="MS PGothic"/>
                <a:cs typeface="Tunga"/>
              </a:rPr>
              <a:t>ALTERNATE CHOICE</a:t>
            </a:r>
            <a:endParaRPr lang="en-US">
              <a:solidFill>
                <a:srgbClr val="FFFFFF"/>
              </a:solidFill>
            </a:endParaRPr>
          </a:p>
        </p:txBody>
      </p:sp>
      <p:graphicFrame>
        <p:nvGraphicFramePr>
          <p:cNvPr id="5" name="Content Placeholder 1">
            <a:extLst>
              <a:ext uri="{FF2B5EF4-FFF2-40B4-BE49-F238E27FC236}">
                <a16:creationId xmlns:a16="http://schemas.microsoft.com/office/drawing/2014/main" id="{C20A3A3B-C728-411C-B438-2CAC0715FB5A}"/>
              </a:ext>
            </a:extLst>
          </p:cNvPr>
          <p:cNvGraphicFramePr>
            <a:graphicFrameLocks noGrp="1"/>
          </p:cNvGraphicFramePr>
          <p:nvPr>
            <p:ph sz="quarter" idx="13"/>
            <p:extLst>
              <p:ext uri="{D42A27DB-BD31-4B8C-83A1-F6EECF244321}">
                <p14:modId xmlns:p14="http://schemas.microsoft.com/office/powerpoint/2010/main" val="3090884507"/>
              </p:ext>
            </p:extLst>
          </p:nvPr>
        </p:nvGraphicFramePr>
        <p:xfrm>
          <a:off x="4202906" y="954088"/>
          <a:ext cx="4231481" cy="492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3668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3" name="Straight Connector 72">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0" name="Rectangle 2">
            <a:extLst>
              <a:ext uri="{FF2B5EF4-FFF2-40B4-BE49-F238E27FC236}">
                <a16:creationId xmlns:a16="http://schemas.microsoft.com/office/drawing/2014/main" id="{AF0D4D4C-C2F4-4F7B-989E-148E4033F94A}"/>
              </a:ext>
            </a:extLst>
          </p:cNvPr>
          <p:cNvSpPr>
            <a:spLocks noGrp="1" noChangeArrowheads="1"/>
          </p:cNvSpPr>
          <p:nvPr>
            <p:ph type="title"/>
          </p:nvPr>
        </p:nvSpPr>
        <p:spPr>
          <a:xfrm>
            <a:off x="323851" y="643467"/>
            <a:ext cx="2720460" cy="5571066"/>
          </a:xfrm>
        </p:spPr>
        <p:txBody>
          <a:bodyPr vert="horz" lIns="91440" tIns="45720" rIns="91440" bIns="45720" rtlCol="0" anchor="ctr">
            <a:normAutofit/>
          </a:bodyPr>
          <a:lstStyle/>
          <a:p>
            <a:pPr fontAlgn="auto">
              <a:spcAft>
                <a:spcPts val="0"/>
              </a:spcAft>
              <a:defRPr/>
            </a:pPr>
            <a:r>
              <a:rPr lang="en-US" sz="4300">
                <a:solidFill>
                  <a:srgbClr val="FFFFFF"/>
                </a:solidFill>
              </a:rPr>
              <a:t>Diploma requirements</a:t>
            </a:r>
            <a:endParaRPr lang="en-US" sz="4300" kern="1200" cap="all" spc="100" baseline="0">
              <a:solidFill>
                <a:srgbClr val="FFFFFF"/>
              </a:solidFill>
              <a:latin typeface="+mj-lt"/>
              <a:ea typeface="+mj-ea"/>
              <a:cs typeface="+mj-cs"/>
            </a:endParaRPr>
          </a:p>
        </p:txBody>
      </p:sp>
      <p:sp>
        <p:nvSpPr>
          <p:cNvPr id="3" name="Content Placeholder 2">
            <a:extLst>
              <a:ext uri="{FF2B5EF4-FFF2-40B4-BE49-F238E27FC236}">
                <a16:creationId xmlns:a16="http://schemas.microsoft.com/office/drawing/2014/main" id="{1663C152-136C-1496-0C11-E957DAAC2CEB}"/>
              </a:ext>
            </a:extLst>
          </p:cNvPr>
          <p:cNvSpPr>
            <a:spLocks noGrp="1"/>
          </p:cNvSpPr>
          <p:nvPr>
            <p:ph sz="quarter" idx="13"/>
          </p:nvPr>
        </p:nvSpPr>
        <p:spPr>
          <a:xfrm>
            <a:off x="4142936" y="281354"/>
            <a:ext cx="4429564" cy="6105377"/>
          </a:xfrm>
        </p:spPr>
        <p:txBody>
          <a:bodyPr>
            <a:noAutofit/>
          </a:bodyPr>
          <a:lstStyle/>
          <a:p>
            <a:pPr>
              <a:buFont typeface="Wingdings" panose="05000000000000000000" pitchFamily="2" charset="2"/>
              <a:buChar char="§"/>
            </a:pPr>
            <a:r>
              <a:rPr lang="en-US" sz="2800" dirty="0"/>
              <a:t> 2 ONLINE LEARNING CREDITS</a:t>
            </a:r>
          </a:p>
          <a:p>
            <a:pPr>
              <a:buFont typeface="Wingdings" panose="05000000000000000000" pitchFamily="2" charset="2"/>
              <a:buChar char="§"/>
            </a:pPr>
            <a:r>
              <a:rPr lang="en-CA" sz="2800" dirty="0"/>
              <a:t> A requirement beginning with students who entered Grade 9 in the 2020-21 school year – current grade 11s – unless you have OPTED OUT</a:t>
            </a:r>
          </a:p>
          <a:p>
            <a:pPr>
              <a:buFont typeface="Wingdings" panose="05000000000000000000" pitchFamily="2" charset="2"/>
              <a:buChar char="§"/>
            </a:pPr>
            <a:r>
              <a:rPr lang="en-CA" sz="2800" dirty="0"/>
              <a:t>“</a:t>
            </a:r>
            <a:r>
              <a:rPr lang="en-CA" sz="2800" dirty="0" err="1"/>
              <a:t>Opt</a:t>
            </a:r>
            <a:r>
              <a:rPr lang="en-CA" sz="2800" dirty="0"/>
              <a:t> Out Form” now available through </a:t>
            </a:r>
            <a:r>
              <a:rPr lang="en-CA" sz="2800" dirty="0" err="1"/>
              <a:t>MyBlueprint</a:t>
            </a:r>
            <a:endParaRPr lang="en-CA" sz="2800" dirty="0"/>
          </a:p>
        </p:txBody>
      </p:sp>
    </p:spTree>
    <p:extLst>
      <p:ext uri="{BB962C8B-B14F-4D97-AF65-F5344CB8AC3E}">
        <p14:creationId xmlns:p14="http://schemas.microsoft.com/office/powerpoint/2010/main" val="4278904931"/>
      </p:ext>
    </p:extLst>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4572000"/>
            <a:ext cx="5293730" cy="1964266"/>
          </a:xfrm>
          <a:prstGeom prst="rect">
            <a:avLst/>
          </a:prstGeom>
          <a:solidFill>
            <a:srgbClr val="9158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4CD0DAEF-3064-4D08-881D-25FFBBFBAB24}"/>
              </a:ext>
            </a:extLst>
          </p:cNvPr>
          <p:cNvSpPr>
            <a:spLocks noGrp="1"/>
          </p:cNvSpPr>
          <p:nvPr>
            <p:ph type="title"/>
          </p:nvPr>
        </p:nvSpPr>
        <p:spPr>
          <a:xfrm>
            <a:off x="393192" y="4767072"/>
            <a:ext cx="4945641" cy="1625210"/>
          </a:xfrm>
        </p:spPr>
        <p:txBody>
          <a:bodyPr>
            <a:normAutofit/>
          </a:bodyPr>
          <a:lstStyle/>
          <a:p>
            <a:pPr algn="r"/>
            <a:r>
              <a:rPr lang="en-US">
                <a:solidFill>
                  <a:srgbClr val="FFFFFF"/>
                </a:solidFill>
                <a:ea typeface="MS PGothic"/>
                <a:cs typeface="Tunga"/>
              </a:rPr>
              <a:t>Choose wisely</a:t>
            </a:r>
            <a:endParaRPr lang="en-US">
              <a:solidFill>
                <a:srgbClr val="FFFFFF"/>
              </a:solidFill>
            </a:endParaRPr>
          </a:p>
        </p:txBody>
      </p:sp>
      <p:pic>
        <p:nvPicPr>
          <p:cNvPr id="4" name="Picture 4" descr="Free stock photo of accomplishment, ceremony, college">
            <a:extLst>
              <a:ext uri="{FF2B5EF4-FFF2-40B4-BE49-F238E27FC236}">
                <a16:creationId xmlns:a16="http://schemas.microsoft.com/office/drawing/2014/main" id="{2B4970B7-586B-4ACF-989C-52483460A8B9}"/>
              </a:ext>
            </a:extLst>
          </p:cNvPr>
          <p:cNvPicPr>
            <a:picLocks noChangeAspect="1"/>
          </p:cNvPicPr>
          <p:nvPr/>
        </p:nvPicPr>
        <p:blipFill rotWithShape="1">
          <a:blip r:embed="rId3"/>
          <a:srcRect l="6788" r="7180" b="-3"/>
          <a:stretch/>
        </p:blipFill>
        <p:spPr>
          <a:xfrm>
            <a:off x="245660" y="321733"/>
            <a:ext cx="5293729" cy="4107392"/>
          </a:xfrm>
          <a:prstGeom prst="rect">
            <a:avLst/>
          </a:prstGeom>
        </p:spPr>
      </p:pic>
      <p:sp>
        <p:nvSpPr>
          <p:cNvPr id="11"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B10FECEC-6DC5-4130-AD59-4DD3B866866C}"/>
              </a:ext>
            </a:extLst>
          </p:cNvPr>
          <p:cNvSpPr>
            <a:spLocks noGrp="1"/>
          </p:cNvSpPr>
          <p:nvPr>
            <p:ph sz="quarter" idx="13"/>
          </p:nvPr>
        </p:nvSpPr>
        <p:spPr>
          <a:xfrm>
            <a:off x="6021989" y="917725"/>
            <a:ext cx="2568554" cy="4852362"/>
          </a:xfrm>
        </p:spPr>
        <p:txBody>
          <a:bodyPr vert="horz" lIns="91440" tIns="45720" rIns="91440" bIns="45720" rtlCol="0" anchor="ctr">
            <a:normAutofit/>
          </a:bodyPr>
          <a:lstStyle/>
          <a:p>
            <a:r>
              <a:rPr lang="en-US" sz="3200">
                <a:solidFill>
                  <a:srgbClr val="FFFFFF"/>
                </a:solidFill>
                <a:ea typeface="MS PGothic"/>
                <a:cs typeface="Tahoma"/>
              </a:rPr>
              <a:t>REMEMBER…</a:t>
            </a:r>
          </a:p>
          <a:p>
            <a:r>
              <a:rPr lang="en-US" sz="3200">
                <a:solidFill>
                  <a:srgbClr val="FFFFFF"/>
                </a:solidFill>
                <a:ea typeface="MS PGothic"/>
                <a:cs typeface="Tahoma"/>
              </a:rPr>
              <a:t>It is your future, and it is important to consider all post-secondary options</a:t>
            </a:r>
          </a:p>
          <a:p>
            <a:endParaRPr lang="en-US">
              <a:solidFill>
                <a:srgbClr val="FFFFFF"/>
              </a:solidFill>
            </a:endParaRPr>
          </a:p>
          <a:p>
            <a:endParaRPr lang="en-US">
              <a:solidFill>
                <a:srgbClr val="FFFFFF"/>
              </a:solidFill>
              <a:ea typeface="MS PGothic"/>
              <a:cs typeface="Tahoma"/>
            </a:endParaRPr>
          </a:p>
          <a:p>
            <a:endParaRPr lang="en-US">
              <a:solidFill>
                <a:srgbClr val="FFFFFF"/>
              </a:solidFill>
            </a:endParaRPr>
          </a:p>
        </p:txBody>
      </p:sp>
    </p:spTree>
    <p:extLst>
      <p:ext uri="{BB962C8B-B14F-4D97-AF65-F5344CB8AC3E}">
        <p14:creationId xmlns:p14="http://schemas.microsoft.com/office/powerpoint/2010/main" val="30808149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FE572B8A-E928-4A17-BF03-8178FD8707B4}"/>
              </a:ext>
            </a:extLst>
          </p:cNvPr>
          <p:cNvGraphicFramePr>
            <a:graphicFrameLocks noGrp="1"/>
          </p:cNvGraphicFramePr>
          <p:nvPr>
            <p:ph sz="quarter" idx="13"/>
          </p:nvPr>
        </p:nvGraphicFramePr>
        <p:xfrm>
          <a:off x="457200" y="2020888"/>
          <a:ext cx="8229600" cy="3518452"/>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778993978"/>
                    </a:ext>
                  </a:extLst>
                </a:gridCol>
                <a:gridCol w="4114800">
                  <a:extLst>
                    <a:ext uri="{9D8B030D-6E8A-4147-A177-3AD203B41FA5}">
                      <a16:colId xmlns:a16="http://schemas.microsoft.com/office/drawing/2014/main" val="1581382900"/>
                    </a:ext>
                  </a:extLst>
                </a:gridCol>
              </a:tblGrid>
              <a:tr h="879613">
                <a:tc>
                  <a:txBody>
                    <a:bodyPr/>
                    <a:lstStyle/>
                    <a:p>
                      <a:pPr algn="ctr" rtl="0" fontAlgn="base"/>
                      <a:r>
                        <a:rPr lang="en-US" dirty="0">
                          <a:effectLst/>
                        </a:rPr>
                        <a:t>Your Surname​</a:t>
                      </a:r>
                      <a:endParaRPr lang="en-US" b="1" dirty="0">
                        <a:solidFill>
                          <a:srgbClr val="FFFFFF"/>
                        </a:solidFill>
                        <a:effectLst/>
                      </a:endParaRPr>
                    </a:p>
                  </a:txBody>
                  <a:tcPr/>
                </a:tc>
                <a:tc>
                  <a:txBody>
                    <a:bodyPr/>
                    <a:lstStyle/>
                    <a:p>
                      <a:pPr algn="ctr" rtl="0" fontAlgn="base"/>
                      <a:r>
                        <a:rPr lang="en-US" dirty="0">
                          <a:effectLst/>
                        </a:rPr>
                        <a:t>Counsellor Contact​</a:t>
                      </a:r>
                      <a:endParaRPr lang="en-US" b="1" dirty="0">
                        <a:solidFill>
                          <a:srgbClr val="FFFFFF"/>
                        </a:solidFill>
                        <a:effectLst/>
                      </a:endParaRPr>
                    </a:p>
                  </a:txBody>
                  <a:tcPr/>
                </a:tc>
                <a:extLst>
                  <a:ext uri="{0D108BD9-81ED-4DB2-BD59-A6C34878D82A}">
                    <a16:rowId xmlns:a16="http://schemas.microsoft.com/office/drawing/2014/main" val="1693236338"/>
                  </a:ext>
                </a:extLst>
              </a:tr>
              <a:tr h="879613">
                <a:tc>
                  <a:txBody>
                    <a:bodyPr/>
                    <a:lstStyle/>
                    <a:p>
                      <a:pPr algn="ctr" rtl="0" fontAlgn="base"/>
                      <a:r>
                        <a:rPr lang="en-US" sz="2500" dirty="0">
                          <a:effectLst/>
                        </a:rPr>
                        <a:t>A – G</a:t>
                      </a:r>
                    </a:p>
                  </a:txBody>
                  <a:tcPr/>
                </a:tc>
                <a:tc>
                  <a:txBody>
                    <a:bodyPr/>
                    <a:lstStyle/>
                    <a:p>
                      <a:pPr algn="ctr" rtl="0" fontAlgn="auto"/>
                      <a:r>
                        <a:rPr lang="en-US" sz="2500" dirty="0">
                          <a:solidFill>
                            <a:schemeClr val="tx1"/>
                          </a:solidFill>
                          <a:effectLst/>
                          <a:hlinkClick r:id="rId3">
                            <a:extLst>
                              <a:ext uri="{A12FA001-AC4F-418D-AE19-62706E023703}">
                                <ahyp:hlinkClr xmlns:ahyp="http://schemas.microsoft.com/office/drawing/2018/hyperlinkcolor" val="tx"/>
                              </a:ext>
                            </a:extLst>
                          </a:hlinkClick>
                        </a:rPr>
                        <a:t>caitken@bhncdsb.ca</a:t>
                      </a:r>
                      <a:r>
                        <a:rPr lang="en-US" sz="2500" dirty="0">
                          <a:solidFill>
                            <a:schemeClr val="tx1"/>
                          </a:solidFill>
                          <a:effectLst/>
                        </a:rPr>
                        <a:t>​</a:t>
                      </a:r>
                      <a:endParaRPr lang="en-US" sz="2500" dirty="0">
                        <a:solidFill>
                          <a:schemeClr val="tx1"/>
                        </a:solidFill>
                        <a:effectLst/>
                        <a:latin typeface="Calibri" panose="020F0502020204030204" pitchFamily="34" charset="0"/>
                      </a:endParaRPr>
                    </a:p>
                  </a:txBody>
                  <a:tcPr/>
                </a:tc>
                <a:extLst>
                  <a:ext uri="{0D108BD9-81ED-4DB2-BD59-A6C34878D82A}">
                    <a16:rowId xmlns:a16="http://schemas.microsoft.com/office/drawing/2014/main" val="1308844822"/>
                  </a:ext>
                </a:extLst>
              </a:tr>
              <a:tr h="879613">
                <a:tc>
                  <a:txBody>
                    <a:bodyPr/>
                    <a:lstStyle/>
                    <a:p>
                      <a:pPr algn="ctr" rtl="0" fontAlgn="base"/>
                      <a:r>
                        <a:rPr lang="en-US" sz="2500" dirty="0">
                          <a:effectLst/>
                        </a:rPr>
                        <a:t>H – Pa​</a:t>
                      </a:r>
                    </a:p>
                  </a:txBody>
                  <a:tcPr/>
                </a:tc>
                <a:tc>
                  <a:txBody>
                    <a:bodyPr/>
                    <a:lstStyle/>
                    <a:p>
                      <a:pPr algn="ctr" rtl="0" fontAlgn="auto"/>
                      <a:r>
                        <a:rPr lang="en-US" sz="2500" dirty="0">
                          <a:solidFill>
                            <a:schemeClr val="tx1"/>
                          </a:solidFill>
                          <a:effectLst/>
                          <a:hlinkClick r:id="rId4">
                            <a:extLst>
                              <a:ext uri="{A12FA001-AC4F-418D-AE19-62706E023703}">
                                <ahyp:hlinkClr xmlns:ahyp="http://schemas.microsoft.com/office/drawing/2018/hyperlinkcolor" val="tx"/>
                              </a:ext>
                            </a:extLst>
                          </a:hlinkClick>
                        </a:rPr>
                        <a:t>cdeconinck@bhncdsb.ca</a:t>
                      </a:r>
                      <a:r>
                        <a:rPr lang="en-US" sz="2500" dirty="0">
                          <a:solidFill>
                            <a:schemeClr val="tx1"/>
                          </a:solidFill>
                          <a:effectLst/>
                        </a:rPr>
                        <a:t> ​</a:t>
                      </a:r>
                      <a:endParaRPr lang="en-US" sz="2500" dirty="0">
                        <a:solidFill>
                          <a:schemeClr val="tx1"/>
                        </a:solidFill>
                        <a:effectLst/>
                        <a:latin typeface="Calibri" panose="020F0502020204030204" pitchFamily="34" charset="0"/>
                      </a:endParaRPr>
                    </a:p>
                  </a:txBody>
                  <a:tcPr/>
                </a:tc>
                <a:extLst>
                  <a:ext uri="{0D108BD9-81ED-4DB2-BD59-A6C34878D82A}">
                    <a16:rowId xmlns:a16="http://schemas.microsoft.com/office/drawing/2014/main" val="2036227719"/>
                  </a:ext>
                </a:extLst>
              </a:tr>
              <a:tr h="879613">
                <a:tc>
                  <a:txBody>
                    <a:bodyPr/>
                    <a:lstStyle/>
                    <a:p>
                      <a:pPr algn="ctr" rtl="0" fontAlgn="base"/>
                      <a:r>
                        <a:rPr lang="en-US" sz="2500" dirty="0">
                          <a:effectLst/>
                        </a:rPr>
                        <a:t>Pe - Z​</a:t>
                      </a:r>
                    </a:p>
                  </a:txBody>
                  <a:tcPr/>
                </a:tc>
                <a:tc>
                  <a:txBody>
                    <a:bodyPr/>
                    <a:lstStyle/>
                    <a:p>
                      <a:pPr algn="ctr" rtl="0" fontAlgn="auto"/>
                      <a:r>
                        <a:rPr lang="en-US" sz="2500" dirty="0">
                          <a:solidFill>
                            <a:schemeClr val="tx1"/>
                          </a:solidFill>
                          <a:effectLst/>
                          <a:hlinkClick r:id="rId5">
                            <a:extLst>
                              <a:ext uri="{A12FA001-AC4F-418D-AE19-62706E023703}">
                                <ahyp:hlinkClr xmlns:ahyp="http://schemas.microsoft.com/office/drawing/2018/hyperlinkcolor" val="tx"/>
                              </a:ext>
                            </a:extLst>
                          </a:hlinkClick>
                        </a:rPr>
                        <a:t>rderoo@bhncdsb.ca</a:t>
                      </a:r>
                      <a:r>
                        <a:rPr lang="en-US" sz="2500" dirty="0">
                          <a:solidFill>
                            <a:schemeClr val="tx1"/>
                          </a:solidFill>
                          <a:effectLst/>
                        </a:rPr>
                        <a:t> ​</a:t>
                      </a:r>
                      <a:endParaRPr lang="en-US" sz="2500" dirty="0">
                        <a:solidFill>
                          <a:schemeClr val="tx1"/>
                        </a:solidFill>
                        <a:effectLst/>
                        <a:latin typeface="Calibri" panose="020F0502020204030204" pitchFamily="34" charset="0"/>
                      </a:endParaRPr>
                    </a:p>
                  </a:txBody>
                  <a:tcPr/>
                </a:tc>
                <a:extLst>
                  <a:ext uri="{0D108BD9-81ED-4DB2-BD59-A6C34878D82A}">
                    <a16:rowId xmlns:a16="http://schemas.microsoft.com/office/drawing/2014/main" val="3475041100"/>
                  </a:ext>
                </a:extLst>
              </a:tr>
            </a:tbl>
          </a:graphicData>
        </a:graphic>
      </p:graphicFrame>
      <p:sp>
        <p:nvSpPr>
          <p:cNvPr id="3" name="Title 2">
            <a:extLst>
              <a:ext uri="{FF2B5EF4-FFF2-40B4-BE49-F238E27FC236}">
                <a16:creationId xmlns:a16="http://schemas.microsoft.com/office/drawing/2014/main" id="{53CB19C2-6D2F-4D8E-8654-7D8D3588D466}"/>
              </a:ext>
            </a:extLst>
          </p:cNvPr>
          <p:cNvSpPr>
            <a:spLocks noGrp="1"/>
          </p:cNvSpPr>
          <p:nvPr>
            <p:ph type="title"/>
          </p:nvPr>
        </p:nvSpPr>
        <p:spPr/>
        <p:txBody>
          <a:bodyPr/>
          <a:lstStyle/>
          <a:p>
            <a:r>
              <a:rPr lang="en-US">
                <a:ea typeface="MS PGothic"/>
                <a:cs typeface="Tunga"/>
              </a:rPr>
              <a:t>QUESTIONS /HELP</a:t>
            </a:r>
            <a:endParaRPr lang="en-US"/>
          </a:p>
        </p:txBody>
      </p:sp>
    </p:spTree>
    <p:extLst>
      <p:ext uri="{BB962C8B-B14F-4D97-AF65-F5344CB8AC3E}">
        <p14:creationId xmlns:p14="http://schemas.microsoft.com/office/powerpoint/2010/main" val="28601114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 name="Title 2">
            <a:extLst>
              <a:ext uri="{FF2B5EF4-FFF2-40B4-BE49-F238E27FC236}">
                <a16:creationId xmlns:a16="http://schemas.microsoft.com/office/drawing/2014/main" id="{09840EC7-A8CE-4F34-8B02-30DD834F7535}"/>
              </a:ext>
            </a:extLst>
          </p:cNvPr>
          <p:cNvSpPr>
            <a:spLocks noGrp="1"/>
          </p:cNvSpPr>
          <p:nvPr>
            <p:ph type="title"/>
          </p:nvPr>
        </p:nvSpPr>
        <p:spPr>
          <a:xfrm>
            <a:off x="482601" y="643467"/>
            <a:ext cx="2561709" cy="5571066"/>
          </a:xfrm>
        </p:spPr>
        <p:txBody>
          <a:bodyPr>
            <a:normAutofit/>
          </a:bodyPr>
          <a:lstStyle/>
          <a:p>
            <a:r>
              <a:rPr lang="en-US" dirty="0">
                <a:solidFill>
                  <a:srgbClr val="FFFFFF"/>
                </a:solidFill>
                <a:ea typeface="MS PGothic"/>
                <a:cs typeface="Tunga"/>
              </a:rPr>
              <a:t>How do I register?</a:t>
            </a:r>
            <a:endParaRPr lang="en-US" dirty="0">
              <a:solidFill>
                <a:srgbClr val="FFFFFF"/>
              </a:solidFill>
            </a:endParaRPr>
          </a:p>
        </p:txBody>
      </p:sp>
      <p:graphicFrame>
        <p:nvGraphicFramePr>
          <p:cNvPr id="5" name="Content Placeholder 1">
            <a:extLst>
              <a:ext uri="{FF2B5EF4-FFF2-40B4-BE49-F238E27FC236}">
                <a16:creationId xmlns:a16="http://schemas.microsoft.com/office/drawing/2014/main" id="{C20A3A3B-C728-411C-B438-2CAC0715FB5A}"/>
              </a:ext>
            </a:extLst>
          </p:cNvPr>
          <p:cNvGraphicFramePr>
            <a:graphicFrameLocks noGrp="1"/>
          </p:cNvGraphicFramePr>
          <p:nvPr>
            <p:ph sz="quarter" idx="13"/>
          </p:nvPr>
        </p:nvGraphicFramePr>
        <p:xfrm>
          <a:off x="4202906" y="954088"/>
          <a:ext cx="4231481" cy="492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94961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3" name="Straight Connector 72">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2530" name="Rectangle 2">
            <a:extLst>
              <a:ext uri="{FF2B5EF4-FFF2-40B4-BE49-F238E27FC236}">
                <a16:creationId xmlns:a16="http://schemas.microsoft.com/office/drawing/2014/main" id="{AF0D4D4C-C2F4-4F7B-989E-148E4033F94A}"/>
              </a:ext>
            </a:extLst>
          </p:cNvPr>
          <p:cNvSpPr>
            <a:spLocks noGrp="1" noChangeArrowheads="1"/>
          </p:cNvSpPr>
          <p:nvPr>
            <p:ph type="title"/>
          </p:nvPr>
        </p:nvSpPr>
        <p:spPr>
          <a:xfrm>
            <a:off x="323851" y="643467"/>
            <a:ext cx="2720460" cy="5571066"/>
          </a:xfrm>
        </p:spPr>
        <p:txBody>
          <a:bodyPr vert="horz" lIns="91440" tIns="45720" rIns="91440" bIns="45720" rtlCol="0" anchor="ctr">
            <a:normAutofit/>
          </a:bodyPr>
          <a:lstStyle/>
          <a:p>
            <a:pPr>
              <a:defRPr/>
            </a:pPr>
            <a:r>
              <a:rPr lang="en-US" sz="4300" dirty="0">
                <a:solidFill>
                  <a:srgbClr val="FFFFFF"/>
                </a:solidFill>
              </a:rPr>
              <a:t>Community Service </a:t>
            </a:r>
            <a:r>
              <a:rPr lang="en-US" sz="4300" dirty="0" err="1">
                <a:solidFill>
                  <a:srgbClr val="FFFFFF"/>
                </a:solidFill>
              </a:rPr>
              <a:t>Hrs</a:t>
            </a:r>
            <a:endParaRPr lang="en-US" sz="4300" kern="1200" cap="all" spc="100" baseline="0" dirty="0" err="1">
              <a:solidFill>
                <a:srgbClr val="FFFFFF"/>
              </a:solidFill>
              <a:latin typeface="+mj-lt"/>
            </a:endParaRPr>
          </a:p>
        </p:txBody>
      </p:sp>
      <p:graphicFrame>
        <p:nvGraphicFramePr>
          <p:cNvPr id="22533" name="Rectangle 3">
            <a:extLst>
              <a:ext uri="{FF2B5EF4-FFF2-40B4-BE49-F238E27FC236}">
                <a16:creationId xmlns:a16="http://schemas.microsoft.com/office/drawing/2014/main" id="{5C536F29-6A01-4D22-BB77-8079F4DAE2FA}"/>
              </a:ext>
            </a:extLst>
          </p:cNvPr>
          <p:cNvGraphicFramePr>
            <a:graphicFrameLocks noGrp="1"/>
          </p:cNvGraphicFramePr>
          <p:nvPr>
            <p:ph sz="quarter" idx="13"/>
            <p:extLst>
              <p:ext uri="{D42A27DB-BD31-4B8C-83A1-F6EECF244321}">
                <p14:modId xmlns:p14="http://schemas.microsoft.com/office/powerpoint/2010/main" val="2956534525"/>
              </p:ext>
            </p:extLst>
          </p:nvPr>
        </p:nvGraphicFramePr>
        <p:xfrm>
          <a:off x="4122224" y="967535"/>
          <a:ext cx="4231481" cy="492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12357657"/>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BC8EDE"/>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234BE2-4C6F-4062-9A34-54BAF672F24D}"/>
              </a:ext>
            </a:extLst>
          </p:cNvPr>
          <p:cNvPicPr>
            <a:picLocks noChangeAspect="1"/>
          </p:cNvPicPr>
          <p:nvPr/>
        </p:nvPicPr>
        <p:blipFill>
          <a:blip r:embed="rId3"/>
          <a:stretch>
            <a:fillRect/>
          </a:stretch>
        </p:blipFill>
        <p:spPr>
          <a:xfrm>
            <a:off x="647913" y="321469"/>
            <a:ext cx="7848174" cy="5986462"/>
          </a:xfrm>
          <a:prstGeom prst="rect">
            <a:avLst/>
          </a:prstGeom>
        </p:spPr>
      </p:pic>
    </p:spTree>
    <p:extLst>
      <p:ext uri="{BB962C8B-B14F-4D97-AF65-F5344CB8AC3E}">
        <p14:creationId xmlns:p14="http://schemas.microsoft.com/office/powerpoint/2010/main" val="28382539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7" name="Straight Connector 16">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9" name="Rectangle 18">
            <a:extLst>
              <a:ext uri="{FF2B5EF4-FFF2-40B4-BE49-F238E27FC236}">
                <a16:creationId xmlns:a16="http://schemas.microsoft.com/office/drawing/2014/main" id="{42DD0C21-8FEE-4C18-8789-CC8ABE206F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4B51757-7607-4CEA-A0EE-3C5BDC2C1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1998"/>
            <a:ext cx="9141714" cy="2285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E9011310-FC9F-452F-ACFE-C2A69254C47B}"/>
              </a:ext>
            </a:extLst>
          </p:cNvPr>
          <p:cNvSpPr>
            <a:spLocks noGrp="1"/>
          </p:cNvSpPr>
          <p:nvPr>
            <p:ph type="title"/>
          </p:nvPr>
        </p:nvSpPr>
        <p:spPr>
          <a:xfrm>
            <a:off x="342900" y="4960137"/>
            <a:ext cx="5829300" cy="1463040"/>
          </a:xfrm>
        </p:spPr>
        <p:txBody>
          <a:bodyPr vert="horz" lIns="91440" tIns="45720" rIns="91440" bIns="45720" rtlCol="0" anchor="ctr">
            <a:normAutofit/>
          </a:bodyPr>
          <a:lstStyle/>
          <a:p>
            <a:pPr algn="r"/>
            <a:r>
              <a:rPr lang="en-US" sz="5000" kern="1200" cap="all" spc="200" baseline="0">
                <a:solidFill>
                  <a:srgbClr val="FFFFFF"/>
                </a:solidFill>
                <a:latin typeface="+mj-lt"/>
                <a:ea typeface="+mj-ea"/>
                <a:cs typeface="+mj-cs"/>
              </a:rPr>
              <a:t>Community service</a:t>
            </a:r>
          </a:p>
        </p:txBody>
      </p:sp>
      <p:pic>
        <p:nvPicPr>
          <p:cNvPr id="3" name="Picture 2" descr="Graphical user interface, text, application, website&#10;&#10;Description automatically generated">
            <a:extLst>
              <a:ext uri="{FF2B5EF4-FFF2-40B4-BE49-F238E27FC236}">
                <a16:creationId xmlns:a16="http://schemas.microsoft.com/office/drawing/2014/main" id="{29594BCB-82C7-49B9-94E6-6FCFC368D8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 y="434823"/>
            <a:ext cx="8380008" cy="3917654"/>
          </a:xfrm>
          <a:prstGeom prst="rect">
            <a:avLst/>
          </a:prstGeom>
          <a:noFill/>
        </p:spPr>
      </p:pic>
      <p:cxnSp>
        <p:nvCxnSpPr>
          <p:cNvPr id="23" name="Straight Connector 22">
            <a:extLst>
              <a:ext uri="{FF2B5EF4-FFF2-40B4-BE49-F238E27FC236}">
                <a16:creationId xmlns:a16="http://schemas.microsoft.com/office/drawing/2014/main" id="{FEF39256-F095-41C8-8707-6C1A665E8F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304880" y="5220212"/>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909498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BE194971-2F2D-44B0-8AE6-FF2DCCEE0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Oval 5">
            <a:extLst>
              <a:ext uri="{FF2B5EF4-FFF2-40B4-BE49-F238E27FC236}">
                <a16:creationId xmlns:a16="http://schemas.microsoft.com/office/drawing/2014/main" id="{1FF9A61E-EB11-4C46-82E1-3E00A3B4B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2" name="Straight Connector 31">
            <a:extLst>
              <a:ext uri="{FF2B5EF4-FFF2-40B4-BE49-F238E27FC236}">
                <a16:creationId xmlns:a16="http://schemas.microsoft.com/office/drawing/2014/main" id="{5E564EB3-35F2-4EFF-87DC-642DC02052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34" name="Rectangle 33">
            <a:extLst>
              <a:ext uri="{FF2B5EF4-FFF2-40B4-BE49-F238E27FC236}">
                <a16:creationId xmlns:a16="http://schemas.microsoft.com/office/drawing/2014/main" id="{A540FAC9-3505-49ED-9B06-A0F8C14853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544"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6" name="Rectangle 35">
            <a:extLst>
              <a:ext uri="{FF2B5EF4-FFF2-40B4-BE49-F238E27FC236}">
                <a16:creationId xmlns:a16="http://schemas.microsoft.com/office/drawing/2014/main" id="{9879B3CD-E329-42F5-B136-BA1F37EC05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9098" y="484632"/>
            <a:ext cx="5590153" cy="58809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8" name="Title 1">
            <a:extLst>
              <a:ext uri="{FF2B5EF4-FFF2-40B4-BE49-F238E27FC236}">
                <a16:creationId xmlns:a16="http://schemas.microsoft.com/office/drawing/2014/main" id="{E9011310-FC9F-452F-ACFE-C2A69254C47B}"/>
              </a:ext>
            </a:extLst>
          </p:cNvPr>
          <p:cNvSpPr>
            <a:spLocks noGrp="1"/>
          </p:cNvSpPr>
          <p:nvPr>
            <p:ph type="title"/>
          </p:nvPr>
        </p:nvSpPr>
        <p:spPr>
          <a:xfrm>
            <a:off x="742572" y="953837"/>
            <a:ext cx="4904668" cy="3327734"/>
          </a:xfrm>
        </p:spPr>
        <p:txBody>
          <a:bodyPr vert="horz" lIns="91440" tIns="45720" rIns="91440" bIns="45720" rtlCol="0" anchor="b">
            <a:normAutofit/>
          </a:bodyPr>
          <a:lstStyle/>
          <a:p>
            <a:pPr algn="r"/>
            <a:r>
              <a:rPr lang="en-US" sz="4700" spc="200" dirty="0"/>
              <a:t>Picking courses for Grade 12</a:t>
            </a:r>
          </a:p>
        </p:txBody>
      </p:sp>
      <p:cxnSp>
        <p:nvCxnSpPr>
          <p:cNvPr id="38" name="Straight Connector 37">
            <a:extLst>
              <a:ext uri="{FF2B5EF4-FFF2-40B4-BE49-F238E27FC236}">
                <a16:creationId xmlns:a16="http://schemas.microsoft.com/office/drawing/2014/main" id="{51B042EF-3024-4C57-B282-1B30607FB7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19010" y="4476657"/>
            <a:ext cx="4028230"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EA0B4097-B645-43E0-A2B5-B8D688E7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9902" y="484632"/>
            <a:ext cx="2688168" cy="58809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166091968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300&quot;/&gt;&lt;/object&gt;&lt;object type=&quot;3&quot; unique_id=&quot;10005&quot;&gt;&lt;property id=&quot;20148&quot; value=&quot;5&quot;/&gt;&lt;property id=&quot;20300&quot; value=&quot;Slide 2&quot;/&gt;&lt;property id=&quot;20307&quot; value=&quot;415&quot;/&gt;&lt;/object&gt;&lt;object type=&quot;3&quot; unique_id=&quot;10006&quot;&gt;&lt;property id=&quot;20148&quot; value=&quot;5&quot;/&gt;&lt;property id=&quot;20300&quot; value=&quot;Slide 3&quot;/&gt;&lt;property id=&quot;20307&quot; value=&quot;431&quot;/&gt;&lt;/object&gt;&lt;object type=&quot;3&quot; unique_id=&quot;10007&quot;&gt;&lt;property id=&quot;20148&quot; value=&quot;5&quot;/&gt;&lt;property id=&quot;20300&quot; value=&quot;Slide 4&quot;/&gt;&lt;property id=&quot;20307&quot; value=&quot;432&quot;/&gt;&lt;/object&gt;&lt;object type=&quot;3&quot; unique_id=&quot;10008&quot;&gt;&lt;property id=&quot;20148&quot; value=&quot;5&quot;/&gt;&lt;property id=&quot;20300&quot; value=&quot;Slide 5&quot;/&gt;&lt;property id=&quot;20307&quot; value=&quot;433&quot;/&gt;&lt;/object&gt;&lt;object type=&quot;3&quot; unique_id=&quot;10009&quot;&gt;&lt;property id=&quot;20148&quot; value=&quot;5&quot;/&gt;&lt;property id=&quot;20300&quot; value=&quot;Slide 6&quot;/&gt;&lt;property id=&quot;20307&quot; value=&quot;343&quot;/&gt;&lt;/object&gt;&lt;object type=&quot;3&quot; unique_id=&quot;10010&quot;&gt;&lt;property id=&quot;20148&quot; value=&quot;5&quot;/&gt;&lt;property id=&quot;20300&quot; value=&quot;Slide 7&quot;/&gt;&lt;property id=&quot;20307&quot; value=&quot;434&quot;/&gt;&lt;/object&gt;&lt;object type=&quot;3&quot; unique_id=&quot;10011&quot;&gt;&lt;property id=&quot;20148&quot; value=&quot;5&quot;/&gt;&lt;property id=&quot;20300&quot; value=&quot;Slide 8 - &amp;quot;CHANGING PATHWAYS&amp;#x0D;&amp;#x0A;transfer courses&amp;quot;&quot;/&gt;&lt;property id=&quot;20307&quot; value=&quot;405&quot;/&gt;&lt;/object&gt;&lt;object type=&quot;3&quot; unique_id=&quot;10012&quot;&gt;&lt;property id=&quot;20148&quot; value=&quot;5&quot;/&gt;&lt;property id=&quot;20300&quot; value=&quot;Slide 9 - &amp;quot;PLAN AHEAD… &amp;quot;&quot;/&gt;&lt;property id=&quot;20307&quot; value=&quot;417&quot;/&gt;&lt;/object&gt;&lt;object type=&quot;3&quot; unique_id=&quot;10013&quot;&gt;&lt;property id=&quot;20148&quot; value=&quot;5&quot;/&gt;&lt;property id=&quot;20300&quot; value=&quot;Slide 10 - &amp;quot;PLAN AHEAD… &amp;quot;&quot;/&gt;&lt;property id=&quot;20307&quot; value=&quot;420&quot;/&gt;&lt;/object&gt;&lt;object type=&quot;3&quot; unique_id=&quot;10014&quot;&gt;&lt;property id=&quot;20148&quot; value=&quot;5&quot;/&gt;&lt;property id=&quot;20300&quot; value=&quot;Slide 11 - &amp;quot;PLAN AHEAD… &amp;quot;&quot;/&gt;&lt;property id=&quot;20307&quot; value=&quot;421&quot;/&gt;&lt;/object&gt;&lt;object type=&quot;3&quot; unique_id=&quot;10015&quot;&gt;&lt;property id=&quot;20148&quot; value=&quot;5&quot;/&gt;&lt;property id=&quot;20300&quot; value=&quot;Slide 12&quot;/&gt;&lt;property id=&quot;20307&quot; value=&quot;422&quot;/&gt;&lt;/object&gt;&lt;object type=&quot;3&quot; unique_id=&quot;10016&quot;&gt;&lt;property id=&quot;20148&quot; value=&quot;5&quot;/&gt;&lt;property id=&quot;20300&quot; value=&quot;Slide 13 - &amp;quot;Math Requirements….&amp;#x0D;&amp;#x0A;&amp;#x0D;&amp;#x0A;-&amp;amp;#x09;IMPORTANT to check program requirements for your college/ university program or trade!&amp;#x0D;&amp;#x0A;-&amp;amp;#x09;Op&quot;/&gt;&lt;property id=&quot;20307&quot; value=&quot;410&quot;/&gt;&lt;/object&gt;&lt;object type=&quot;3&quot; unique_id=&quot;10017&quot;&gt;&lt;property id=&quot;20148&quot; value=&quot;5&quot;/&gt;&lt;property id=&quot;20300&quot; value=&quot;Slide 14 - &amp;quot;Making Your Choices: Required Courses&amp;quot;&quot;/&gt;&lt;property id=&quot;20307&quot; value=&quot;438&quot;/&gt;&lt;/object&gt;&lt;object type=&quot;3&quot; unique_id=&quot;10018&quot;&gt;&lt;property id=&quot;20148&quot; value=&quot;5&quot;/&gt;&lt;property id=&quot;20300&quot; value=&quot;Slide 15 - &amp;quot;Elective (Optional) Courses&amp;quot;&quot;/&gt;&lt;property id=&quot;20307&quot; value=&quot;435&quot;/&gt;&lt;/object&gt;&lt;object type=&quot;3&quot; unique_id=&quot;10020&quot;&gt;&lt;property id=&quot;20148&quot; value=&quot;5&quot;/&gt;&lt;property id=&quot;20300&quot; value=&quot;Slide 16 - &amp;quot;Elective (Optional) Courses&amp;quot;&quot;/&gt;&lt;property id=&quot;20307&quot; value=&quot;436&quot;/&gt;&lt;/object&gt;&lt;object type=&quot;3&quot; unique_id=&quot;10021&quot;&gt;&lt;property id=&quot;20148&quot; value=&quot;5&quot;/&gt;&lt;property id=&quot;20300&quot; value=&quot;Slide 19 - &amp;quot;Elective (Optional) Courses&amp;quot;&quot;/&gt;&lt;property id=&quot;20307&quot; value=&quot;439&quot;/&gt;&lt;/object&gt;&lt;object type=&quot;3&quot; unique_id=&quot;10022&quot;&gt;&lt;property id=&quot;20148&quot; value=&quot;5&quot;/&gt;&lt;property id=&quot;20300&quot; value=&quot;Slide 18 - &amp;quot;Elective (Optional) Courses&amp;quot;&quot;/&gt;&lt;property id=&quot;20307&quot; value=&quot;437&quot;/&gt;&lt;/object&gt;&lt;object type=&quot;3&quot; unique_id=&quot;10025&quot;&gt;&lt;property id=&quot;20148&quot; value=&quot;5&quot;/&gt;&lt;property id=&quot;20300&quot; value=&quot;Slide 20 - &amp;quot;Elective (Optional) Courses&amp;quot;&quot;/&gt;&lt;property id=&quot;20307&quot; value=&quot;440&quot;/&gt;&lt;/object&gt;&lt;object type=&quot;3&quot; unique_id=&quot;10026&quot;&gt;&lt;property id=&quot;20148&quot; value=&quot;5&quot;/&gt;&lt;property id=&quot;20300&quot; value=&quot;Slide 17 - &amp;quot;Interdisciplinary Courses&amp;quot;&quot;/&gt;&lt;property id=&quot;20307&quot; value=&quot;429&quot;/&gt;&lt;/object&gt;&lt;object type=&quot;3&quot; unique_id=&quot;10029&quot;&gt;&lt;property id=&quot;20148&quot; value=&quot;5&quot;/&gt;&lt;property id=&quot;20300&quot; value=&quot;Slide 21 - &amp;quot;Let’s Get Started…&amp;quot;&quot;/&gt;&lt;property id=&quot;20307&quot; value=&quot;441&quot;/&gt;&lt;/object&gt;&lt;object type=&quot;3&quot; unique_id=&quot;10030&quot;&gt;&lt;property id=&quot;20148&quot; value=&quot;5&quot;/&gt;&lt;property id=&quot;20300&quot; value=&quot;Slide 22 - &amp;quot;Let’s Get Started…&amp;quot;&quot;/&gt;&lt;property id=&quot;20307&quot; value=&quot;442&quot;/&gt;&lt;/object&gt;&lt;object type=&quot;3&quot; unique_id=&quot;10031&quot;&gt;&lt;property id=&quot;20148&quot; value=&quot;5&quot;/&gt;&lt;property id=&quot;20300&quot; value=&quot;Slide 23 - &amp;quot;DUE DATES&amp;quot;&quot;/&gt;&lt;property id=&quot;20307&quot; value=&quot;443&quot;/&gt;&lt;/object&gt;&lt;object type=&quot;3&quot; unique_id=&quot;10032&quot;&gt;&lt;property id=&quot;20148&quot; value=&quot;5&quot;/&gt;&lt;property id=&quot;20300&quot; value=&quot;Slide 24 - &amp;quot;Course Selections&amp;quot;&quot;/&gt;&lt;property id=&quot;20307&quot; value=&quot;428&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d2225ce-984a-42d3-8f12-96d654057ec0">
      <Terms xmlns="http://schemas.microsoft.com/office/infopath/2007/PartnerControls"/>
    </lcf76f155ced4ddcb4097134ff3c332f>
    <TaxCatchAll xmlns="9dbaf4bd-ff25-40e8-80d2-d55b5ac7aae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977CC0B23EA594D89E9B1EF0835E3DB" ma:contentTypeVersion="16" ma:contentTypeDescription="Create a new document." ma:contentTypeScope="" ma:versionID="8b3ca03b629f45c9c5ce4b6908c3adf7">
  <xsd:schema xmlns:xsd="http://www.w3.org/2001/XMLSchema" xmlns:xs="http://www.w3.org/2001/XMLSchema" xmlns:p="http://schemas.microsoft.com/office/2006/metadata/properties" xmlns:ns2="dd2225ce-984a-42d3-8f12-96d654057ec0" xmlns:ns3="9dbaf4bd-ff25-40e8-80d2-d55b5ac7aaea" targetNamespace="http://schemas.microsoft.com/office/2006/metadata/properties" ma:root="true" ma:fieldsID="a84eed1cf59862c0594e13bb9d3f2cab" ns2:_="" ns3:_="">
    <xsd:import namespace="dd2225ce-984a-42d3-8f12-96d654057ec0"/>
    <xsd:import namespace="9dbaf4bd-ff25-40e8-80d2-d55b5ac7aae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2225ce-984a-42d3-8f12-96d654057e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280eff6f-e721-466e-a938-0f479f639c7a"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dbaf4bd-ff25-40e8-80d2-d55b5ac7aaea"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b6400efd-9052-47ce-becc-4745dea836a5}" ma:internalName="TaxCatchAll" ma:showField="CatchAllData" ma:web="9dbaf4bd-ff25-40e8-80d2-d55b5ac7aae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1A8704EF-D790-4CF3-B617-CE9FF6BB6DCF}">
  <ds:schemaRefs>
    <ds:schemaRef ds:uri="http://schemas.microsoft.com/sharepoint/v3/contenttype/forms"/>
  </ds:schemaRefs>
</ds:datastoreItem>
</file>

<file path=customXml/itemProps2.xml><?xml version="1.0" encoding="utf-8"?>
<ds:datastoreItem xmlns:ds="http://schemas.openxmlformats.org/officeDocument/2006/customXml" ds:itemID="{3F527291-2B59-4697-818A-3AEB35498E2A}">
  <ds:schemaRefs>
    <ds:schemaRef ds:uri="http://schemas.openxmlformats.org/package/2006/metadata/core-properties"/>
    <ds:schemaRef ds:uri="dd2225ce-984a-42d3-8f12-96d654057ec0"/>
    <ds:schemaRef ds:uri="http://www.w3.org/XML/1998/namespace"/>
    <ds:schemaRef ds:uri="http://purl.org/dc/elements/1.1/"/>
    <ds:schemaRef ds:uri="http://schemas.microsoft.com/office/2006/documentManagement/types"/>
    <ds:schemaRef ds:uri="http://schemas.microsoft.com/office/infopath/2007/PartnerControls"/>
    <ds:schemaRef ds:uri="http://purl.org/dc/dcmitype/"/>
    <ds:schemaRef ds:uri="9dbaf4bd-ff25-40e8-80d2-d55b5ac7aaea"/>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6EBD1ABF-26F9-4A9A-8794-26D63FD12E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2225ce-984a-42d3-8f12-96d654057ec0"/>
    <ds:schemaRef ds:uri="9dbaf4bd-ff25-40e8-80d2-d55b5ac7aa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D1C5D573-1556-47AA-BB53-4F5DF42E5FD2}">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Integral</Template>
  <TotalTime>162</TotalTime>
  <Words>1688</Words>
  <Application>Microsoft Office PowerPoint</Application>
  <PresentationFormat>On-screen Show (4:3)</PresentationFormat>
  <Paragraphs>311</Paragraphs>
  <Slides>52</Slides>
  <Notes>52</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Integral</vt:lpstr>
      <vt:lpstr>Making the transition to grade 12</vt:lpstr>
      <vt:lpstr>Diploma requirements</vt:lpstr>
      <vt:lpstr>Diploma Requirements</vt:lpstr>
      <vt:lpstr>Diploma requirements</vt:lpstr>
      <vt:lpstr>Diploma requirements</vt:lpstr>
      <vt:lpstr>Community Service Hrs</vt:lpstr>
      <vt:lpstr>PowerPoint Presentation</vt:lpstr>
      <vt:lpstr>Community service</vt:lpstr>
      <vt:lpstr>Picking courses for Grade 12</vt:lpstr>
      <vt:lpstr>Making Compulsory choices</vt:lpstr>
      <vt:lpstr>ENGLISH</vt:lpstr>
      <vt:lpstr>RELIGION</vt:lpstr>
      <vt:lpstr>Mathematics pathways</vt:lpstr>
      <vt:lpstr>MATH</vt:lpstr>
      <vt:lpstr>PowerPoint Presentation</vt:lpstr>
      <vt:lpstr>Shsm – Specialist High Skills Major</vt:lpstr>
      <vt:lpstr>Planning Ahead</vt:lpstr>
      <vt:lpstr>HT SHSMs</vt:lpstr>
      <vt:lpstr>Planning for Post Secondary</vt:lpstr>
      <vt:lpstr>Plan Ahead – University Bound</vt:lpstr>
      <vt:lpstr>Plan Ahead – Trades Bound </vt:lpstr>
      <vt:lpstr>Plan ahead - trades</vt:lpstr>
      <vt:lpstr>Plan Ahead – College Bound</vt:lpstr>
      <vt:lpstr>Campus visits</vt:lpstr>
      <vt:lpstr>How do I choose the right electives??</vt:lpstr>
      <vt:lpstr> HOW DO I CHOOSE THE RIGHT ELECTIVES??    </vt:lpstr>
      <vt:lpstr>Elective Courses</vt:lpstr>
      <vt:lpstr>Elective Courses</vt:lpstr>
      <vt:lpstr>Elective Courses</vt:lpstr>
      <vt:lpstr>Elective Courses</vt:lpstr>
      <vt:lpstr>Elective Courses</vt:lpstr>
      <vt:lpstr>Elective Courses</vt:lpstr>
      <vt:lpstr>Elective Courses</vt:lpstr>
      <vt:lpstr>Elective Courses</vt:lpstr>
      <vt:lpstr>Elective Courses</vt:lpstr>
      <vt:lpstr>Elective Courses</vt:lpstr>
      <vt:lpstr>Elective Courses</vt:lpstr>
      <vt:lpstr>Elective Courses</vt:lpstr>
      <vt:lpstr>Elective Courses</vt:lpstr>
      <vt:lpstr>E-Learning</vt:lpstr>
      <vt:lpstr>E-Learning</vt:lpstr>
      <vt:lpstr>Summer School 2023</vt:lpstr>
      <vt:lpstr>Summer School 2023</vt:lpstr>
      <vt:lpstr>Grade 11 summer school choices</vt:lpstr>
      <vt:lpstr>GRADE 11 Summer school choices</vt:lpstr>
      <vt:lpstr>GRADE 12 SUMMER SCHOOL CHOICES</vt:lpstr>
      <vt:lpstr>Due dates</vt:lpstr>
      <vt:lpstr>How do I register?</vt:lpstr>
      <vt:lpstr>ALTERNATE CHOICE</vt:lpstr>
      <vt:lpstr>Choose wisely</vt:lpstr>
      <vt:lpstr>QUESTIONS /HELP</vt:lpstr>
      <vt:lpstr>How do I register?</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New Curriculum</dc:title>
  <dc:creator>Carol Caulderwood</dc:creator>
  <cp:lastModifiedBy>Carla Aitken</cp:lastModifiedBy>
  <cp:revision>24</cp:revision>
  <cp:lastPrinted>2014-02-10T18:56:32Z</cp:lastPrinted>
  <dcterms:created xsi:type="dcterms:W3CDTF">2000-08-24T17:52:20Z</dcterms:created>
  <dcterms:modified xsi:type="dcterms:W3CDTF">2023-02-13T22:52:31Z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Lenora Burnett</vt:lpwstr>
  </property>
  <property fmtid="{D5CDD505-2E9C-101B-9397-08002B2CF9AE}" pid="3" name="Order">
    <vt:lpwstr>913800.000000000</vt:lpwstr>
  </property>
  <property fmtid="{D5CDD505-2E9C-101B-9397-08002B2CF9AE}" pid="4" name="display_urn:schemas-microsoft-com:office:office#Author">
    <vt:lpwstr>Lenora Burnett</vt:lpwstr>
  </property>
  <property fmtid="{D5CDD505-2E9C-101B-9397-08002B2CF9AE}" pid="5" name="ContentTypeId">
    <vt:lpwstr>0x0101002977CC0B23EA594D89E9B1EF0835E3DB</vt:lpwstr>
  </property>
  <property fmtid="{D5CDD505-2E9C-101B-9397-08002B2CF9AE}" pid="6" name="MediaServiceImageTags">
    <vt:lpwstr/>
  </property>
</Properties>
</file>