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81" r:id="rId5"/>
  </p:sldMasterIdLst>
  <p:notesMasterIdLst>
    <p:notesMasterId r:id="rId32"/>
  </p:notesMasterIdLst>
  <p:handoutMasterIdLst>
    <p:handoutMasterId r:id="rId33"/>
  </p:handoutMasterIdLst>
  <p:sldIdLst>
    <p:sldId id="461" r:id="rId6"/>
    <p:sldId id="489" r:id="rId7"/>
    <p:sldId id="531" r:id="rId8"/>
    <p:sldId id="516" r:id="rId9"/>
    <p:sldId id="438" r:id="rId10"/>
    <p:sldId id="532" r:id="rId11"/>
    <p:sldId id="286" r:id="rId12"/>
    <p:sldId id="476" r:id="rId13"/>
    <p:sldId id="287" r:id="rId14"/>
    <p:sldId id="477" r:id="rId15"/>
    <p:sldId id="490" r:id="rId16"/>
    <p:sldId id="514" r:id="rId17"/>
    <p:sldId id="521" r:id="rId18"/>
    <p:sldId id="525" r:id="rId19"/>
    <p:sldId id="313" r:id="rId20"/>
    <p:sldId id="530" r:id="rId21"/>
    <p:sldId id="528" r:id="rId22"/>
    <p:sldId id="520" r:id="rId23"/>
    <p:sldId id="519" r:id="rId24"/>
    <p:sldId id="524" r:id="rId25"/>
    <p:sldId id="533" r:id="rId26"/>
    <p:sldId id="441" r:id="rId27"/>
    <p:sldId id="466" r:id="rId28"/>
    <p:sldId id="465" r:id="rId29"/>
    <p:sldId id="522" r:id="rId30"/>
    <p:sldId id="523" r:id="rId31"/>
  </p:sldIdLst>
  <p:sldSz cx="9144000" cy="6858000" type="screen4x3"/>
  <p:notesSz cx="7010400" cy="92964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CC"/>
    <a:srgbClr val="BC8EDE"/>
    <a:srgbClr val="A66BD3"/>
    <a:srgbClr val="FFFF99"/>
    <a:srgbClr val="66FF33"/>
    <a:srgbClr val="00FF00"/>
    <a:srgbClr val="FF6600"/>
    <a:srgbClr val="33CC33"/>
    <a:srgbClr val="00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snapToGrid="0">
      <p:cViewPr>
        <p:scale>
          <a:sx n="184" d="100"/>
          <a:sy n="184" d="100"/>
        </p:scale>
        <p:origin x="-144" y="-750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16.xml.rels><?xml version="1.0" encoding="UTF-8" standalone="yes"?>
<Relationships xmlns="http://schemas.openxmlformats.org/package/2006/relationships"><Relationship Id="rId1" Type="http://schemas.openxmlformats.org/officeDocument/2006/relationships/hyperlink" Target="https://app.myblueprint.ca/"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6.xml.rels><?xml version="1.0" encoding="UTF-8" standalone="yes"?>
<Relationships xmlns="http://schemas.openxmlformats.org/package/2006/relationships"><Relationship Id="rId1" Type="http://schemas.openxmlformats.org/officeDocument/2006/relationships/hyperlink" Target="https://app.myblueprint.ca/"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37191-7107-438B-92CA-A87DDE5979A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8E1C2BC-FDC7-4532-B654-ACE0636BD86D}">
      <dgm:prSet/>
      <dgm:spPr/>
      <dgm:t>
        <a:bodyPr/>
        <a:lstStyle/>
        <a:p>
          <a:r>
            <a:rPr lang="en-US" dirty="0"/>
            <a:t>Complete required courses for post-secondary program</a:t>
          </a:r>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dgm:spPr/>
      <dgm:t>
        <a:bodyPr/>
        <a:lstStyle/>
        <a:p>
          <a:r>
            <a:rPr lang="en-US" dirty="0"/>
            <a:t>Test-drive a career – COOP/ </a:t>
          </a:r>
          <a:r>
            <a:rPr lang="en-US" dirty="0" err="1"/>
            <a:t>OYAP</a:t>
          </a:r>
          <a:r>
            <a:rPr lang="en-US" dirty="0"/>
            <a:t> (1/2 day or full day)</a:t>
          </a:r>
          <a:endParaRPr lang="en-CA"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dgm:spPr/>
      <dgm:t>
        <a:bodyPr/>
        <a:lstStyle/>
        <a:p>
          <a:r>
            <a:rPr lang="en-CA" dirty="0"/>
            <a:t>Upgrade marks for post-secondary </a:t>
          </a:r>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57C9A3C3-0015-4FB3-A5B3-86109BB9B61B}">
      <dgm:prSet/>
      <dgm:spPr/>
      <dgm:t>
        <a:bodyPr/>
        <a:lstStyle/>
        <a:p>
          <a:r>
            <a:rPr lang="en-US" dirty="0"/>
            <a:t>Finish portfolio or other admission requirements</a:t>
          </a:r>
          <a:endParaRPr lang="en-CA" dirty="0"/>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F74E811A-1498-4832-957B-2663BE5CDC95}">
      <dgm:prSet/>
      <dgm:spPr/>
      <dgm:t>
        <a:bodyPr/>
        <a:lstStyle/>
        <a:p>
          <a:r>
            <a:rPr lang="en-US" dirty="0"/>
            <a:t>Try new courses for potential new career path</a:t>
          </a:r>
          <a:endParaRPr lang="en-CA" dirty="0"/>
        </a:p>
      </dgm:t>
    </dgm:pt>
    <dgm:pt modelId="{F1F3327B-8B17-4143-A011-5C47098CC5D8}" type="parTrans" cxnId="{83A5277D-BEDF-46A5-8A60-CEAE41E34808}">
      <dgm:prSet/>
      <dgm:spPr/>
      <dgm:t>
        <a:bodyPr/>
        <a:lstStyle/>
        <a:p>
          <a:endParaRPr lang="en-CA"/>
        </a:p>
      </dgm:t>
    </dgm:pt>
    <dgm:pt modelId="{9CFC2F6A-F039-4BC8-A8E2-58F092F68ADE}" type="sibTrans" cxnId="{83A5277D-BEDF-46A5-8A60-CEAE41E34808}">
      <dgm:prSet/>
      <dgm:spPr/>
      <dgm:t>
        <a:bodyPr/>
        <a:lstStyle/>
        <a:p>
          <a:endParaRPr lang="en-CA"/>
        </a:p>
      </dgm:t>
    </dgm:pt>
    <dgm:pt modelId="{54163C94-C293-49A4-AE06-CC9201429A56}" type="pres">
      <dgm:prSet presAssocID="{6FB37191-7107-438B-92CA-A87DDE5979AB}" presName="linear" presStyleCnt="0">
        <dgm:presLayoutVars>
          <dgm:animLvl val="lvl"/>
          <dgm:resizeHandles val="exact"/>
        </dgm:presLayoutVars>
      </dgm:prSet>
      <dgm:spPr/>
    </dgm:pt>
    <dgm:pt modelId="{BDF0AC57-4C76-481D-A4A2-1D69C76F00EE}" type="pres">
      <dgm:prSet presAssocID="{88E1C2BC-FDC7-4532-B654-ACE0636BD86D}" presName="parentText" presStyleLbl="node1" presStyleIdx="0" presStyleCnt="5">
        <dgm:presLayoutVars>
          <dgm:chMax val="0"/>
          <dgm:bulletEnabled val="1"/>
        </dgm:presLayoutVars>
      </dgm:prSet>
      <dgm:spPr/>
    </dgm:pt>
    <dgm:pt modelId="{4EEE1904-0ECF-4116-8210-2FC4EFABEE37}" type="pres">
      <dgm:prSet presAssocID="{0D45E588-1E9F-421B-A957-B0929F11242A}" presName="spacer" presStyleCnt="0"/>
      <dgm:spPr/>
    </dgm:pt>
    <dgm:pt modelId="{C2A957B5-5A20-456C-A4F4-E7F1E3BA96CF}" type="pres">
      <dgm:prSet presAssocID="{5EE6CB67-00A4-49DE-80F0-85754E2D7C0A}" presName="parentText" presStyleLbl="node1" presStyleIdx="1" presStyleCnt="5">
        <dgm:presLayoutVars>
          <dgm:chMax val="0"/>
          <dgm:bulletEnabled val="1"/>
        </dgm:presLayoutVars>
      </dgm:prSet>
      <dgm:spPr/>
    </dgm:pt>
    <dgm:pt modelId="{CB6C1D21-B3FB-41F0-8B56-858C9B6CCCD3}" type="pres">
      <dgm:prSet presAssocID="{E2CCDBC9-1F95-4054-B452-349BCA4F42F0}" presName="spacer" presStyleCnt="0"/>
      <dgm:spPr/>
    </dgm:pt>
    <dgm:pt modelId="{FF1254D2-6E4E-4CAC-BD24-2493AAE8BB70}" type="pres">
      <dgm:prSet presAssocID="{AD06BEB5-019D-46CD-ADF0-31BDDD198C0A}" presName="parentText" presStyleLbl="node1" presStyleIdx="2" presStyleCnt="5">
        <dgm:presLayoutVars>
          <dgm:chMax val="0"/>
          <dgm:bulletEnabled val="1"/>
        </dgm:presLayoutVars>
      </dgm:prSet>
      <dgm:spPr/>
    </dgm:pt>
    <dgm:pt modelId="{9F678CB1-C2A4-4D05-A0FA-AD05448BCD44}" type="pres">
      <dgm:prSet presAssocID="{AC5CF306-E77D-4A63-B294-03C5EF800390}" presName="spacer" presStyleCnt="0"/>
      <dgm:spPr/>
    </dgm:pt>
    <dgm:pt modelId="{EAFAC7E6-0D08-45A1-AE40-6109CA7F9AF2}" type="pres">
      <dgm:prSet presAssocID="{57C9A3C3-0015-4FB3-A5B3-86109BB9B61B}" presName="parentText" presStyleLbl="node1" presStyleIdx="3" presStyleCnt="5">
        <dgm:presLayoutVars>
          <dgm:chMax val="0"/>
          <dgm:bulletEnabled val="1"/>
        </dgm:presLayoutVars>
      </dgm:prSet>
      <dgm:spPr/>
    </dgm:pt>
    <dgm:pt modelId="{A1FA2A12-C1DB-4464-AE81-5F30208DD032}" type="pres">
      <dgm:prSet presAssocID="{F6408B3B-0EC1-4608-A1F1-420B490DDBE5}" presName="spacer" presStyleCnt="0"/>
      <dgm:spPr/>
    </dgm:pt>
    <dgm:pt modelId="{3534818C-F245-48B0-8D53-AB9589BC6616}" type="pres">
      <dgm:prSet presAssocID="{F74E811A-1498-4832-957B-2663BE5CDC95}" presName="parentText" presStyleLbl="node1" presStyleIdx="4" presStyleCnt="5">
        <dgm:presLayoutVars>
          <dgm:chMax val="0"/>
          <dgm:bulletEnabled val="1"/>
        </dgm:presLayoutVars>
      </dgm:prSet>
      <dgm:spPr/>
    </dgm:pt>
  </dgm:ptLst>
  <dgm:cxnLst>
    <dgm:cxn modelId="{61AA4F19-DEA0-48E5-9DF0-2EBC68D42018}" srcId="{6FB37191-7107-438B-92CA-A87DDE5979AB}" destId="{AD06BEB5-019D-46CD-ADF0-31BDDD198C0A}" srcOrd="2" destOrd="0" parTransId="{CEB2B4DD-0EA3-4AF0-9301-2E5BCB853FC2}" sibTransId="{AC5CF306-E77D-4A63-B294-03C5EF800390}"/>
    <dgm:cxn modelId="{2DC8E636-E1DE-41BD-928F-6AA381ECDD08}" type="presOf" srcId="{57C9A3C3-0015-4FB3-A5B3-86109BB9B61B}" destId="{EAFAC7E6-0D08-45A1-AE40-6109CA7F9AF2}" srcOrd="0" destOrd="0" presId="urn:microsoft.com/office/officeart/2005/8/layout/vList2"/>
    <dgm:cxn modelId="{D7DF3164-E9B5-43A9-9058-39103B0D81AF}" type="presOf" srcId="{AD06BEB5-019D-46CD-ADF0-31BDDD198C0A}" destId="{FF1254D2-6E4E-4CAC-BD24-2493AAE8BB70}" srcOrd="0" destOrd="0" presId="urn:microsoft.com/office/officeart/2005/8/layout/vList2"/>
    <dgm:cxn modelId="{8D8A3A53-2E28-4C6D-91C7-A60F324333AD}" type="presOf" srcId="{5EE6CB67-00A4-49DE-80F0-85754E2D7C0A}" destId="{C2A957B5-5A20-456C-A4F4-E7F1E3BA96CF}" srcOrd="0" destOrd="0" presId="urn:microsoft.com/office/officeart/2005/8/layout/vList2"/>
    <dgm:cxn modelId="{22008B53-724D-4A8B-9944-C0DC3F438C19}" srcId="{6FB37191-7107-438B-92CA-A87DDE5979AB}" destId="{57C9A3C3-0015-4FB3-A5B3-86109BB9B61B}" srcOrd="3" destOrd="0" parTransId="{D54BA68A-DA61-4080-B027-4DF82C9D7CCB}" sibTransId="{F6408B3B-0EC1-4608-A1F1-420B490DDBE5}"/>
    <dgm:cxn modelId="{83A5277D-BEDF-46A5-8A60-CEAE41E34808}" srcId="{6FB37191-7107-438B-92CA-A87DDE5979AB}" destId="{F74E811A-1498-4832-957B-2663BE5CDC95}" srcOrd="4" destOrd="0" parTransId="{F1F3327B-8B17-4143-A011-5C47098CC5D8}" sibTransId="{9CFC2F6A-F039-4BC8-A8E2-58F092F68ADE}"/>
    <dgm:cxn modelId="{07A78A8C-B734-4882-9D75-23902B400F1E}" type="presOf" srcId="{6FB37191-7107-438B-92CA-A87DDE5979AB}" destId="{54163C94-C293-49A4-AE06-CC9201429A56}" srcOrd="0" destOrd="0" presId="urn:microsoft.com/office/officeart/2005/8/layout/vList2"/>
    <dgm:cxn modelId="{6739C993-93B1-42B4-97F2-AB39CC8538BF}" srcId="{6FB37191-7107-438B-92CA-A87DDE5979AB}" destId="{88E1C2BC-FDC7-4532-B654-ACE0636BD86D}" srcOrd="0" destOrd="0" parTransId="{4C75F22B-5A20-4ED6-A482-87DA46756DBA}" sibTransId="{0D45E588-1E9F-421B-A957-B0929F11242A}"/>
    <dgm:cxn modelId="{04121DA5-8670-42B0-9970-6935722C8B85}" type="presOf" srcId="{F74E811A-1498-4832-957B-2663BE5CDC95}" destId="{3534818C-F245-48B0-8D53-AB9589BC6616}" srcOrd="0" destOrd="0" presId="urn:microsoft.com/office/officeart/2005/8/layout/vList2"/>
    <dgm:cxn modelId="{188A6BDE-5654-4E16-89CA-9029A207AFFF}" srcId="{6FB37191-7107-438B-92CA-A87DDE5979AB}" destId="{5EE6CB67-00A4-49DE-80F0-85754E2D7C0A}" srcOrd="1" destOrd="0" parTransId="{26469B6D-76B9-4061-83B6-C66300957CC7}" sibTransId="{E2CCDBC9-1F95-4054-B452-349BCA4F42F0}"/>
    <dgm:cxn modelId="{7DAD05E3-6A89-49F1-97DE-352F9DC2E051}" type="presOf" srcId="{88E1C2BC-FDC7-4532-B654-ACE0636BD86D}" destId="{BDF0AC57-4C76-481D-A4A2-1D69C76F00EE}" srcOrd="0" destOrd="0" presId="urn:microsoft.com/office/officeart/2005/8/layout/vList2"/>
    <dgm:cxn modelId="{57D11B7E-4B7D-495B-B4B2-F8E34175F38A}" type="presParOf" srcId="{54163C94-C293-49A4-AE06-CC9201429A56}" destId="{BDF0AC57-4C76-481D-A4A2-1D69C76F00EE}" srcOrd="0" destOrd="0" presId="urn:microsoft.com/office/officeart/2005/8/layout/vList2"/>
    <dgm:cxn modelId="{F10296E9-75F6-42E6-9591-75CAF04EFCC2}" type="presParOf" srcId="{54163C94-C293-49A4-AE06-CC9201429A56}" destId="{4EEE1904-0ECF-4116-8210-2FC4EFABEE37}" srcOrd="1" destOrd="0" presId="urn:microsoft.com/office/officeart/2005/8/layout/vList2"/>
    <dgm:cxn modelId="{E148555D-C0DA-4EE6-8DCD-0B1DC214D86A}" type="presParOf" srcId="{54163C94-C293-49A4-AE06-CC9201429A56}" destId="{C2A957B5-5A20-456C-A4F4-E7F1E3BA96CF}" srcOrd="2" destOrd="0" presId="urn:microsoft.com/office/officeart/2005/8/layout/vList2"/>
    <dgm:cxn modelId="{2D3B9AE7-821C-4712-AFEA-9453E76E4013}" type="presParOf" srcId="{54163C94-C293-49A4-AE06-CC9201429A56}" destId="{CB6C1D21-B3FB-41F0-8B56-858C9B6CCCD3}" srcOrd="3" destOrd="0" presId="urn:microsoft.com/office/officeart/2005/8/layout/vList2"/>
    <dgm:cxn modelId="{1F88C1DF-77A0-46C2-A994-ECFDDD7DE017}" type="presParOf" srcId="{54163C94-C293-49A4-AE06-CC9201429A56}" destId="{FF1254D2-6E4E-4CAC-BD24-2493AAE8BB70}" srcOrd="4" destOrd="0" presId="urn:microsoft.com/office/officeart/2005/8/layout/vList2"/>
    <dgm:cxn modelId="{F884F882-F7B8-4857-A9AB-80742C11A27B}" type="presParOf" srcId="{54163C94-C293-49A4-AE06-CC9201429A56}" destId="{9F678CB1-C2A4-4D05-A0FA-AD05448BCD44}" srcOrd="5" destOrd="0" presId="urn:microsoft.com/office/officeart/2005/8/layout/vList2"/>
    <dgm:cxn modelId="{698FE56E-7AE9-4913-9C21-C35076924708}" type="presParOf" srcId="{54163C94-C293-49A4-AE06-CC9201429A56}" destId="{EAFAC7E6-0D08-45A1-AE40-6109CA7F9AF2}" srcOrd="6" destOrd="0" presId="urn:microsoft.com/office/officeart/2005/8/layout/vList2"/>
    <dgm:cxn modelId="{61714221-1F32-4A11-A741-6041B3DFE117}" type="presParOf" srcId="{54163C94-C293-49A4-AE06-CC9201429A56}" destId="{A1FA2A12-C1DB-4464-AE81-5F30208DD032}" srcOrd="7" destOrd="0" presId="urn:microsoft.com/office/officeart/2005/8/layout/vList2"/>
    <dgm:cxn modelId="{AAE0A064-B330-432B-B342-3BA253CF238D}" type="presParOf" srcId="{54163C94-C293-49A4-AE06-CC9201429A56}" destId="{3534818C-F245-48B0-8D53-AB9589BC661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83D592-2BBE-4A3D-8B45-F4D7121C353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B02D054-1E88-4221-9A80-4E9F51C35486}">
      <dgm:prSet phldr="0"/>
      <dgm:spPr/>
      <dgm:t>
        <a:bodyPr/>
        <a:lstStyle/>
        <a:p>
          <a:r>
            <a:rPr lang="en-US" dirty="0"/>
            <a:t>MCF3M – Mixed Math </a:t>
          </a:r>
          <a:endParaRPr lang="en-US" dirty="0">
            <a:latin typeface="Tw Cen MT Condensed"/>
          </a:endParaRPr>
        </a:p>
      </dgm:t>
    </dgm:pt>
    <dgm:pt modelId="{B130472E-4877-4966-9CAB-A1DD2D72FECE}" type="parTrans" cxnId="{C9C69E0D-D326-4EE4-B532-B79A8C0D9F54}">
      <dgm:prSet/>
      <dgm:spPr/>
      <dgm:t>
        <a:bodyPr/>
        <a:lstStyle/>
        <a:p>
          <a:endParaRPr lang="en-US"/>
        </a:p>
      </dgm:t>
    </dgm:pt>
    <dgm:pt modelId="{12A66504-8533-43A0-9F3D-D9F6B452E076}" type="sibTrans" cxnId="{C9C69E0D-D326-4EE4-B532-B79A8C0D9F54}">
      <dgm:prSet/>
      <dgm:spPr/>
      <dgm:t>
        <a:bodyPr/>
        <a:lstStyle/>
        <a:p>
          <a:endParaRPr lang="en-US"/>
        </a:p>
      </dgm:t>
    </dgm:pt>
    <dgm:pt modelId="{2FFDE8F4-FD22-412F-8AFE-FCD5903AF854}">
      <dgm:prSet phldr="0"/>
      <dgm:spPr/>
      <dgm:t>
        <a:bodyPr/>
        <a:lstStyle/>
        <a:p>
          <a:pPr rtl="0"/>
          <a:r>
            <a:rPr lang="en-US" dirty="0">
              <a:latin typeface="Tw Cen MT Condensed" panose="020B0606020104020203"/>
            </a:rPr>
            <a:t>NBE3U – Understanding Contemporary First Nations, Metis, and Inuit Voices (Sub for grade 11 U English)</a:t>
          </a:r>
          <a:endParaRPr lang="en-US" dirty="0"/>
        </a:p>
      </dgm:t>
    </dgm:pt>
    <dgm:pt modelId="{8EBE0C30-D890-4788-8092-5D76D7020E6F}" type="parTrans" cxnId="{04688BBB-AE06-4D0E-A32B-E9FF045BB99B}">
      <dgm:prSet/>
      <dgm:spPr/>
      <dgm:t>
        <a:bodyPr/>
        <a:lstStyle/>
        <a:p>
          <a:endParaRPr lang="en-US"/>
        </a:p>
      </dgm:t>
    </dgm:pt>
    <dgm:pt modelId="{2392AD11-E110-42DB-A04C-50DBFA7EBFBE}" type="sibTrans" cxnId="{04688BBB-AE06-4D0E-A32B-E9FF045BB99B}">
      <dgm:prSet/>
      <dgm:spPr/>
      <dgm:t>
        <a:bodyPr/>
        <a:lstStyle/>
        <a:p>
          <a:endParaRPr lang="en-US"/>
        </a:p>
      </dgm:t>
    </dgm:pt>
    <dgm:pt modelId="{B2C029DB-813E-4F92-8FD8-CA82821F8125}">
      <dgm:prSet/>
      <dgm:spPr/>
      <dgm:t>
        <a:bodyPr/>
        <a:lstStyle/>
        <a:p>
          <a:r>
            <a:rPr lang="en-US" dirty="0"/>
            <a:t>DCO3O2 – COOP</a:t>
          </a:r>
        </a:p>
      </dgm:t>
    </dgm:pt>
    <dgm:pt modelId="{654E3913-D23D-4E21-A409-CA619DDDE7A7}" type="parTrans" cxnId="{3C70ABFC-4C54-4948-88F0-E962C7E9E5C7}">
      <dgm:prSet/>
      <dgm:spPr/>
      <dgm:t>
        <a:bodyPr/>
        <a:lstStyle/>
        <a:p>
          <a:endParaRPr lang="en-US"/>
        </a:p>
      </dgm:t>
    </dgm:pt>
    <dgm:pt modelId="{10D2055C-36C6-423C-9B1A-7A08ECB5A1F2}" type="sibTrans" cxnId="{3C70ABFC-4C54-4948-88F0-E962C7E9E5C7}">
      <dgm:prSet/>
      <dgm:spPr/>
      <dgm:t>
        <a:bodyPr/>
        <a:lstStyle/>
        <a:p>
          <a:endParaRPr lang="en-US"/>
        </a:p>
      </dgm:t>
    </dgm:pt>
    <dgm:pt modelId="{FD0FAA39-F570-416B-BBE4-18D251D8B00D}">
      <dgm:prSet/>
      <dgm:spPr/>
      <dgm:t>
        <a:bodyPr/>
        <a:lstStyle/>
        <a:p>
          <a:r>
            <a:rPr lang="en-US" dirty="0"/>
            <a:t>Credit Recovery</a:t>
          </a:r>
        </a:p>
      </dgm:t>
    </dgm:pt>
    <dgm:pt modelId="{26ABD6D6-CF72-43A9-ABAD-E564646DEDF7}" type="parTrans" cxnId="{49BA98D4-68FC-4BC7-9CC3-16945D2F4DC8}">
      <dgm:prSet/>
      <dgm:spPr/>
      <dgm:t>
        <a:bodyPr/>
        <a:lstStyle/>
        <a:p>
          <a:endParaRPr lang="en-US"/>
        </a:p>
      </dgm:t>
    </dgm:pt>
    <dgm:pt modelId="{BAC39266-D317-4881-99DA-532DCA6B8499}" type="sibTrans" cxnId="{49BA98D4-68FC-4BC7-9CC3-16945D2F4DC8}">
      <dgm:prSet/>
      <dgm:spPr/>
      <dgm:t>
        <a:bodyPr/>
        <a:lstStyle/>
        <a:p>
          <a:endParaRPr lang="en-US"/>
        </a:p>
      </dgm:t>
    </dgm:pt>
    <dgm:pt modelId="{76674494-E45D-4FEC-80D4-869AE0C97395}" type="pres">
      <dgm:prSet presAssocID="{9B83D592-2BBE-4A3D-8B45-F4D7121C353E}" presName="vert0" presStyleCnt="0">
        <dgm:presLayoutVars>
          <dgm:dir/>
          <dgm:animOne val="branch"/>
          <dgm:animLvl val="lvl"/>
        </dgm:presLayoutVars>
      </dgm:prSet>
      <dgm:spPr/>
    </dgm:pt>
    <dgm:pt modelId="{CFE568C3-6B22-461E-879F-DCED99D0163A}" type="pres">
      <dgm:prSet presAssocID="{6B02D054-1E88-4221-9A80-4E9F51C35486}" presName="thickLine" presStyleLbl="alignNode1" presStyleIdx="0" presStyleCnt="4"/>
      <dgm:spPr/>
    </dgm:pt>
    <dgm:pt modelId="{F96998B1-C57A-4E1F-A834-C9C12CA1F56F}" type="pres">
      <dgm:prSet presAssocID="{6B02D054-1E88-4221-9A80-4E9F51C35486}" presName="horz1" presStyleCnt="0"/>
      <dgm:spPr/>
    </dgm:pt>
    <dgm:pt modelId="{ECD1CE66-02E6-4DBD-B00C-80513C4AED26}" type="pres">
      <dgm:prSet presAssocID="{6B02D054-1E88-4221-9A80-4E9F51C35486}" presName="tx1" presStyleLbl="revTx" presStyleIdx="0" presStyleCnt="4"/>
      <dgm:spPr/>
    </dgm:pt>
    <dgm:pt modelId="{982D9108-1BA3-4F15-82E7-F779E9C3181D}" type="pres">
      <dgm:prSet presAssocID="{6B02D054-1E88-4221-9A80-4E9F51C35486}" presName="vert1" presStyleCnt="0"/>
      <dgm:spPr/>
    </dgm:pt>
    <dgm:pt modelId="{6AD4D3C0-2A7D-4D16-ABE4-70D8C0DC1CAA}" type="pres">
      <dgm:prSet presAssocID="{2FFDE8F4-FD22-412F-8AFE-FCD5903AF854}" presName="thickLine" presStyleLbl="alignNode1" presStyleIdx="1" presStyleCnt="4"/>
      <dgm:spPr/>
    </dgm:pt>
    <dgm:pt modelId="{FCA3DA93-E863-44F3-A80C-ADA9837C4349}" type="pres">
      <dgm:prSet presAssocID="{2FFDE8F4-FD22-412F-8AFE-FCD5903AF854}" presName="horz1" presStyleCnt="0"/>
      <dgm:spPr/>
    </dgm:pt>
    <dgm:pt modelId="{07D9441C-4D76-474A-905A-78DDB10AAAEF}" type="pres">
      <dgm:prSet presAssocID="{2FFDE8F4-FD22-412F-8AFE-FCD5903AF854}" presName="tx1" presStyleLbl="revTx" presStyleIdx="1" presStyleCnt="4"/>
      <dgm:spPr/>
    </dgm:pt>
    <dgm:pt modelId="{3AD0921C-7022-42F0-A4F6-DA2E43ADF4A4}" type="pres">
      <dgm:prSet presAssocID="{2FFDE8F4-FD22-412F-8AFE-FCD5903AF854}" presName="vert1" presStyleCnt="0"/>
      <dgm:spPr/>
    </dgm:pt>
    <dgm:pt modelId="{6C20BECD-D16E-484D-B4FF-8169A3EDC1E3}" type="pres">
      <dgm:prSet presAssocID="{B2C029DB-813E-4F92-8FD8-CA82821F8125}" presName="thickLine" presStyleLbl="alignNode1" presStyleIdx="2" presStyleCnt="4"/>
      <dgm:spPr/>
    </dgm:pt>
    <dgm:pt modelId="{67F7BB4C-02CE-4783-A15F-8E17572B2F77}" type="pres">
      <dgm:prSet presAssocID="{B2C029DB-813E-4F92-8FD8-CA82821F8125}" presName="horz1" presStyleCnt="0"/>
      <dgm:spPr/>
    </dgm:pt>
    <dgm:pt modelId="{5B22F479-B39D-4037-93D1-0568B9B31161}" type="pres">
      <dgm:prSet presAssocID="{B2C029DB-813E-4F92-8FD8-CA82821F8125}" presName="tx1" presStyleLbl="revTx" presStyleIdx="2" presStyleCnt="4"/>
      <dgm:spPr/>
    </dgm:pt>
    <dgm:pt modelId="{C375B74C-83E5-4290-B803-714FCCB96865}" type="pres">
      <dgm:prSet presAssocID="{B2C029DB-813E-4F92-8FD8-CA82821F8125}" presName="vert1" presStyleCnt="0"/>
      <dgm:spPr/>
    </dgm:pt>
    <dgm:pt modelId="{7FEB3802-8DB2-468F-A429-C659B3A06BA1}" type="pres">
      <dgm:prSet presAssocID="{FD0FAA39-F570-416B-BBE4-18D251D8B00D}" presName="thickLine" presStyleLbl="alignNode1" presStyleIdx="3" presStyleCnt="4"/>
      <dgm:spPr/>
    </dgm:pt>
    <dgm:pt modelId="{09099A48-2251-42C2-9CE8-67E593BA34A6}" type="pres">
      <dgm:prSet presAssocID="{FD0FAA39-F570-416B-BBE4-18D251D8B00D}" presName="horz1" presStyleCnt="0"/>
      <dgm:spPr/>
    </dgm:pt>
    <dgm:pt modelId="{4B7143DB-4A28-4B65-A475-765DEE9E5619}" type="pres">
      <dgm:prSet presAssocID="{FD0FAA39-F570-416B-BBE4-18D251D8B00D}" presName="tx1" presStyleLbl="revTx" presStyleIdx="3" presStyleCnt="4"/>
      <dgm:spPr/>
    </dgm:pt>
    <dgm:pt modelId="{141513B6-0050-46D1-9D44-36A846889463}" type="pres">
      <dgm:prSet presAssocID="{FD0FAA39-F570-416B-BBE4-18D251D8B00D}" presName="vert1" presStyleCnt="0"/>
      <dgm:spPr/>
    </dgm:pt>
  </dgm:ptLst>
  <dgm:cxnLst>
    <dgm:cxn modelId="{C9C69E0D-D326-4EE4-B532-B79A8C0D9F54}" srcId="{9B83D592-2BBE-4A3D-8B45-F4D7121C353E}" destId="{6B02D054-1E88-4221-9A80-4E9F51C35486}" srcOrd="0" destOrd="0" parTransId="{B130472E-4877-4966-9CAB-A1DD2D72FECE}" sibTransId="{12A66504-8533-43A0-9F3D-D9F6B452E076}"/>
    <dgm:cxn modelId="{5F266F15-8D06-4719-91C3-5032772620A0}" type="presOf" srcId="{B2C029DB-813E-4F92-8FD8-CA82821F8125}" destId="{5B22F479-B39D-4037-93D1-0568B9B31161}" srcOrd="0" destOrd="0" presId="urn:microsoft.com/office/officeart/2008/layout/LinedList"/>
    <dgm:cxn modelId="{8089B61C-988A-4F00-8E22-DC616A422434}" type="presOf" srcId="{2FFDE8F4-FD22-412F-8AFE-FCD5903AF854}" destId="{07D9441C-4D76-474A-905A-78DDB10AAAEF}" srcOrd="0" destOrd="0" presId="urn:microsoft.com/office/officeart/2008/layout/LinedList"/>
    <dgm:cxn modelId="{C70AAD4B-85BD-4085-AB4C-C267D85E0805}" type="presOf" srcId="{6B02D054-1E88-4221-9A80-4E9F51C35486}" destId="{ECD1CE66-02E6-4DBD-B00C-80513C4AED26}" srcOrd="0" destOrd="0" presId="urn:microsoft.com/office/officeart/2008/layout/LinedList"/>
    <dgm:cxn modelId="{B1BF6390-927B-4B09-B40E-24268776086E}" type="presOf" srcId="{FD0FAA39-F570-416B-BBE4-18D251D8B00D}" destId="{4B7143DB-4A28-4B65-A475-765DEE9E5619}" srcOrd="0" destOrd="0" presId="urn:microsoft.com/office/officeart/2008/layout/LinedList"/>
    <dgm:cxn modelId="{FE1849A1-6DEE-4816-9933-D98278B4907D}" type="presOf" srcId="{9B83D592-2BBE-4A3D-8B45-F4D7121C353E}" destId="{76674494-E45D-4FEC-80D4-869AE0C97395}" srcOrd="0" destOrd="0" presId="urn:microsoft.com/office/officeart/2008/layout/LinedList"/>
    <dgm:cxn modelId="{04688BBB-AE06-4D0E-A32B-E9FF045BB99B}" srcId="{9B83D592-2BBE-4A3D-8B45-F4D7121C353E}" destId="{2FFDE8F4-FD22-412F-8AFE-FCD5903AF854}" srcOrd="1" destOrd="0" parTransId="{8EBE0C30-D890-4788-8092-5D76D7020E6F}" sibTransId="{2392AD11-E110-42DB-A04C-50DBFA7EBFBE}"/>
    <dgm:cxn modelId="{49BA98D4-68FC-4BC7-9CC3-16945D2F4DC8}" srcId="{9B83D592-2BBE-4A3D-8B45-F4D7121C353E}" destId="{FD0FAA39-F570-416B-BBE4-18D251D8B00D}" srcOrd="3" destOrd="0" parTransId="{26ABD6D6-CF72-43A9-ABAD-E564646DEDF7}" sibTransId="{BAC39266-D317-4881-99DA-532DCA6B8499}"/>
    <dgm:cxn modelId="{3C70ABFC-4C54-4948-88F0-E962C7E9E5C7}" srcId="{9B83D592-2BBE-4A3D-8B45-F4D7121C353E}" destId="{B2C029DB-813E-4F92-8FD8-CA82821F8125}" srcOrd="2" destOrd="0" parTransId="{654E3913-D23D-4E21-A409-CA619DDDE7A7}" sibTransId="{10D2055C-36C6-423C-9B1A-7A08ECB5A1F2}"/>
    <dgm:cxn modelId="{79198FA7-1DF0-438B-B5B5-45524872DA42}" type="presParOf" srcId="{76674494-E45D-4FEC-80D4-869AE0C97395}" destId="{CFE568C3-6B22-461E-879F-DCED99D0163A}" srcOrd="0" destOrd="0" presId="urn:microsoft.com/office/officeart/2008/layout/LinedList"/>
    <dgm:cxn modelId="{F4CD5BA4-FFBB-4E0F-8BDF-542E838407BF}" type="presParOf" srcId="{76674494-E45D-4FEC-80D4-869AE0C97395}" destId="{F96998B1-C57A-4E1F-A834-C9C12CA1F56F}" srcOrd="1" destOrd="0" presId="urn:microsoft.com/office/officeart/2008/layout/LinedList"/>
    <dgm:cxn modelId="{5F753C2A-CBCF-4F52-891D-90D8609BB85D}" type="presParOf" srcId="{F96998B1-C57A-4E1F-A834-C9C12CA1F56F}" destId="{ECD1CE66-02E6-4DBD-B00C-80513C4AED26}" srcOrd="0" destOrd="0" presId="urn:microsoft.com/office/officeart/2008/layout/LinedList"/>
    <dgm:cxn modelId="{1112E137-96E1-48EC-8277-23AD940DA890}" type="presParOf" srcId="{F96998B1-C57A-4E1F-A834-C9C12CA1F56F}" destId="{982D9108-1BA3-4F15-82E7-F779E9C3181D}" srcOrd="1" destOrd="0" presId="urn:microsoft.com/office/officeart/2008/layout/LinedList"/>
    <dgm:cxn modelId="{0DC14D94-4878-484B-9191-984D695A87A4}" type="presParOf" srcId="{76674494-E45D-4FEC-80D4-869AE0C97395}" destId="{6AD4D3C0-2A7D-4D16-ABE4-70D8C0DC1CAA}" srcOrd="2" destOrd="0" presId="urn:microsoft.com/office/officeart/2008/layout/LinedList"/>
    <dgm:cxn modelId="{ECE15C2E-6168-4A18-8A73-DD438C772AFE}" type="presParOf" srcId="{76674494-E45D-4FEC-80D4-869AE0C97395}" destId="{FCA3DA93-E863-44F3-A80C-ADA9837C4349}" srcOrd="3" destOrd="0" presId="urn:microsoft.com/office/officeart/2008/layout/LinedList"/>
    <dgm:cxn modelId="{42756BE0-FF88-4989-A149-62B098B2DE2D}" type="presParOf" srcId="{FCA3DA93-E863-44F3-A80C-ADA9837C4349}" destId="{07D9441C-4D76-474A-905A-78DDB10AAAEF}" srcOrd="0" destOrd="0" presId="urn:microsoft.com/office/officeart/2008/layout/LinedList"/>
    <dgm:cxn modelId="{4E040CAF-B34D-4A96-BA35-4ABA398F4C76}" type="presParOf" srcId="{FCA3DA93-E863-44F3-A80C-ADA9837C4349}" destId="{3AD0921C-7022-42F0-A4F6-DA2E43ADF4A4}" srcOrd="1" destOrd="0" presId="urn:microsoft.com/office/officeart/2008/layout/LinedList"/>
    <dgm:cxn modelId="{FF03B840-0717-4C51-A8BB-CA5F3FAD0540}" type="presParOf" srcId="{76674494-E45D-4FEC-80D4-869AE0C97395}" destId="{6C20BECD-D16E-484D-B4FF-8169A3EDC1E3}" srcOrd="4" destOrd="0" presId="urn:microsoft.com/office/officeart/2008/layout/LinedList"/>
    <dgm:cxn modelId="{AB0D0B0A-0FF7-4CCA-BCCD-BDAAD66838F6}" type="presParOf" srcId="{76674494-E45D-4FEC-80D4-869AE0C97395}" destId="{67F7BB4C-02CE-4783-A15F-8E17572B2F77}" srcOrd="5" destOrd="0" presId="urn:microsoft.com/office/officeart/2008/layout/LinedList"/>
    <dgm:cxn modelId="{4E2D9C63-C1FC-4B9B-9569-EF999B19132C}" type="presParOf" srcId="{67F7BB4C-02CE-4783-A15F-8E17572B2F77}" destId="{5B22F479-B39D-4037-93D1-0568B9B31161}" srcOrd="0" destOrd="0" presId="urn:microsoft.com/office/officeart/2008/layout/LinedList"/>
    <dgm:cxn modelId="{9FE8EBE1-6152-46DF-BB20-0B4DA4BD913D}" type="presParOf" srcId="{67F7BB4C-02CE-4783-A15F-8E17572B2F77}" destId="{C375B74C-83E5-4290-B803-714FCCB96865}" srcOrd="1" destOrd="0" presId="urn:microsoft.com/office/officeart/2008/layout/LinedList"/>
    <dgm:cxn modelId="{E8145B0D-4F55-4BA3-965F-B434C1FC6A94}" type="presParOf" srcId="{76674494-E45D-4FEC-80D4-869AE0C97395}" destId="{7FEB3802-8DB2-468F-A429-C659B3A06BA1}" srcOrd="6" destOrd="0" presId="urn:microsoft.com/office/officeart/2008/layout/LinedList"/>
    <dgm:cxn modelId="{A1F24EBA-CB8E-4E10-8E8D-072B5236490B}" type="presParOf" srcId="{76674494-E45D-4FEC-80D4-869AE0C97395}" destId="{09099A48-2251-42C2-9CE8-67E593BA34A6}" srcOrd="7" destOrd="0" presId="urn:microsoft.com/office/officeart/2008/layout/LinedList"/>
    <dgm:cxn modelId="{7D4ED6FC-4D11-412A-8A48-C399EDFC9B43}" type="presParOf" srcId="{09099A48-2251-42C2-9CE8-67E593BA34A6}" destId="{4B7143DB-4A28-4B65-A475-765DEE9E5619}" srcOrd="0" destOrd="0" presId="urn:microsoft.com/office/officeart/2008/layout/LinedList"/>
    <dgm:cxn modelId="{B920218E-22D5-4148-8249-F96AB6CE4C83}" type="presParOf" srcId="{09099A48-2251-42C2-9CE8-67E593BA34A6}" destId="{141513B6-0050-46D1-9D44-36A8468894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5075DB-F403-4507-98A4-29C63A696B7A}"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EA00B449-A820-4240-8673-3AE4CD508FDA}">
      <dgm:prSet custT="1"/>
      <dgm:spPr/>
      <dgm:t>
        <a:bodyPr/>
        <a:lstStyle/>
        <a:p>
          <a:r>
            <a:rPr lang="en-US" sz="2700" dirty="0"/>
            <a:t>ENG4C – English College</a:t>
          </a:r>
        </a:p>
      </dgm:t>
    </dgm:pt>
    <dgm:pt modelId="{5438FE84-6BA7-4794-80C1-354FACCAD721}" type="parTrans" cxnId="{8C94B9C4-BDD3-4DD8-B3E7-C60D8608AD6A}">
      <dgm:prSet/>
      <dgm:spPr/>
      <dgm:t>
        <a:bodyPr/>
        <a:lstStyle/>
        <a:p>
          <a:endParaRPr lang="en-US"/>
        </a:p>
      </dgm:t>
    </dgm:pt>
    <dgm:pt modelId="{4B68413A-2024-408D-ABAE-586E04323E3F}" type="sibTrans" cxnId="{8C94B9C4-BDD3-4DD8-B3E7-C60D8608AD6A}">
      <dgm:prSet/>
      <dgm:spPr/>
      <dgm:t>
        <a:bodyPr/>
        <a:lstStyle/>
        <a:p>
          <a:endParaRPr lang="en-US"/>
        </a:p>
      </dgm:t>
    </dgm:pt>
    <dgm:pt modelId="{9F37CF54-D073-4709-A6F5-3902AE97B53C}">
      <dgm:prSet custT="1"/>
      <dgm:spPr/>
      <dgm:t>
        <a:bodyPr/>
        <a:lstStyle/>
        <a:p>
          <a:r>
            <a:rPr lang="en-US" sz="2700" dirty="0"/>
            <a:t>ENG4U – English University</a:t>
          </a:r>
        </a:p>
      </dgm:t>
    </dgm:pt>
    <dgm:pt modelId="{CCCC8646-E9D0-4EB0-8CD5-9EDE473044CC}" type="parTrans" cxnId="{7496A879-9B50-4846-B28D-11C32D4F08A6}">
      <dgm:prSet/>
      <dgm:spPr/>
      <dgm:t>
        <a:bodyPr/>
        <a:lstStyle/>
        <a:p>
          <a:endParaRPr lang="en-US"/>
        </a:p>
      </dgm:t>
    </dgm:pt>
    <dgm:pt modelId="{8F53C927-C1D2-4201-8FF4-953C86B99CA4}" type="sibTrans" cxnId="{7496A879-9B50-4846-B28D-11C32D4F08A6}">
      <dgm:prSet/>
      <dgm:spPr/>
      <dgm:t>
        <a:bodyPr/>
        <a:lstStyle/>
        <a:p>
          <a:endParaRPr lang="en-US"/>
        </a:p>
      </dgm:t>
    </dgm:pt>
    <dgm:pt modelId="{7E25D0E4-5A9C-40D9-B007-BD98839E413F}">
      <dgm:prSet custT="1"/>
      <dgm:spPr/>
      <dgm:t>
        <a:bodyPr/>
        <a:lstStyle/>
        <a:p>
          <a:r>
            <a:rPr lang="en-US" sz="2700" dirty="0"/>
            <a:t>EWC4U - </a:t>
          </a:r>
          <a:r>
            <a:rPr lang="en-CA" sz="2700" dirty="0"/>
            <a:t>Writer’s Craft </a:t>
          </a:r>
          <a:endParaRPr lang="en-US" sz="2700" dirty="0"/>
        </a:p>
      </dgm:t>
    </dgm:pt>
    <dgm:pt modelId="{96AEA9D0-759D-44F0-A8AA-2A3A924E160B}" type="parTrans" cxnId="{D6FA08B3-8E6F-448B-A3CA-CE4AD798EB8A}">
      <dgm:prSet/>
      <dgm:spPr/>
      <dgm:t>
        <a:bodyPr/>
        <a:lstStyle/>
        <a:p>
          <a:endParaRPr lang="en-US"/>
        </a:p>
      </dgm:t>
    </dgm:pt>
    <dgm:pt modelId="{1C13F56A-6E4A-4314-9098-994329D922C7}" type="sibTrans" cxnId="{D6FA08B3-8E6F-448B-A3CA-CE4AD798EB8A}">
      <dgm:prSet/>
      <dgm:spPr/>
      <dgm:t>
        <a:bodyPr/>
        <a:lstStyle/>
        <a:p>
          <a:endParaRPr lang="en-US"/>
        </a:p>
      </dgm:t>
    </dgm:pt>
    <dgm:pt modelId="{97DC41E9-629E-402A-9BB2-266728C49493}">
      <dgm:prSet custT="1"/>
      <dgm:spPr/>
      <dgm:t>
        <a:bodyPr/>
        <a:lstStyle/>
        <a:p>
          <a:pPr rtl="0"/>
          <a:r>
            <a:rPr lang="en-US" sz="2700" dirty="0">
              <a:latin typeface="Tw Cen MT Condensed" panose="020B0606020104020203"/>
            </a:rPr>
            <a:t>MDM4U </a:t>
          </a:r>
          <a:r>
            <a:rPr lang="en-US" sz="2700" dirty="0"/>
            <a:t>–</a:t>
          </a:r>
          <a:r>
            <a:rPr lang="en-US" sz="2700" dirty="0">
              <a:latin typeface="Tw Cen MT Condensed" panose="020B0606020104020203"/>
            </a:rPr>
            <a:t> Data Management</a:t>
          </a:r>
          <a:endParaRPr lang="en-US" sz="2700" dirty="0"/>
        </a:p>
      </dgm:t>
    </dgm:pt>
    <dgm:pt modelId="{076D031D-0DA2-4D54-8416-5B131FBADB76}" type="parTrans" cxnId="{662D96A6-67BD-437D-A962-C3F073C0FC9A}">
      <dgm:prSet/>
      <dgm:spPr/>
      <dgm:t>
        <a:bodyPr/>
        <a:lstStyle/>
        <a:p>
          <a:endParaRPr lang="en-US"/>
        </a:p>
      </dgm:t>
    </dgm:pt>
    <dgm:pt modelId="{63113C0F-0041-40C0-8B98-B027189E2C23}" type="sibTrans" cxnId="{662D96A6-67BD-437D-A962-C3F073C0FC9A}">
      <dgm:prSet/>
      <dgm:spPr/>
      <dgm:t>
        <a:bodyPr/>
        <a:lstStyle/>
        <a:p>
          <a:endParaRPr lang="en-US"/>
        </a:p>
      </dgm:t>
    </dgm:pt>
    <dgm:pt modelId="{3AC91334-D1EB-46F9-95AE-498ACBB202D6}">
      <dgm:prSet custT="1"/>
      <dgm:spPr/>
      <dgm:t>
        <a:bodyPr/>
        <a:lstStyle/>
        <a:p>
          <a:pPr rtl="0"/>
          <a:r>
            <a:rPr lang="en-US" sz="2700" dirty="0">
              <a:latin typeface="Tw Cen MT Condensed" panose="020B0606020104020203"/>
            </a:rPr>
            <a:t>MAP4C</a:t>
          </a:r>
          <a:r>
            <a:rPr lang="en-US" sz="2700" dirty="0"/>
            <a:t>–</a:t>
          </a:r>
          <a:r>
            <a:rPr lang="en-US" sz="2700" dirty="0">
              <a:latin typeface="Tw Cen MT Condensed" panose="020B0606020104020203"/>
            </a:rPr>
            <a:t> College Mathematics</a:t>
          </a:r>
        </a:p>
      </dgm:t>
    </dgm:pt>
    <dgm:pt modelId="{C183CD39-2390-4360-82A7-47C05135DA2A}" type="parTrans" cxnId="{11610410-7CDA-42AA-9BA8-DB938746ACBE}">
      <dgm:prSet/>
      <dgm:spPr/>
      <dgm:t>
        <a:bodyPr/>
        <a:lstStyle/>
        <a:p>
          <a:endParaRPr lang="en-US"/>
        </a:p>
      </dgm:t>
    </dgm:pt>
    <dgm:pt modelId="{C1C73DBC-60EF-470E-BD02-D4390527C755}" type="sibTrans" cxnId="{11610410-7CDA-42AA-9BA8-DB938746ACBE}">
      <dgm:prSet/>
      <dgm:spPr/>
      <dgm:t>
        <a:bodyPr/>
        <a:lstStyle/>
        <a:p>
          <a:endParaRPr lang="en-US"/>
        </a:p>
      </dgm:t>
    </dgm:pt>
    <dgm:pt modelId="{24DEF0BE-EE1F-44A1-BE61-EC8C4BDBCE43}">
      <dgm:prSet custT="1"/>
      <dgm:spPr/>
      <dgm:t>
        <a:bodyPr/>
        <a:lstStyle/>
        <a:p>
          <a:pPr rtl="0"/>
          <a:r>
            <a:rPr lang="en-US" sz="2700" dirty="0"/>
            <a:t>OLC4O</a:t>
          </a:r>
          <a:r>
            <a:rPr lang="en-CA" sz="2700" dirty="0"/>
            <a:t> – Literacy Course </a:t>
          </a:r>
          <a:endParaRPr lang="en-US" sz="2700" dirty="0"/>
        </a:p>
      </dgm:t>
    </dgm:pt>
    <dgm:pt modelId="{359D9495-D94D-4C4B-B9D9-0A5756BAAF47}" type="parTrans" cxnId="{C2769C94-CAED-4B90-9DA0-262FFB7F218A}">
      <dgm:prSet/>
      <dgm:spPr/>
      <dgm:t>
        <a:bodyPr/>
        <a:lstStyle/>
        <a:p>
          <a:endParaRPr lang="en-US"/>
        </a:p>
      </dgm:t>
    </dgm:pt>
    <dgm:pt modelId="{E6F5A91A-3A06-4499-B68F-F471B0AFAEA2}" type="sibTrans" cxnId="{C2769C94-CAED-4B90-9DA0-262FFB7F218A}">
      <dgm:prSet/>
      <dgm:spPr/>
      <dgm:t>
        <a:bodyPr/>
        <a:lstStyle/>
        <a:p>
          <a:endParaRPr lang="en-US"/>
        </a:p>
      </dgm:t>
    </dgm:pt>
    <dgm:pt modelId="{9C82C058-A427-4EB4-8DCD-5B4645CD2EB7}" type="pres">
      <dgm:prSet presAssocID="{465075DB-F403-4507-98A4-29C63A696B7A}" presName="vert0" presStyleCnt="0">
        <dgm:presLayoutVars>
          <dgm:dir/>
          <dgm:animOne val="branch"/>
          <dgm:animLvl val="lvl"/>
        </dgm:presLayoutVars>
      </dgm:prSet>
      <dgm:spPr/>
    </dgm:pt>
    <dgm:pt modelId="{9C01AC8C-D14E-4F67-9271-07A166387781}" type="pres">
      <dgm:prSet presAssocID="{EA00B449-A820-4240-8673-3AE4CD508FDA}" presName="thickLine" presStyleLbl="alignNode1" presStyleIdx="0" presStyleCnt="6"/>
      <dgm:spPr/>
    </dgm:pt>
    <dgm:pt modelId="{E17D8FD6-4303-4B41-B903-07AF9115A113}" type="pres">
      <dgm:prSet presAssocID="{EA00B449-A820-4240-8673-3AE4CD508FDA}" presName="horz1" presStyleCnt="0"/>
      <dgm:spPr/>
    </dgm:pt>
    <dgm:pt modelId="{84BEB90D-357A-46BD-AF26-4AEE1DD8ABCE}" type="pres">
      <dgm:prSet presAssocID="{EA00B449-A820-4240-8673-3AE4CD508FDA}" presName="tx1" presStyleLbl="revTx" presStyleIdx="0" presStyleCnt="6"/>
      <dgm:spPr/>
    </dgm:pt>
    <dgm:pt modelId="{918E1109-14B4-4FD1-B666-0ABD12E6FED9}" type="pres">
      <dgm:prSet presAssocID="{EA00B449-A820-4240-8673-3AE4CD508FDA}" presName="vert1" presStyleCnt="0"/>
      <dgm:spPr/>
    </dgm:pt>
    <dgm:pt modelId="{DB4AF939-348C-4316-B4E5-47AFC0330485}" type="pres">
      <dgm:prSet presAssocID="{9F37CF54-D073-4709-A6F5-3902AE97B53C}" presName="thickLine" presStyleLbl="alignNode1" presStyleIdx="1" presStyleCnt="6"/>
      <dgm:spPr/>
    </dgm:pt>
    <dgm:pt modelId="{0ABF5770-3886-4FB2-A7EF-B1F335557999}" type="pres">
      <dgm:prSet presAssocID="{9F37CF54-D073-4709-A6F5-3902AE97B53C}" presName="horz1" presStyleCnt="0"/>
      <dgm:spPr/>
    </dgm:pt>
    <dgm:pt modelId="{5105FBCD-A67E-42B1-A46A-48122E60F4D1}" type="pres">
      <dgm:prSet presAssocID="{9F37CF54-D073-4709-A6F5-3902AE97B53C}" presName="tx1" presStyleLbl="revTx" presStyleIdx="1" presStyleCnt="6"/>
      <dgm:spPr/>
    </dgm:pt>
    <dgm:pt modelId="{E5557F5D-3D13-4335-9244-4D501430FDFC}" type="pres">
      <dgm:prSet presAssocID="{9F37CF54-D073-4709-A6F5-3902AE97B53C}" presName="vert1" presStyleCnt="0"/>
      <dgm:spPr/>
    </dgm:pt>
    <dgm:pt modelId="{46036AD1-5BEA-48CD-ADA8-9DC7535FB20C}" type="pres">
      <dgm:prSet presAssocID="{7E25D0E4-5A9C-40D9-B007-BD98839E413F}" presName="thickLine" presStyleLbl="alignNode1" presStyleIdx="2" presStyleCnt="6"/>
      <dgm:spPr/>
    </dgm:pt>
    <dgm:pt modelId="{1097809C-FCF4-465D-B409-2FF0052576F3}" type="pres">
      <dgm:prSet presAssocID="{7E25D0E4-5A9C-40D9-B007-BD98839E413F}" presName="horz1" presStyleCnt="0"/>
      <dgm:spPr/>
    </dgm:pt>
    <dgm:pt modelId="{F5956470-6DDD-4181-B0D5-661E9ED996E7}" type="pres">
      <dgm:prSet presAssocID="{7E25D0E4-5A9C-40D9-B007-BD98839E413F}" presName="tx1" presStyleLbl="revTx" presStyleIdx="2" presStyleCnt="6"/>
      <dgm:spPr/>
    </dgm:pt>
    <dgm:pt modelId="{84535ED9-9C06-412E-ABA7-22BAAB6250F5}" type="pres">
      <dgm:prSet presAssocID="{7E25D0E4-5A9C-40D9-B007-BD98839E413F}" presName="vert1" presStyleCnt="0"/>
      <dgm:spPr/>
    </dgm:pt>
    <dgm:pt modelId="{0039FFAA-B102-4275-A8F5-4CFB9D8B4480}" type="pres">
      <dgm:prSet presAssocID="{97DC41E9-629E-402A-9BB2-266728C49493}" presName="thickLine" presStyleLbl="alignNode1" presStyleIdx="3" presStyleCnt="6"/>
      <dgm:spPr/>
    </dgm:pt>
    <dgm:pt modelId="{A02BC170-E316-4110-94C6-77A08E539451}" type="pres">
      <dgm:prSet presAssocID="{97DC41E9-629E-402A-9BB2-266728C49493}" presName="horz1" presStyleCnt="0"/>
      <dgm:spPr/>
    </dgm:pt>
    <dgm:pt modelId="{6BF14C5F-41F3-478E-A209-1A109BBD6368}" type="pres">
      <dgm:prSet presAssocID="{97DC41E9-629E-402A-9BB2-266728C49493}" presName="tx1" presStyleLbl="revTx" presStyleIdx="3" presStyleCnt="6"/>
      <dgm:spPr/>
    </dgm:pt>
    <dgm:pt modelId="{372C599A-4BF3-443A-A8F7-9586588711CE}" type="pres">
      <dgm:prSet presAssocID="{97DC41E9-629E-402A-9BB2-266728C49493}" presName="vert1" presStyleCnt="0"/>
      <dgm:spPr/>
    </dgm:pt>
    <dgm:pt modelId="{2A7C98CA-523F-4A96-9FBC-4BBF77B91D55}" type="pres">
      <dgm:prSet presAssocID="{3AC91334-D1EB-46F9-95AE-498ACBB202D6}" presName="thickLine" presStyleLbl="alignNode1" presStyleIdx="4" presStyleCnt="6"/>
      <dgm:spPr/>
    </dgm:pt>
    <dgm:pt modelId="{F67DFF2B-90A8-4C5D-8F10-79E855E08928}" type="pres">
      <dgm:prSet presAssocID="{3AC91334-D1EB-46F9-95AE-498ACBB202D6}" presName="horz1" presStyleCnt="0"/>
      <dgm:spPr/>
    </dgm:pt>
    <dgm:pt modelId="{78DF4493-D6E1-4BA3-A0D5-CF15BE0DA00B}" type="pres">
      <dgm:prSet presAssocID="{3AC91334-D1EB-46F9-95AE-498ACBB202D6}" presName="tx1" presStyleLbl="revTx" presStyleIdx="4" presStyleCnt="6"/>
      <dgm:spPr/>
    </dgm:pt>
    <dgm:pt modelId="{B65A72FD-2DC6-4892-A657-7A58E637729E}" type="pres">
      <dgm:prSet presAssocID="{3AC91334-D1EB-46F9-95AE-498ACBB202D6}" presName="vert1" presStyleCnt="0"/>
      <dgm:spPr/>
    </dgm:pt>
    <dgm:pt modelId="{A7B41899-F987-4A55-8404-C35F56FC0C85}" type="pres">
      <dgm:prSet presAssocID="{24DEF0BE-EE1F-44A1-BE61-EC8C4BDBCE43}" presName="thickLine" presStyleLbl="alignNode1" presStyleIdx="5" presStyleCnt="6"/>
      <dgm:spPr/>
    </dgm:pt>
    <dgm:pt modelId="{60B67202-D5E8-4426-9093-8CE8896BAD5C}" type="pres">
      <dgm:prSet presAssocID="{24DEF0BE-EE1F-44A1-BE61-EC8C4BDBCE43}" presName="horz1" presStyleCnt="0"/>
      <dgm:spPr/>
    </dgm:pt>
    <dgm:pt modelId="{4AA3BD4A-DB1F-4F74-A16E-6634C787477E}" type="pres">
      <dgm:prSet presAssocID="{24DEF0BE-EE1F-44A1-BE61-EC8C4BDBCE43}" presName="tx1" presStyleLbl="revTx" presStyleIdx="5" presStyleCnt="6"/>
      <dgm:spPr/>
    </dgm:pt>
    <dgm:pt modelId="{BC24AAC1-56C9-41E9-A36A-7A4D524CF20E}" type="pres">
      <dgm:prSet presAssocID="{24DEF0BE-EE1F-44A1-BE61-EC8C4BDBCE43}" presName="vert1" presStyleCnt="0"/>
      <dgm:spPr/>
    </dgm:pt>
  </dgm:ptLst>
  <dgm:cxnLst>
    <dgm:cxn modelId="{11610410-7CDA-42AA-9BA8-DB938746ACBE}" srcId="{465075DB-F403-4507-98A4-29C63A696B7A}" destId="{3AC91334-D1EB-46F9-95AE-498ACBB202D6}" srcOrd="4" destOrd="0" parTransId="{C183CD39-2390-4360-82A7-47C05135DA2A}" sibTransId="{C1C73DBC-60EF-470E-BD02-D4390527C755}"/>
    <dgm:cxn modelId="{D9D4EE5E-71E5-4D4C-B86A-FADEED5B09DB}" type="presOf" srcId="{24DEF0BE-EE1F-44A1-BE61-EC8C4BDBCE43}" destId="{4AA3BD4A-DB1F-4F74-A16E-6634C787477E}" srcOrd="0" destOrd="0" presId="urn:microsoft.com/office/officeart/2008/layout/LinedList"/>
    <dgm:cxn modelId="{7496A879-9B50-4846-B28D-11C32D4F08A6}" srcId="{465075DB-F403-4507-98A4-29C63A696B7A}" destId="{9F37CF54-D073-4709-A6F5-3902AE97B53C}" srcOrd="1" destOrd="0" parTransId="{CCCC8646-E9D0-4EB0-8CD5-9EDE473044CC}" sibTransId="{8F53C927-C1D2-4201-8FF4-953C86B99CA4}"/>
    <dgm:cxn modelId="{C2769C94-CAED-4B90-9DA0-262FFB7F218A}" srcId="{465075DB-F403-4507-98A4-29C63A696B7A}" destId="{24DEF0BE-EE1F-44A1-BE61-EC8C4BDBCE43}" srcOrd="5" destOrd="0" parTransId="{359D9495-D94D-4C4B-B9D9-0A5756BAAF47}" sibTransId="{E6F5A91A-3A06-4499-B68F-F471B0AFAEA2}"/>
    <dgm:cxn modelId="{662D96A6-67BD-437D-A962-C3F073C0FC9A}" srcId="{465075DB-F403-4507-98A4-29C63A696B7A}" destId="{97DC41E9-629E-402A-9BB2-266728C49493}" srcOrd="3" destOrd="0" parTransId="{076D031D-0DA2-4D54-8416-5B131FBADB76}" sibTransId="{63113C0F-0041-40C0-8B98-B027189E2C23}"/>
    <dgm:cxn modelId="{D6FA08B3-8E6F-448B-A3CA-CE4AD798EB8A}" srcId="{465075DB-F403-4507-98A4-29C63A696B7A}" destId="{7E25D0E4-5A9C-40D9-B007-BD98839E413F}" srcOrd="2" destOrd="0" parTransId="{96AEA9D0-759D-44F0-A8AA-2A3A924E160B}" sibTransId="{1C13F56A-6E4A-4314-9098-994329D922C7}"/>
    <dgm:cxn modelId="{01CC07B9-8291-4901-8D69-B98BAA09D9F8}" type="presOf" srcId="{9F37CF54-D073-4709-A6F5-3902AE97B53C}" destId="{5105FBCD-A67E-42B1-A46A-48122E60F4D1}" srcOrd="0" destOrd="0" presId="urn:microsoft.com/office/officeart/2008/layout/LinedList"/>
    <dgm:cxn modelId="{13A7B2C3-F21C-43C2-BE03-AA2BDBE88CA1}" type="presOf" srcId="{465075DB-F403-4507-98A4-29C63A696B7A}" destId="{9C82C058-A427-4EB4-8DCD-5B4645CD2EB7}" srcOrd="0" destOrd="0" presId="urn:microsoft.com/office/officeart/2008/layout/LinedList"/>
    <dgm:cxn modelId="{8C94B9C4-BDD3-4DD8-B3E7-C60D8608AD6A}" srcId="{465075DB-F403-4507-98A4-29C63A696B7A}" destId="{EA00B449-A820-4240-8673-3AE4CD508FDA}" srcOrd="0" destOrd="0" parTransId="{5438FE84-6BA7-4794-80C1-354FACCAD721}" sibTransId="{4B68413A-2024-408D-ABAE-586E04323E3F}"/>
    <dgm:cxn modelId="{7999AFC9-159D-4A1E-A488-B5FEC9B7D037}" type="presOf" srcId="{97DC41E9-629E-402A-9BB2-266728C49493}" destId="{6BF14C5F-41F3-478E-A209-1A109BBD6368}" srcOrd="0" destOrd="0" presId="urn:microsoft.com/office/officeart/2008/layout/LinedList"/>
    <dgm:cxn modelId="{731C0AD8-A60C-4257-9B7D-74E4A0D3395A}" type="presOf" srcId="{EA00B449-A820-4240-8673-3AE4CD508FDA}" destId="{84BEB90D-357A-46BD-AF26-4AEE1DD8ABCE}" srcOrd="0" destOrd="0" presId="urn:microsoft.com/office/officeart/2008/layout/LinedList"/>
    <dgm:cxn modelId="{A33766DD-1164-436E-ABA4-FF88AA7334D6}" type="presOf" srcId="{7E25D0E4-5A9C-40D9-B007-BD98839E413F}" destId="{F5956470-6DDD-4181-B0D5-661E9ED996E7}" srcOrd="0" destOrd="0" presId="urn:microsoft.com/office/officeart/2008/layout/LinedList"/>
    <dgm:cxn modelId="{693D36FA-FC4E-4CEA-8AA5-CED0B541DCD2}" type="presOf" srcId="{3AC91334-D1EB-46F9-95AE-498ACBB202D6}" destId="{78DF4493-D6E1-4BA3-A0D5-CF15BE0DA00B}" srcOrd="0" destOrd="0" presId="urn:microsoft.com/office/officeart/2008/layout/LinedList"/>
    <dgm:cxn modelId="{E393057E-D335-49DC-9FFB-F849560E80CD}" type="presParOf" srcId="{9C82C058-A427-4EB4-8DCD-5B4645CD2EB7}" destId="{9C01AC8C-D14E-4F67-9271-07A166387781}" srcOrd="0" destOrd="0" presId="urn:microsoft.com/office/officeart/2008/layout/LinedList"/>
    <dgm:cxn modelId="{D690BBCA-9DB6-4254-A79B-04763D4A691D}" type="presParOf" srcId="{9C82C058-A427-4EB4-8DCD-5B4645CD2EB7}" destId="{E17D8FD6-4303-4B41-B903-07AF9115A113}" srcOrd="1" destOrd="0" presId="urn:microsoft.com/office/officeart/2008/layout/LinedList"/>
    <dgm:cxn modelId="{CED929B0-7BF1-4988-A546-C7A471131989}" type="presParOf" srcId="{E17D8FD6-4303-4B41-B903-07AF9115A113}" destId="{84BEB90D-357A-46BD-AF26-4AEE1DD8ABCE}" srcOrd="0" destOrd="0" presId="urn:microsoft.com/office/officeart/2008/layout/LinedList"/>
    <dgm:cxn modelId="{43B1FA33-FBE1-4469-9364-10D31F0FAB42}" type="presParOf" srcId="{E17D8FD6-4303-4B41-B903-07AF9115A113}" destId="{918E1109-14B4-4FD1-B666-0ABD12E6FED9}" srcOrd="1" destOrd="0" presId="urn:microsoft.com/office/officeart/2008/layout/LinedList"/>
    <dgm:cxn modelId="{9443CFF2-5805-4503-B309-A42561D63CAF}" type="presParOf" srcId="{9C82C058-A427-4EB4-8DCD-5B4645CD2EB7}" destId="{DB4AF939-348C-4316-B4E5-47AFC0330485}" srcOrd="2" destOrd="0" presId="urn:microsoft.com/office/officeart/2008/layout/LinedList"/>
    <dgm:cxn modelId="{68F26A7A-D1A3-4B39-9ECB-10E76E64A2D2}" type="presParOf" srcId="{9C82C058-A427-4EB4-8DCD-5B4645CD2EB7}" destId="{0ABF5770-3886-4FB2-A7EF-B1F335557999}" srcOrd="3" destOrd="0" presId="urn:microsoft.com/office/officeart/2008/layout/LinedList"/>
    <dgm:cxn modelId="{E867106E-10FE-49BC-8439-7458C50F2F58}" type="presParOf" srcId="{0ABF5770-3886-4FB2-A7EF-B1F335557999}" destId="{5105FBCD-A67E-42B1-A46A-48122E60F4D1}" srcOrd="0" destOrd="0" presId="urn:microsoft.com/office/officeart/2008/layout/LinedList"/>
    <dgm:cxn modelId="{495DA2B1-660D-4804-BE9E-9DD8E3542A3C}" type="presParOf" srcId="{0ABF5770-3886-4FB2-A7EF-B1F335557999}" destId="{E5557F5D-3D13-4335-9244-4D501430FDFC}" srcOrd="1" destOrd="0" presId="urn:microsoft.com/office/officeart/2008/layout/LinedList"/>
    <dgm:cxn modelId="{860C120E-73BA-49B5-85B0-879820EE5F27}" type="presParOf" srcId="{9C82C058-A427-4EB4-8DCD-5B4645CD2EB7}" destId="{46036AD1-5BEA-48CD-ADA8-9DC7535FB20C}" srcOrd="4" destOrd="0" presId="urn:microsoft.com/office/officeart/2008/layout/LinedList"/>
    <dgm:cxn modelId="{6E9062DF-24DB-4DDA-8213-96C8BCF22101}" type="presParOf" srcId="{9C82C058-A427-4EB4-8DCD-5B4645CD2EB7}" destId="{1097809C-FCF4-465D-B409-2FF0052576F3}" srcOrd="5" destOrd="0" presId="urn:microsoft.com/office/officeart/2008/layout/LinedList"/>
    <dgm:cxn modelId="{7FE1A231-E5E9-41B8-8072-B744BC5DB533}" type="presParOf" srcId="{1097809C-FCF4-465D-B409-2FF0052576F3}" destId="{F5956470-6DDD-4181-B0D5-661E9ED996E7}" srcOrd="0" destOrd="0" presId="urn:microsoft.com/office/officeart/2008/layout/LinedList"/>
    <dgm:cxn modelId="{BE6D8B6D-7157-4753-8170-E157B023A3EA}" type="presParOf" srcId="{1097809C-FCF4-465D-B409-2FF0052576F3}" destId="{84535ED9-9C06-412E-ABA7-22BAAB6250F5}" srcOrd="1" destOrd="0" presId="urn:microsoft.com/office/officeart/2008/layout/LinedList"/>
    <dgm:cxn modelId="{13356FD6-517A-4F71-952C-011CC94FBD52}" type="presParOf" srcId="{9C82C058-A427-4EB4-8DCD-5B4645CD2EB7}" destId="{0039FFAA-B102-4275-A8F5-4CFB9D8B4480}" srcOrd="6" destOrd="0" presId="urn:microsoft.com/office/officeart/2008/layout/LinedList"/>
    <dgm:cxn modelId="{D16DF6D4-D092-4D84-8C14-D21F48F89A12}" type="presParOf" srcId="{9C82C058-A427-4EB4-8DCD-5B4645CD2EB7}" destId="{A02BC170-E316-4110-94C6-77A08E539451}" srcOrd="7" destOrd="0" presId="urn:microsoft.com/office/officeart/2008/layout/LinedList"/>
    <dgm:cxn modelId="{52FF37E7-C10C-4E19-A9DA-7BEADDE58244}" type="presParOf" srcId="{A02BC170-E316-4110-94C6-77A08E539451}" destId="{6BF14C5F-41F3-478E-A209-1A109BBD6368}" srcOrd="0" destOrd="0" presId="urn:microsoft.com/office/officeart/2008/layout/LinedList"/>
    <dgm:cxn modelId="{CA50BED8-E545-4062-9492-47B4306DE053}" type="presParOf" srcId="{A02BC170-E316-4110-94C6-77A08E539451}" destId="{372C599A-4BF3-443A-A8F7-9586588711CE}" srcOrd="1" destOrd="0" presId="urn:microsoft.com/office/officeart/2008/layout/LinedList"/>
    <dgm:cxn modelId="{372C10E6-38C0-434E-BF65-FC65FF69B996}" type="presParOf" srcId="{9C82C058-A427-4EB4-8DCD-5B4645CD2EB7}" destId="{2A7C98CA-523F-4A96-9FBC-4BBF77B91D55}" srcOrd="8" destOrd="0" presId="urn:microsoft.com/office/officeart/2008/layout/LinedList"/>
    <dgm:cxn modelId="{6BFD2850-0AA3-40BC-BA80-C148E2D58AB1}" type="presParOf" srcId="{9C82C058-A427-4EB4-8DCD-5B4645CD2EB7}" destId="{F67DFF2B-90A8-4C5D-8F10-79E855E08928}" srcOrd="9" destOrd="0" presId="urn:microsoft.com/office/officeart/2008/layout/LinedList"/>
    <dgm:cxn modelId="{B45F6C84-0F94-4848-B903-9C0508A3C442}" type="presParOf" srcId="{F67DFF2B-90A8-4C5D-8F10-79E855E08928}" destId="{78DF4493-D6E1-4BA3-A0D5-CF15BE0DA00B}" srcOrd="0" destOrd="0" presId="urn:microsoft.com/office/officeart/2008/layout/LinedList"/>
    <dgm:cxn modelId="{AA40EA18-820B-43AA-AB3E-5FD920F53B0A}" type="presParOf" srcId="{F67DFF2B-90A8-4C5D-8F10-79E855E08928}" destId="{B65A72FD-2DC6-4892-A657-7A58E637729E}" srcOrd="1" destOrd="0" presId="urn:microsoft.com/office/officeart/2008/layout/LinedList"/>
    <dgm:cxn modelId="{56B848FC-843C-48C2-839C-1F758969F082}" type="presParOf" srcId="{9C82C058-A427-4EB4-8DCD-5B4645CD2EB7}" destId="{A7B41899-F987-4A55-8404-C35F56FC0C85}" srcOrd="10" destOrd="0" presId="urn:microsoft.com/office/officeart/2008/layout/LinedList"/>
    <dgm:cxn modelId="{33EA6D02-7005-45D6-81CA-76A6588A9FF1}" type="presParOf" srcId="{9C82C058-A427-4EB4-8DCD-5B4645CD2EB7}" destId="{60B67202-D5E8-4426-9093-8CE8896BAD5C}" srcOrd="11" destOrd="0" presId="urn:microsoft.com/office/officeart/2008/layout/LinedList"/>
    <dgm:cxn modelId="{5A27C0D7-776B-4986-B544-68C571C4DF1F}" type="presParOf" srcId="{60B67202-D5E8-4426-9093-8CE8896BAD5C}" destId="{4AA3BD4A-DB1F-4F74-A16E-6634C787477E}" srcOrd="0" destOrd="0" presId="urn:microsoft.com/office/officeart/2008/layout/LinedList"/>
    <dgm:cxn modelId="{529E3BED-EB74-4E39-BE4A-3534DC28E7BC}" type="presParOf" srcId="{60B67202-D5E8-4426-9093-8CE8896BAD5C}" destId="{BC24AAC1-56C9-41E9-A36A-7A4D524CF20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CA" dirty="0"/>
            <a:t>Courses are first come, first served. Don’t miss the deadline!</a:t>
          </a:r>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9D394ADE-A722-4A8E-A927-ECDA77385589}">
      <dgm:prSet/>
      <dgm:spPr/>
      <dgm:t>
        <a:bodyPr/>
        <a:lstStyle/>
        <a:p>
          <a:pPr rtl="0">
            <a:buFont typeface="Times New Roman" panose="02020603050405020304" pitchFamily="18" charset="0"/>
            <a:buChar char="•"/>
          </a:pPr>
          <a:r>
            <a:rPr lang="en-US" dirty="0"/>
            <a:t>Collecting on Feb. </a:t>
          </a:r>
          <a:r>
            <a:rPr lang="en-US" baseline="0" dirty="0">
              <a:latin typeface="Tw Cen MT Condensed" panose="020B0606020104020203"/>
            </a:rPr>
            <a:t>27th </a:t>
          </a:r>
          <a:r>
            <a:rPr lang="en-US" dirty="0"/>
            <a:t> &amp; </a:t>
          </a:r>
          <a:r>
            <a:rPr lang="en-US" baseline="0" dirty="0">
              <a:latin typeface="Tw Cen MT Condensed" panose="020B0606020104020203"/>
            </a:rPr>
            <a:t>28th </a:t>
          </a:r>
          <a:r>
            <a:rPr lang="en-US" dirty="0"/>
            <a:t>in homerooms.</a:t>
          </a:r>
          <a:r>
            <a:rPr lang="en-US" dirty="0">
              <a:latin typeface="Tw Cen MT Condensed" panose="020B0606020104020203"/>
            </a:rPr>
            <a:t>  </a:t>
          </a:r>
          <a:endParaRPr lang="en-CA" dirty="0"/>
        </a:p>
      </dgm:t>
    </dgm:pt>
    <dgm:pt modelId="{1E639954-08A1-4727-908D-0784FE007192}" type="parTrans" cxnId="{26ABA476-CF59-416C-A578-3E4211147184}">
      <dgm:prSet/>
      <dgm:spPr/>
      <dgm:t>
        <a:bodyPr/>
        <a:lstStyle/>
        <a:p>
          <a:endParaRPr lang="en-CA"/>
        </a:p>
      </dgm:t>
    </dgm:pt>
    <dgm:pt modelId="{89C7E755-3554-4323-8DD9-065754614DAD}" type="sibTrans" cxnId="{26ABA476-CF59-416C-A578-3E4211147184}">
      <dgm:prSet/>
      <dgm:spPr/>
      <dgm:t>
        <a:bodyPr/>
        <a:lstStyle/>
        <a:p>
          <a:endParaRPr lang="en-CA"/>
        </a:p>
      </dgm:t>
    </dgm:pt>
    <dgm:pt modelId="{8DC190FF-BF22-47BE-BBB4-D176616D433E}">
      <dgm:prSet/>
      <dgm:spPr/>
      <dgm:t>
        <a:bodyPr/>
        <a:lstStyle/>
        <a:p>
          <a:pPr rtl="0">
            <a:buFont typeface="Times New Roman" panose="02020603050405020304" pitchFamily="18" charset="0"/>
            <a:buChar char="•"/>
          </a:pPr>
          <a:r>
            <a:rPr lang="en-US" dirty="0"/>
            <a:t>5</a:t>
          </a:r>
          <a:r>
            <a:rPr lang="en-US" baseline="30000" dirty="0"/>
            <a:t>th</a:t>
          </a:r>
          <a:r>
            <a:rPr lang="en-US" dirty="0"/>
            <a:t> year form must be submitted with Course Sign Off Sheet</a:t>
          </a:r>
          <a:endParaRPr lang="en-CA" dirty="0"/>
        </a:p>
      </dgm:t>
    </dgm:pt>
    <dgm:pt modelId="{1042EF74-652B-4DFA-B4B0-791293860F02}" type="parTrans" cxnId="{D73BD9F9-2C0C-4015-93DC-105BCA667E0C}">
      <dgm:prSet/>
      <dgm:spPr/>
      <dgm:t>
        <a:bodyPr/>
        <a:lstStyle/>
        <a:p>
          <a:endParaRPr lang="en-CA"/>
        </a:p>
      </dgm:t>
    </dgm:pt>
    <dgm:pt modelId="{78968B1D-DF20-4108-A4F0-D822F33E1EA7}" type="sibTrans" cxnId="{D73BD9F9-2C0C-4015-93DC-105BCA667E0C}">
      <dgm:prSet/>
      <dgm:spPr/>
      <dgm:t>
        <a:bodyPr/>
        <a:lstStyle/>
        <a:p>
          <a:endParaRPr lang="en-CA"/>
        </a:p>
      </dgm:t>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3">
        <dgm:presLayoutVars>
          <dgm:chMax val="0"/>
          <dgm:bulletEnabled val="1"/>
        </dgm:presLayoutVars>
      </dgm:prSet>
      <dgm:spPr/>
    </dgm:pt>
    <dgm:pt modelId="{F1C34655-DE73-4D39-BD33-1548FF075F95}" type="pres">
      <dgm:prSet presAssocID="{E14A79F6-A9D7-404D-B87A-288CF9AD10A0}" presName="spacer" presStyleCnt="0"/>
      <dgm:spPr/>
    </dgm:pt>
    <dgm:pt modelId="{EBCE3F92-7BA8-4CDF-BF76-B838B88DA9D9}" type="pres">
      <dgm:prSet presAssocID="{9D394ADE-A722-4A8E-A927-ECDA77385589}" presName="parentText" presStyleLbl="node1" presStyleIdx="1" presStyleCnt="3">
        <dgm:presLayoutVars>
          <dgm:chMax val="0"/>
          <dgm:bulletEnabled val="1"/>
        </dgm:presLayoutVars>
      </dgm:prSet>
      <dgm:spPr/>
    </dgm:pt>
    <dgm:pt modelId="{BD349731-5AF8-4F5D-9F9B-3BCEB926A956}" type="pres">
      <dgm:prSet presAssocID="{89C7E755-3554-4323-8DD9-065754614DAD}" presName="spacer" presStyleCnt="0"/>
      <dgm:spPr/>
    </dgm:pt>
    <dgm:pt modelId="{8E670555-7AAA-459D-BC23-47AC3B615C13}" type="pres">
      <dgm:prSet presAssocID="{8DC190FF-BF22-47BE-BBB4-D176616D433E}" presName="parentText" presStyleLbl="node1" presStyleIdx="2" presStyleCnt="3">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26ABA476-CF59-416C-A578-3E4211147184}" srcId="{26255F24-22C9-4898-A43C-4FE111D7799F}" destId="{9D394ADE-A722-4A8E-A927-ECDA77385589}" srcOrd="1" destOrd="0" parTransId="{1E639954-08A1-4727-908D-0784FE007192}" sibTransId="{89C7E755-3554-4323-8DD9-065754614DAD}"/>
    <dgm:cxn modelId="{1C1EEC9A-2520-4B70-8348-A15048D32B91}" type="presOf" srcId="{8DC190FF-BF22-47BE-BBB4-D176616D433E}" destId="{8E670555-7AAA-459D-BC23-47AC3B615C13}"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DA4F5E7-FE14-4927-A982-ACE0CAD50A4D}" type="presOf" srcId="{9D394ADE-A722-4A8E-A927-ECDA77385589}" destId="{EBCE3F92-7BA8-4CDF-BF76-B838B88DA9D9}" srcOrd="0" destOrd="0" presId="urn:microsoft.com/office/officeart/2005/8/layout/vList2"/>
    <dgm:cxn modelId="{D73BD9F9-2C0C-4015-93DC-105BCA667E0C}" srcId="{26255F24-22C9-4898-A43C-4FE111D7799F}" destId="{8DC190FF-BF22-47BE-BBB4-D176616D433E}" srcOrd="2" destOrd="0" parTransId="{1042EF74-652B-4DFA-B4B0-791293860F02}" sibTransId="{78968B1D-DF20-4108-A4F0-D822F33E1EA7}"/>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7FC9FD6A-C10C-48D8-B887-3CF8AC0602E6}" type="presParOf" srcId="{E4FBF448-E7C6-4F9D-B1C9-026BB183F730}" destId="{EBCE3F92-7BA8-4CDF-BF76-B838B88DA9D9}" srcOrd="2" destOrd="0" presId="urn:microsoft.com/office/officeart/2005/8/layout/vList2"/>
    <dgm:cxn modelId="{D91CEE17-F7CF-40F5-833D-8733795B812D}" type="presParOf" srcId="{E4FBF448-E7C6-4F9D-B1C9-026BB183F730}" destId="{BD349731-5AF8-4F5D-9F9B-3BCEB926A956}" srcOrd="3" destOrd="0" presId="urn:microsoft.com/office/officeart/2005/8/layout/vList2"/>
    <dgm:cxn modelId="{B6A5A642-EDBE-4007-B07C-15288DCC6018}" type="presParOf" srcId="{E4FBF448-E7C6-4F9D-B1C9-026BB183F730}" destId="{8E670555-7AAA-459D-BC23-47AC3B615C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CA" dirty="0"/>
            <a:t>Interviews will be conducted by Vice Principals if required</a:t>
          </a:r>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9D394ADE-A722-4A8E-A927-ECDA77385589}">
      <dgm:prSet/>
      <dgm:spPr/>
      <dgm:t>
        <a:bodyPr/>
        <a:lstStyle/>
        <a:p>
          <a:pPr rtl="0">
            <a:buFont typeface="Times New Roman" panose="02020603050405020304" pitchFamily="18" charset="0"/>
            <a:buChar char="•"/>
          </a:pPr>
          <a:r>
            <a:rPr lang="en-US" dirty="0"/>
            <a:t>Attendance and Behaviour taken into consideration.</a:t>
          </a:r>
          <a:r>
            <a:rPr lang="en-US" dirty="0">
              <a:latin typeface="Tw Cen MT Condensed" panose="020B0606020104020203"/>
            </a:rPr>
            <a:t>  </a:t>
          </a:r>
          <a:endParaRPr lang="en-CA" dirty="0"/>
        </a:p>
      </dgm:t>
    </dgm:pt>
    <dgm:pt modelId="{1E639954-08A1-4727-908D-0784FE007192}" type="parTrans" cxnId="{26ABA476-CF59-416C-A578-3E4211147184}">
      <dgm:prSet/>
      <dgm:spPr/>
      <dgm:t>
        <a:bodyPr/>
        <a:lstStyle/>
        <a:p>
          <a:endParaRPr lang="en-CA"/>
        </a:p>
      </dgm:t>
    </dgm:pt>
    <dgm:pt modelId="{89C7E755-3554-4323-8DD9-065754614DAD}" type="sibTrans" cxnId="{26ABA476-CF59-416C-A578-3E4211147184}">
      <dgm:prSet/>
      <dgm:spPr/>
      <dgm:t>
        <a:bodyPr/>
        <a:lstStyle/>
        <a:p>
          <a:endParaRPr lang="en-CA"/>
        </a:p>
      </dgm:t>
    </dgm:pt>
    <dgm:pt modelId="{8DC190FF-BF22-47BE-BBB4-D176616D433E}">
      <dgm:prSet/>
      <dgm:spPr/>
      <dgm:t>
        <a:bodyPr/>
        <a:lstStyle/>
        <a:p>
          <a:pPr rtl="0">
            <a:buFont typeface="Times New Roman" panose="02020603050405020304" pitchFamily="18" charset="0"/>
            <a:buChar char="•"/>
          </a:pPr>
          <a:r>
            <a:rPr lang="en-US" dirty="0"/>
            <a:t>Obligatory age of education = 18+</a:t>
          </a:r>
          <a:endParaRPr lang="en-CA" dirty="0"/>
        </a:p>
      </dgm:t>
    </dgm:pt>
    <dgm:pt modelId="{1042EF74-652B-4DFA-B4B0-791293860F02}" type="parTrans" cxnId="{D73BD9F9-2C0C-4015-93DC-105BCA667E0C}">
      <dgm:prSet/>
      <dgm:spPr/>
      <dgm:t>
        <a:bodyPr/>
        <a:lstStyle/>
        <a:p>
          <a:endParaRPr lang="en-CA"/>
        </a:p>
      </dgm:t>
    </dgm:pt>
    <dgm:pt modelId="{78968B1D-DF20-4108-A4F0-D822F33E1EA7}" type="sibTrans" cxnId="{D73BD9F9-2C0C-4015-93DC-105BCA667E0C}">
      <dgm:prSet/>
      <dgm:spPr/>
      <dgm:t>
        <a:bodyPr/>
        <a:lstStyle/>
        <a:p>
          <a:endParaRPr lang="en-CA"/>
        </a:p>
      </dgm:t>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3">
        <dgm:presLayoutVars>
          <dgm:chMax val="0"/>
          <dgm:bulletEnabled val="1"/>
        </dgm:presLayoutVars>
      </dgm:prSet>
      <dgm:spPr/>
    </dgm:pt>
    <dgm:pt modelId="{F1C34655-DE73-4D39-BD33-1548FF075F95}" type="pres">
      <dgm:prSet presAssocID="{E14A79F6-A9D7-404D-B87A-288CF9AD10A0}" presName="spacer" presStyleCnt="0"/>
      <dgm:spPr/>
    </dgm:pt>
    <dgm:pt modelId="{EBCE3F92-7BA8-4CDF-BF76-B838B88DA9D9}" type="pres">
      <dgm:prSet presAssocID="{9D394ADE-A722-4A8E-A927-ECDA77385589}" presName="parentText" presStyleLbl="node1" presStyleIdx="1" presStyleCnt="3">
        <dgm:presLayoutVars>
          <dgm:chMax val="0"/>
          <dgm:bulletEnabled val="1"/>
        </dgm:presLayoutVars>
      </dgm:prSet>
      <dgm:spPr/>
    </dgm:pt>
    <dgm:pt modelId="{BD349731-5AF8-4F5D-9F9B-3BCEB926A956}" type="pres">
      <dgm:prSet presAssocID="{89C7E755-3554-4323-8DD9-065754614DAD}" presName="spacer" presStyleCnt="0"/>
      <dgm:spPr/>
    </dgm:pt>
    <dgm:pt modelId="{8E670555-7AAA-459D-BC23-47AC3B615C13}" type="pres">
      <dgm:prSet presAssocID="{8DC190FF-BF22-47BE-BBB4-D176616D433E}" presName="parentText" presStyleLbl="node1" presStyleIdx="2" presStyleCnt="3">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26ABA476-CF59-416C-A578-3E4211147184}" srcId="{26255F24-22C9-4898-A43C-4FE111D7799F}" destId="{9D394ADE-A722-4A8E-A927-ECDA77385589}" srcOrd="1" destOrd="0" parTransId="{1E639954-08A1-4727-908D-0784FE007192}" sibTransId="{89C7E755-3554-4323-8DD9-065754614DAD}"/>
    <dgm:cxn modelId="{1C1EEC9A-2520-4B70-8348-A15048D32B91}" type="presOf" srcId="{8DC190FF-BF22-47BE-BBB4-D176616D433E}" destId="{8E670555-7AAA-459D-BC23-47AC3B615C13}"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DA4F5E7-FE14-4927-A982-ACE0CAD50A4D}" type="presOf" srcId="{9D394ADE-A722-4A8E-A927-ECDA77385589}" destId="{EBCE3F92-7BA8-4CDF-BF76-B838B88DA9D9}" srcOrd="0" destOrd="0" presId="urn:microsoft.com/office/officeart/2005/8/layout/vList2"/>
    <dgm:cxn modelId="{D73BD9F9-2C0C-4015-93DC-105BCA667E0C}" srcId="{26255F24-22C9-4898-A43C-4FE111D7799F}" destId="{8DC190FF-BF22-47BE-BBB4-D176616D433E}" srcOrd="2" destOrd="0" parTransId="{1042EF74-652B-4DFA-B4B0-791293860F02}" sibTransId="{78968B1D-DF20-4108-A4F0-D822F33E1EA7}"/>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7FC9FD6A-C10C-48D8-B887-3CF8AC0602E6}" type="presParOf" srcId="{E4FBF448-E7C6-4F9D-B1C9-026BB183F730}" destId="{EBCE3F92-7BA8-4CDF-BF76-B838B88DA9D9}" srcOrd="2" destOrd="0" presId="urn:microsoft.com/office/officeart/2005/8/layout/vList2"/>
    <dgm:cxn modelId="{D91CEE17-F7CF-40F5-833D-8733795B812D}" type="presParOf" srcId="{E4FBF448-E7C6-4F9D-B1C9-026BB183F730}" destId="{BD349731-5AF8-4F5D-9F9B-3BCEB926A956}" srcOrd="3" destOrd="0" presId="urn:microsoft.com/office/officeart/2005/8/layout/vList2"/>
    <dgm:cxn modelId="{B6A5A642-EDBE-4007-B07C-15288DCC6018}" type="presParOf" srcId="{E4FBF448-E7C6-4F9D-B1C9-026BB183F730}" destId="{8E670555-7AAA-459D-BC23-47AC3B615C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E585FF-5E5C-4B3E-87CC-B10F9B404811}"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EED205D8-AF6C-4B47-999A-404AB579B587}">
      <dgm:prSet custT="1"/>
      <dgm:spPr/>
      <dgm:t>
        <a:bodyPr/>
        <a:lstStyle/>
        <a:p>
          <a:r>
            <a:rPr lang="en-US" sz="2800"/>
            <a:t>Log In</a:t>
          </a:r>
        </a:p>
      </dgm:t>
    </dgm:pt>
    <dgm:pt modelId="{5E86E11A-E969-4747-B11F-2D8F2FC5AF0F}" type="parTrans" cxnId="{943FBC09-4E9F-4E0B-BCDF-EC0E8124F6B0}">
      <dgm:prSet/>
      <dgm:spPr/>
      <dgm:t>
        <a:bodyPr/>
        <a:lstStyle/>
        <a:p>
          <a:endParaRPr lang="en-US"/>
        </a:p>
      </dgm:t>
    </dgm:pt>
    <dgm:pt modelId="{36CFE792-7365-4406-A8D8-07FF6B061ADB}" type="sibTrans" cxnId="{943FBC09-4E9F-4E0B-BCDF-EC0E8124F6B0}">
      <dgm:prSet/>
      <dgm:spPr/>
      <dgm:t>
        <a:bodyPr/>
        <a:lstStyle/>
        <a:p>
          <a:endParaRPr lang="en-US"/>
        </a:p>
      </dgm:t>
    </dgm:pt>
    <dgm:pt modelId="{D28D609A-F53E-44BF-ABC1-D86918640E4E}">
      <dgm:prSet custT="1"/>
      <dgm:spPr/>
      <dgm:t>
        <a:bodyPr/>
        <a:lstStyle/>
        <a:p>
          <a:r>
            <a:rPr lang="en-US" sz="2800"/>
            <a:t>Log into </a:t>
          </a:r>
          <a:r>
            <a:rPr lang="en-US" sz="2800" err="1"/>
            <a:t>MyBlueprint</a:t>
          </a:r>
          <a:r>
            <a:rPr lang="en-US" sz="2800"/>
            <a:t> to make grade 12 course selections.</a:t>
          </a:r>
        </a:p>
      </dgm:t>
    </dgm:pt>
    <dgm:pt modelId="{07B6A65C-F086-44A8-9B06-FFA3BD368F3F}" type="parTrans" cxnId="{71F25152-AD52-42ED-8298-75F410A5A785}">
      <dgm:prSet/>
      <dgm:spPr/>
      <dgm:t>
        <a:bodyPr/>
        <a:lstStyle/>
        <a:p>
          <a:endParaRPr lang="en-US"/>
        </a:p>
      </dgm:t>
    </dgm:pt>
    <dgm:pt modelId="{56A52F16-6F7F-46B1-B5BA-F3B2EC81F439}" type="sibTrans" cxnId="{71F25152-AD52-42ED-8298-75F410A5A785}">
      <dgm:prSet/>
      <dgm:spPr/>
      <dgm:t>
        <a:bodyPr/>
        <a:lstStyle/>
        <a:p>
          <a:endParaRPr lang="en-US"/>
        </a:p>
      </dgm:t>
    </dgm:pt>
    <dgm:pt modelId="{5FE30E39-9F39-42AB-88AF-3005453FC413}">
      <dgm:prSet custT="1"/>
      <dgm:spPr/>
      <dgm:t>
        <a:bodyPr/>
        <a:lstStyle/>
        <a:p>
          <a:r>
            <a:rPr lang="en-US" sz="2800"/>
            <a:t>Choose</a:t>
          </a:r>
        </a:p>
      </dgm:t>
    </dgm:pt>
    <dgm:pt modelId="{761C4FC1-58C7-4B68-8B8C-F4379B59C7A9}" type="parTrans" cxnId="{88F6EE60-C7D6-4B33-AE23-975A2B1FC69B}">
      <dgm:prSet/>
      <dgm:spPr/>
      <dgm:t>
        <a:bodyPr/>
        <a:lstStyle/>
        <a:p>
          <a:endParaRPr lang="en-US"/>
        </a:p>
      </dgm:t>
    </dgm:pt>
    <dgm:pt modelId="{A8ECD401-2DC5-4BFE-92FB-3CFAE7D04CFD}" type="sibTrans" cxnId="{88F6EE60-C7D6-4B33-AE23-975A2B1FC69B}">
      <dgm:prSet/>
      <dgm:spPr/>
      <dgm:t>
        <a:bodyPr/>
        <a:lstStyle/>
        <a:p>
          <a:endParaRPr lang="en-US"/>
        </a:p>
      </dgm:t>
    </dgm:pt>
    <dgm:pt modelId="{8C0B129D-7C82-4EA2-B9BE-F7BF634638F7}">
      <dgm:prSet custT="1"/>
      <dgm:spPr/>
      <dgm:t>
        <a:bodyPr/>
        <a:lstStyle/>
        <a:p>
          <a:r>
            <a:rPr lang="en-US" sz="2800"/>
            <a:t>Choose summer school option first (IF applicable)</a:t>
          </a:r>
        </a:p>
      </dgm:t>
    </dgm:pt>
    <dgm:pt modelId="{B5AD38CA-C398-47B0-A415-E1593C3BB4E8}" type="parTrans" cxnId="{26E85CAC-459A-4FB1-9CCF-B55D5506AF6E}">
      <dgm:prSet/>
      <dgm:spPr/>
      <dgm:t>
        <a:bodyPr/>
        <a:lstStyle/>
        <a:p>
          <a:endParaRPr lang="en-US"/>
        </a:p>
      </dgm:t>
    </dgm:pt>
    <dgm:pt modelId="{06A585B0-ED9F-48E7-BA3A-1B6A5170335D}" type="sibTrans" cxnId="{26E85CAC-459A-4FB1-9CCF-B55D5506AF6E}">
      <dgm:prSet/>
      <dgm:spPr/>
      <dgm:t>
        <a:bodyPr/>
        <a:lstStyle/>
        <a:p>
          <a:endParaRPr lang="en-US"/>
        </a:p>
      </dgm:t>
    </dgm:pt>
    <dgm:pt modelId="{25F51D0B-D5B6-41CC-A6C2-A2BF3C8E2DE7}">
      <dgm:prSet custT="1"/>
      <dgm:spPr/>
      <dgm:t>
        <a:bodyPr/>
        <a:lstStyle/>
        <a:p>
          <a:r>
            <a:rPr lang="en-US" sz="2800"/>
            <a:t>Pick</a:t>
          </a:r>
        </a:p>
      </dgm:t>
    </dgm:pt>
    <dgm:pt modelId="{58573E04-0765-4627-ACCE-4CB4A176D18B}" type="parTrans" cxnId="{E272F3B1-8A6A-47C4-B8D4-420BEF1D0054}">
      <dgm:prSet/>
      <dgm:spPr/>
      <dgm:t>
        <a:bodyPr/>
        <a:lstStyle/>
        <a:p>
          <a:endParaRPr lang="en-US"/>
        </a:p>
      </dgm:t>
    </dgm:pt>
    <dgm:pt modelId="{2CBC81D5-E1C4-4290-A036-705293D9380A}" type="sibTrans" cxnId="{E272F3B1-8A6A-47C4-B8D4-420BEF1D0054}">
      <dgm:prSet/>
      <dgm:spPr/>
      <dgm:t>
        <a:bodyPr/>
        <a:lstStyle/>
        <a:p>
          <a:endParaRPr lang="en-US"/>
        </a:p>
      </dgm:t>
    </dgm:pt>
    <dgm:pt modelId="{354E6477-3BF3-45ED-B67D-8FC53AE29411}">
      <dgm:prSet custT="1"/>
      <dgm:spPr/>
      <dgm:t>
        <a:bodyPr/>
        <a:lstStyle/>
        <a:p>
          <a:r>
            <a:rPr lang="en-US" sz="2800"/>
            <a:t>Make all course selections</a:t>
          </a:r>
        </a:p>
      </dgm:t>
    </dgm:pt>
    <dgm:pt modelId="{3A0B84CB-BC92-401F-808D-93202CAE68F2}" type="parTrans" cxnId="{1EEBDEA3-1A60-41FE-880A-347AFF1117B8}">
      <dgm:prSet/>
      <dgm:spPr/>
      <dgm:t>
        <a:bodyPr/>
        <a:lstStyle/>
        <a:p>
          <a:endParaRPr lang="en-US"/>
        </a:p>
      </dgm:t>
    </dgm:pt>
    <dgm:pt modelId="{304EA322-0726-47B8-8938-25FB1E15ED77}" type="sibTrans" cxnId="{1EEBDEA3-1A60-41FE-880A-347AFF1117B8}">
      <dgm:prSet/>
      <dgm:spPr/>
      <dgm:t>
        <a:bodyPr/>
        <a:lstStyle/>
        <a:p>
          <a:endParaRPr lang="en-US"/>
        </a:p>
      </dgm:t>
    </dgm:pt>
    <dgm:pt modelId="{C67D2D6B-B16D-4C76-8C12-344F5B4436B1}">
      <dgm:prSet custT="1"/>
      <dgm:spPr/>
      <dgm:t>
        <a:bodyPr/>
        <a:lstStyle/>
        <a:p>
          <a:r>
            <a:rPr lang="en-US" sz="2800"/>
            <a:t>Remember</a:t>
          </a:r>
        </a:p>
      </dgm:t>
    </dgm:pt>
    <dgm:pt modelId="{DCA1CFDB-F178-43EF-B0D2-DCDCC93BA65F}" type="parTrans" cxnId="{D208028B-87F6-4721-832C-4E90539AFE9A}">
      <dgm:prSet/>
      <dgm:spPr/>
      <dgm:t>
        <a:bodyPr/>
        <a:lstStyle/>
        <a:p>
          <a:endParaRPr lang="en-US"/>
        </a:p>
      </dgm:t>
    </dgm:pt>
    <dgm:pt modelId="{606DB032-8B11-4E7E-9C03-390CAC58565C}" type="sibTrans" cxnId="{D208028B-87F6-4721-832C-4E90539AFE9A}">
      <dgm:prSet/>
      <dgm:spPr/>
      <dgm:t>
        <a:bodyPr/>
        <a:lstStyle/>
        <a:p>
          <a:endParaRPr lang="en-US"/>
        </a:p>
      </dgm:t>
    </dgm:pt>
    <dgm:pt modelId="{A16CC58C-7177-4353-82EE-E2D924FBCEB8}">
      <dgm:prSet custT="1"/>
      <dgm:spPr/>
      <dgm:t>
        <a:bodyPr/>
        <a:lstStyle/>
        <a:p>
          <a:r>
            <a:rPr lang="en-US" sz="2800"/>
            <a:t>Once you hit submit, course selections will be locked in!</a:t>
          </a:r>
        </a:p>
      </dgm:t>
    </dgm:pt>
    <dgm:pt modelId="{734846C1-9E8E-4A57-A317-C96EC0E973C8}" type="parTrans" cxnId="{4056C386-D296-413C-9ECE-98AD7E1B864F}">
      <dgm:prSet/>
      <dgm:spPr/>
      <dgm:t>
        <a:bodyPr/>
        <a:lstStyle/>
        <a:p>
          <a:endParaRPr lang="en-US"/>
        </a:p>
      </dgm:t>
    </dgm:pt>
    <dgm:pt modelId="{7324216D-5279-462A-8338-6B4ED2A97D42}" type="sibTrans" cxnId="{4056C386-D296-413C-9ECE-98AD7E1B864F}">
      <dgm:prSet/>
      <dgm:spPr/>
      <dgm:t>
        <a:bodyPr/>
        <a:lstStyle/>
        <a:p>
          <a:endParaRPr lang="en-US"/>
        </a:p>
      </dgm:t>
    </dgm:pt>
    <dgm:pt modelId="{E063A0C5-A0D0-4CBC-BBE7-9C0C5F04C2C4}" type="pres">
      <dgm:prSet presAssocID="{19E585FF-5E5C-4B3E-87CC-B10F9B404811}" presName="Name0" presStyleCnt="0">
        <dgm:presLayoutVars>
          <dgm:dir/>
          <dgm:animLvl val="lvl"/>
          <dgm:resizeHandles val="exact"/>
        </dgm:presLayoutVars>
      </dgm:prSet>
      <dgm:spPr/>
    </dgm:pt>
    <dgm:pt modelId="{053F7E56-FF2F-492B-AED0-E9881CB821AA}" type="pres">
      <dgm:prSet presAssocID="{C67D2D6B-B16D-4C76-8C12-344F5B4436B1}" presName="boxAndChildren" presStyleCnt="0"/>
      <dgm:spPr/>
    </dgm:pt>
    <dgm:pt modelId="{5DEDBF2C-D7A5-4BD7-9D8F-D5DC7D3AC418}" type="pres">
      <dgm:prSet presAssocID="{C67D2D6B-B16D-4C76-8C12-344F5B4436B1}" presName="parentTextBox" presStyleLbl="alignNode1" presStyleIdx="0" presStyleCnt="4"/>
      <dgm:spPr/>
    </dgm:pt>
    <dgm:pt modelId="{935215FF-841B-4F49-998D-3206941F9BD3}" type="pres">
      <dgm:prSet presAssocID="{C67D2D6B-B16D-4C76-8C12-344F5B4436B1}" presName="descendantBox" presStyleLbl="bgAccFollowNode1" presStyleIdx="0" presStyleCnt="4"/>
      <dgm:spPr/>
    </dgm:pt>
    <dgm:pt modelId="{CB039CBD-603D-470B-BFA3-479F0DF023F5}" type="pres">
      <dgm:prSet presAssocID="{2CBC81D5-E1C4-4290-A036-705293D9380A}" presName="sp" presStyleCnt="0"/>
      <dgm:spPr/>
    </dgm:pt>
    <dgm:pt modelId="{72887848-77A5-46FF-838F-453374A9A541}" type="pres">
      <dgm:prSet presAssocID="{25F51D0B-D5B6-41CC-A6C2-A2BF3C8E2DE7}" presName="arrowAndChildren" presStyleCnt="0"/>
      <dgm:spPr/>
    </dgm:pt>
    <dgm:pt modelId="{3833568B-AE32-40B7-B480-34AEBC2DB33C}" type="pres">
      <dgm:prSet presAssocID="{25F51D0B-D5B6-41CC-A6C2-A2BF3C8E2DE7}" presName="parentTextArrow" presStyleLbl="node1" presStyleIdx="0" presStyleCnt="0"/>
      <dgm:spPr/>
    </dgm:pt>
    <dgm:pt modelId="{1BCF0C70-414D-4F61-AFE7-C9A540D26C37}" type="pres">
      <dgm:prSet presAssocID="{25F51D0B-D5B6-41CC-A6C2-A2BF3C8E2DE7}" presName="arrow" presStyleLbl="alignNode1" presStyleIdx="1" presStyleCnt="4"/>
      <dgm:spPr/>
    </dgm:pt>
    <dgm:pt modelId="{E51B0B59-ED3A-4A64-8E2B-A67FBE255A53}" type="pres">
      <dgm:prSet presAssocID="{25F51D0B-D5B6-41CC-A6C2-A2BF3C8E2DE7}" presName="descendantArrow" presStyleLbl="bgAccFollowNode1" presStyleIdx="1" presStyleCnt="4"/>
      <dgm:spPr/>
    </dgm:pt>
    <dgm:pt modelId="{3404F930-5194-4AC2-8EA8-9F7A18CBF233}" type="pres">
      <dgm:prSet presAssocID="{A8ECD401-2DC5-4BFE-92FB-3CFAE7D04CFD}" presName="sp" presStyleCnt="0"/>
      <dgm:spPr/>
    </dgm:pt>
    <dgm:pt modelId="{8AD3AB46-2D3B-4036-BFE6-6F4C2D529974}" type="pres">
      <dgm:prSet presAssocID="{5FE30E39-9F39-42AB-88AF-3005453FC413}" presName="arrowAndChildren" presStyleCnt="0"/>
      <dgm:spPr/>
    </dgm:pt>
    <dgm:pt modelId="{CCDC67F2-A97B-4192-A618-22FD7AE7799A}" type="pres">
      <dgm:prSet presAssocID="{5FE30E39-9F39-42AB-88AF-3005453FC413}" presName="parentTextArrow" presStyleLbl="node1" presStyleIdx="0" presStyleCnt="0"/>
      <dgm:spPr/>
    </dgm:pt>
    <dgm:pt modelId="{6EF53435-E082-472D-A038-A1D6499B6C5E}" type="pres">
      <dgm:prSet presAssocID="{5FE30E39-9F39-42AB-88AF-3005453FC413}" presName="arrow" presStyleLbl="alignNode1" presStyleIdx="2" presStyleCnt="4"/>
      <dgm:spPr/>
    </dgm:pt>
    <dgm:pt modelId="{29CE5199-458F-4B8E-94E0-520754F9D0F6}" type="pres">
      <dgm:prSet presAssocID="{5FE30E39-9F39-42AB-88AF-3005453FC413}" presName="descendantArrow" presStyleLbl="bgAccFollowNode1" presStyleIdx="2" presStyleCnt="4"/>
      <dgm:spPr/>
    </dgm:pt>
    <dgm:pt modelId="{112F8429-161C-4C11-811B-5367616FFA21}" type="pres">
      <dgm:prSet presAssocID="{36CFE792-7365-4406-A8D8-07FF6B061ADB}" presName="sp" presStyleCnt="0"/>
      <dgm:spPr/>
    </dgm:pt>
    <dgm:pt modelId="{F31D4D0B-AA32-4B32-B4D6-15806C48ACFC}" type="pres">
      <dgm:prSet presAssocID="{EED205D8-AF6C-4B47-999A-404AB579B587}" presName="arrowAndChildren" presStyleCnt="0"/>
      <dgm:spPr/>
    </dgm:pt>
    <dgm:pt modelId="{01251CCF-B537-4EF2-8156-912F1BF9F9D3}" type="pres">
      <dgm:prSet presAssocID="{EED205D8-AF6C-4B47-999A-404AB579B587}" presName="parentTextArrow" presStyleLbl="node1" presStyleIdx="0" presStyleCnt="0"/>
      <dgm:spPr/>
    </dgm:pt>
    <dgm:pt modelId="{FD1BCBBC-7091-4966-8E79-65D0C39A6902}" type="pres">
      <dgm:prSet presAssocID="{EED205D8-AF6C-4B47-999A-404AB579B587}" presName="arrow" presStyleLbl="alignNode1" presStyleIdx="3" presStyleCnt="4"/>
      <dgm:spPr/>
    </dgm:pt>
    <dgm:pt modelId="{1399AFA2-63DD-4ED1-B642-B0F3550F7401}" type="pres">
      <dgm:prSet presAssocID="{EED205D8-AF6C-4B47-999A-404AB579B587}" presName="descendantArrow" presStyleLbl="bgAccFollowNode1" presStyleIdx="3" presStyleCnt="4"/>
      <dgm:spPr/>
    </dgm:pt>
  </dgm:ptLst>
  <dgm:cxnLst>
    <dgm:cxn modelId="{943FBC09-4E9F-4E0B-BCDF-EC0E8124F6B0}" srcId="{19E585FF-5E5C-4B3E-87CC-B10F9B404811}" destId="{EED205D8-AF6C-4B47-999A-404AB579B587}" srcOrd="0" destOrd="0" parTransId="{5E86E11A-E969-4747-B11F-2D8F2FC5AF0F}" sibTransId="{36CFE792-7365-4406-A8D8-07FF6B061ADB}"/>
    <dgm:cxn modelId="{1097C71A-A3DE-49CB-AF68-87D7222729A0}" type="presOf" srcId="{D28D609A-F53E-44BF-ABC1-D86918640E4E}" destId="{1399AFA2-63DD-4ED1-B642-B0F3550F7401}" srcOrd="0" destOrd="0" presId="urn:microsoft.com/office/officeart/2016/7/layout/VerticalDownArrowProcess"/>
    <dgm:cxn modelId="{5C4E732D-7AEC-43B6-8E1B-4ECD54EE9497}" type="presOf" srcId="{C67D2D6B-B16D-4C76-8C12-344F5B4436B1}" destId="{5DEDBF2C-D7A5-4BD7-9D8F-D5DC7D3AC418}" srcOrd="0" destOrd="0" presId="urn:microsoft.com/office/officeart/2016/7/layout/VerticalDownArrowProcess"/>
    <dgm:cxn modelId="{B04EDB5D-CEE8-4F3C-90A8-3B6568624D9F}" type="presOf" srcId="{EED205D8-AF6C-4B47-999A-404AB579B587}" destId="{01251CCF-B537-4EF2-8156-912F1BF9F9D3}" srcOrd="0" destOrd="0" presId="urn:microsoft.com/office/officeart/2016/7/layout/VerticalDownArrowProcess"/>
    <dgm:cxn modelId="{88F6EE60-C7D6-4B33-AE23-975A2B1FC69B}" srcId="{19E585FF-5E5C-4B3E-87CC-B10F9B404811}" destId="{5FE30E39-9F39-42AB-88AF-3005453FC413}" srcOrd="1" destOrd="0" parTransId="{761C4FC1-58C7-4B68-8B8C-F4379B59C7A9}" sibTransId="{A8ECD401-2DC5-4BFE-92FB-3CFAE7D04CFD}"/>
    <dgm:cxn modelId="{93E1DC71-6421-4A97-BBD5-F9BE69CF2597}" type="presOf" srcId="{25F51D0B-D5B6-41CC-A6C2-A2BF3C8E2DE7}" destId="{1BCF0C70-414D-4F61-AFE7-C9A540D26C37}" srcOrd="1" destOrd="0" presId="urn:microsoft.com/office/officeart/2016/7/layout/VerticalDownArrowProcess"/>
    <dgm:cxn modelId="{71F25152-AD52-42ED-8298-75F410A5A785}" srcId="{EED205D8-AF6C-4B47-999A-404AB579B587}" destId="{D28D609A-F53E-44BF-ABC1-D86918640E4E}" srcOrd="0" destOrd="0" parTransId="{07B6A65C-F086-44A8-9B06-FFA3BD368F3F}" sibTransId="{56A52F16-6F7F-46B1-B5BA-F3B2EC81F439}"/>
    <dgm:cxn modelId="{17686074-B2EF-46A3-A1A3-E6EF2AE7A687}" type="presOf" srcId="{354E6477-3BF3-45ED-B67D-8FC53AE29411}" destId="{E51B0B59-ED3A-4A64-8E2B-A67FBE255A53}" srcOrd="0" destOrd="0" presId="urn:microsoft.com/office/officeart/2016/7/layout/VerticalDownArrowProcess"/>
    <dgm:cxn modelId="{4056C386-D296-413C-9ECE-98AD7E1B864F}" srcId="{C67D2D6B-B16D-4C76-8C12-344F5B4436B1}" destId="{A16CC58C-7177-4353-82EE-E2D924FBCEB8}" srcOrd="0" destOrd="0" parTransId="{734846C1-9E8E-4A57-A317-C96EC0E973C8}" sibTransId="{7324216D-5279-462A-8338-6B4ED2A97D42}"/>
    <dgm:cxn modelId="{D208028B-87F6-4721-832C-4E90539AFE9A}" srcId="{19E585FF-5E5C-4B3E-87CC-B10F9B404811}" destId="{C67D2D6B-B16D-4C76-8C12-344F5B4436B1}" srcOrd="3" destOrd="0" parTransId="{DCA1CFDB-F178-43EF-B0D2-DCDCC93BA65F}" sibTransId="{606DB032-8B11-4E7E-9C03-390CAC58565C}"/>
    <dgm:cxn modelId="{9186308E-AEBE-43E0-8010-95AA371676AE}" type="presOf" srcId="{A16CC58C-7177-4353-82EE-E2D924FBCEB8}" destId="{935215FF-841B-4F49-998D-3206941F9BD3}" srcOrd="0" destOrd="0" presId="urn:microsoft.com/office/officeart/2016/7/layout/VerticalDownArrowProcess"/>
    <dgm:cxn modelId="{AA9A3390-0053-4DE0-B09C-ED75167B9CA9}" type="presOf" srcId="{25F51D0B-D5B6-41CC-A6C2-A2BF3C8E2DE7}" destId="{3833568B-AE32-40B7-B480-34AEBC2DB33C}" srcOrd="0" destOrd="0" presId="urn:microsoft.com/office/officeart/2016/7/layout/VerticalDownArrowProcess"/>
    <dgm:cxn modelId="{150BA394-4082-4546-91F7-55C1B7F50A95}" type="presOf" srcId="{8C0B129D-7C82-4EA2-B9BE-F7BF634638F7}" destId="{29CE5199-458F-4B8E-94E0-520754F9D0F6}" srcOrd="0" destOrd="0" presId="urn:microsoft.com/office/officeart/2016/7/layout/VerticalDownArrowProcess"/>
    <dgm:cxn modelId="{5118419E-E941-491C-BBDF-B9657F2E2182}" type="presOf" srcId="{5FE30E39-9F39-42AB-88AF-3005453FC413}" destId="{CCDC67F2-A97B-4192-A618-22FD7AE7799A}" srcOrd="0" destOrd="0" presId="urn:microsoft.com/office/officeart/2016/7/layout/VerticalDownArrowProcess"/>
    <dgm:cxn modelId="{1EEBDEA3-1A60-41FE-880A-347AFF1117B8}" srcId="{25F51D0B-D5B6-41CC-A6C2-A2BF3C8E2DE7}" destId="{354E6477-3BF3-45ED-B67D-8FC53AE29411}" srcOrd="0" destOrd="0" parTransId="{3A0B84CB-BC92-401F-808D-93202CAE68F2}" sibTransId="{304EA322-0726-47B8-8938-25FB1E15ED77}"/>
    <dgm:cxn modelId="{26E85CAC-459A-4FB1-9CCF-B55D5506AF6E}" srcId="{5FE30E39-9F39-42AB-88AF-3005453FC413}" destId="{8C0B129D-7C82-4EA2-B9BE-F7BF634638F7}" srcOrd="0" destOrd="0" parTransId="{B5AD38CA-C398-47B0-A415-E1593C3BB4E8}" sibTransId="{06A585B0-ED9F-48E7-BA3A-1B6A5170335D}"/>
    <dgm:cxn modelId="{E272F3B1-8A6A-47C4-B8D4-420BEF1D0054}" srcId="{19E585FF-5E5C-4B3E-87CC-B10F9B404811}" destId="{25F51D0B-D5B6-41CC-A6C2-A2BF3C8E2DE7}" srcOrd="2" destOrd="0" parTransId="{58573E04-0765-4627-ACCE-4CB4A176D18B}" sibTransId="{2CBC81D5-E1C4-4290-A036-705293D9380A}"/>
    <dgm:cxn modelId="{46CE4FB6-4120-47FF-829B-2F9548EFFE2F}" type="presOf" srcId="{5FE30E39-9F39-42AB-88AF-3005453FC413}" destId="{6EF53435-E082-472D-A038-A1D6499B6C5E}" srcOrd="1" destOrd="0" presId="urn:microsoft.com/office/officeart/2016/7/layout/VerticalDownArrowProcess"/>
    <dgm:cxn modelId="{A10788B8-90D2-4DD9-BDC9-6CB1F9B5AAB0}" type="presOf" srcId="{19E585FF-5E5C-4B3E-87CC-B10F9B404811}" destId="{E063A0C5-A0D0-4CBC-BBE7-9C0C5F04C2C4}" srcOrd="0" destOrd="0" presId="urn:microsoft.com/office/officeart/2016/7/layout/VerticalDownArrowProcess"/>
    <dgm:cxn modelId="{AF8E94D0-E8F0-4943-886C-526B94298F37}" type="presOf" srcId="{EED205D8-AF6C-4B47-999A-404AB579B587}" destId="{FD1BCBBC-7091-4966-8E79-65D0C39A6902}" srcOrd="1" destOrd="0" presId="urn:microsoft.com/office/officeart/2016/7/layout/VerticalDownArrowProcess"/>
    <dgm:cxn modelId="{4A84B191-FF1F-4BE7-8551-238CD3AEA01F}" type="presParOf" srcId="{E063A0C5-A0D0-4CBC-BBE7-9C0C5F04C2C4}" destId="{053F7E56-FF2F-492B-AED0-E9881CB821AA}" srcOrd="0" destOrd="0" presId="urn:microsoft.com/office/officeart/2016/7/layout/VerticalDownArrowProcess"/>
    <dgm:cxn modelId="{5FD90906-FFD8-4F21-878F-1506C908B51F}" type="presParOf" srcId="{053F7E56-FF2F-492B-AED0-E9881CB821AA}" destId="{5DEDBF2C-D7A5-4BD7-9D8F-D5DC7D3AC418}" srcOrd="0" destOrd="0" presId="urn:microsoft.com/office/officeart/2016/7/layout/VerticalDownArrowProcess"/>
    <dgm:cxn modelId="{81060364-D9CB-43F4-A8D0-3ED223C17E4A}" type="presParOf" srcId="{053F7E56-FF2F-492B-AED0-E9881CB821AA}" destId="{935215FF-841B-4F49-998D-3206941F9BD3}" srcOrd="1" destOrd="0" presId="urn:microsoft.com/office/officeart/2016/7/layout/VerticalDownArrowProcess"/>
    <dgm:cxn modelId="{E3EC3645-1C32-45FF-ACAC-1EE02152B67F}" type="presParOf" srcId="{E063A0C5-A0D0-4CBC-BBE7-9C0C5F04C2C4}" destId="{CB039CBD-603D-470B-BFA3-479F0DF023F5}" srcOrd="1" destOrd="0" presId="urn:microsoft.com/office/officeart/2016/7/layout/VerticalDownArrowProcess"/>
    <dgm:cxn modelId="{7FA01BEB-8D0A-4D21-876C-C802EB1C432C}" type="presParOf" srcId="{E063A0C5-A0D0-4CBC-BBE7-9C0C5F04C2C4}" destId="{72887848-77A5-46FF-838F-453374A9A541}" srcOrd="2" destOrd="0" presId="urn:microsoft.com/office/officeart/2016/7/layout/VerticalDownArrowProcess"/>
    <dgm:cxn modelId="{C4F937AC-82F8-4D78-A8CD-5562DD589244}" type="presParOf" srcId="{72887848-77A5-46FF-838F-453374A9A541}" destId="{3833568B-AE32-40B7-B480-34AEBC2DB33C}" srcOrd="0" destOrd="0" presId="urn:microsoft.com/office/officeart/2016/7/layout/VerticalDownArrowProcess"/>
    <dgm:cxn modelId="{C0BAF9A3-E5B4-45E6-B13D-88DCA021F5DD}" type="presParOf" srcId="{72887848-77A5-46FF-838F-453374A9A541}" destId="{1BCF0C70-414D-4F61-AFE7-C9A540D26C37}" srcOrd="1" destOrd="0" presId="urn:microsoft.com/office/officeart/2016/7/layout/VerticalDownArrowProcess"/>
    <dgm:cxn modelId="{973BCD41-DE6B-4A43-9BF9-E9DC1C6F8AF5}" type="presParOf" srcId="{72887848-77A5-46FF-838F-453374A9A541}" destId="{E51B0B59-ED3A-4A64-8E2B-A67FBE255A53}" srcOrd="2" destOrd="0" presId="urn:microsoft.com/office/officeart/2016/7/layout/VerticalDownArrowProcess"/>
    <dgm:cxn modelId="{2838D0B4-4E39-45D0-8412-C4B01570CAC5}" type="presParOf" srcId="{E063A0C5-A0D0-4CBC-BBE7-9C0C5F04C2C4}" destId="{3404F930-5194-4AC2-8EA8-9F7A18CBF233}" srcOrd="3" destOrd="0" presId="urn:microsoft.com/office/officeart/2016/7/layout/VerticalDownArrowProcess"/>
    <dgm:cxn modelId="{BF180EBD-25B2-466F-B58B-811B4647BB76}" type="presParOf" srcId="{E063A0C5-A0D0-4CBC-BBE7-9C0C5F04C2C4}" destId="{8AD3AB46-2D3B-4036-BFE6-6F4C2D529974}" srcOrd="4" destOrd="0" presId="urn:microsoft.com/office/officeart/2016/7/layout/VerticalDownArrowProcess"/>
    <dgm:cxn modelId="{02661AD8-DF9C-46C3-BDB1-641F5BEB5094}" type="presParOf" srcId="{8AD3AB46-2D3B-4036-BFE6-6F4C2D529974}" destId="{CCDC67F2-A97B-4192-A618-22FD7AE7799A}" srcOrd="0" destOrd="0" presId="urn:microsoft.com/office/officeart/2016/7/layout/VerticalDownArrowProcess"/>
    <dgm:cxn modelId="{F8123861-4352-4558-98F1-96D1F837ACDC}" type="presParOf" srcId="{8AD3AB46-2D3B-4036-BFE6-6F4C2D529974}" destId="{6EF53435-E082-472D-A038-A1D6499B6C5E}" srcOrd="1" destOrd="0" presId="urn:microsoft.com/office/officeart/2016/7/layout/VerticalDownArrowProcess"/>
    <dgm:cxn modelId="{CF95B936-8B8A-49E4-AE3D-DEEFE6C356C1}" type="presParOf" srcId="{8AD3AB46-2D3B-4036-BFE6-6F4C2D529974}" destId="{29CE5199-458F-4B8E-94E0-520754F9D0F6}" srcOrd="2" destOrd="0" presId="urn:microsoft.com/office/officeart/2016/7/layout/VerticalDownArrowProcess"/>
    <dgm:cxn modelId="{BB3F2FD3-BCE6-4F22-86FE-9CF113E02858}" type="presParOf" srcId="{E063A0C5-A0D0-4CBC-BBE7-9C0C5F04C2C4}" destId="{112F8429-161C-4C11-811B-5367616FFA21}" srcOrd="5" destOrd="0" presId="urn:microsoft.com/office/officeart/2016/7/layout/VerticalDownArrowProcess"/>
    <dgm:cxn modelId="{77248D2E-E869-41FD-9DBA-75EF50AED7A4}" type="presParOf" srcId="{E063A0C5-A0D0-4CBC-BBE7-9C0C5F04C2C4}" destId="{F31D4D0B-AA32-4B32-B4D6-15806C48ACFC}" srcOrd="6" destOrd="0" presId="urn:microsoft.com/office/officeart/2016/7/layout/VerticalDownArrowProcess"/>
    <dgm:cxn modelId="{AB61B8D0-23B6-4893-A076-672F4E7684B1}" type="presParOf" srcId="{F31D4D0B-AA32-4B32-B4D6-15806C48ACFC}" destId="{01251CCF-B537-4EF2-8156-912F1BF9F9D3}" srcOrd="0" destOrd="0" presId="urn:microsoft.com/office/officeart/2016/7/layout/VerticalDownArrowProcess"/>
    <dgm:cxn modelId="{34B37818-D2C5-49D4-9DA9-C4B56D708E1F}" type="presParOf" srcId="{F31D4D0B-AA32-4B32-B4D6-15806C48ACFC}" destId="{FD1BCBBC-7091-4966-8E79-65D0C39A6902}" srcOrd="1" destOrd="0" presId="urn:microsoft.com/office/officeart/2016/7/layout/VerticalDownArrowProcess"/>
    <dgm:cxn modelId="{9E6158B4-8B79-483B-9303-AAFB847AE77A}" type="presParOf" srcId="{F31D4D0B-AA32-4B32-B4D6-15806C48ACFC}" destId="{1399AFA2-63DD-4ED1-B642-B0F3550F740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11B41F-32CB-4CA7-9BEA-60560AC8B60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4CFE672-83E8-4B0E-B3CC-E6E7718A2084}">
      <dgm:prSet/>
      <dgm:spPr/>
      <dgm:t>
        <a:bodyPr/>
        <a:lstStyle/>
        <a:p>
          <a:r>
            <a:rPr lang="en-US"/>
            <a:t>Each student will need to add an ALTERNATE (elective) CHOICE</a:t>
          </a:r>
        </a:p>
      </dgm:t>
    </dgm:pt>
    <dgm:pt modelId="{22BFBF83-A18E-4C22-9316-D948166BDED5}" type="parTrans" cxnId="{EE363584-E509-4AEA-9337-62496C51ED44}">
      <dgm:prSet/>
      <dgm:spPr/>
      <dgm:t>
        <a:bodyPr/>
        <a:lstStyle/>
        <a:p>
          <a:endParaRPr lang="en-US"/>
        </a:p>
      </dgm:t>
    </dgm:pt>
    <dgm:pt modelId="{0E9DB82C-A92A-4F2A-B9F0-10806BF2910D}" type="sibTrans" cxnId="{EE363584-E509-4AEA-9337-62496C51ED44}">
      <dgm:prSet/>
      <dgm:spPr/>
      <dgm:t>
        <a:bodyPr/>
        <a:lstStyle/>
        <a:p>
          <a:endParaRPr lang="en-US"/>
        </a:p>
      </dgm:t>
    </dgm:pt>
    <dgm:pt modelId="{993B9E44-38BF-4AC3-B51A-A9595240C125}">
      <dgm:prSet/>
      <dgm:spPr/>
      <dgm:t>
        <a:bodyPr/>
        <a:lstStyle/>
        <a:p>
          <a:r>
            <a:rPr lang="en-US"/>
            <a:t>Choose a BACKUP Option that you would be happy with</a:t>
          </a:r>
        </a:p>
      </dgm:t>
    </dgm:pt>
    <dgm:pt modelId="{86701570-0C98-492A-967F-D2B3B24D0110}" type="parTrans" cxnId="{FFF771BB-7FE9-4709-AE75-66E42D03C3DC}">
      <dgm:prSet/>
      <dgm:spPr/>
      <dgm:t>
        <a:bodyPr/>
        <a:lstStyle/>
        <a:p>
          <a:endParaRPr lang="en-US"/>
        </a:p>
      </dgm:t>
    </dgm:pt>
    <dgm:pt modelId="{AEC958BA-E38A-434D-A1F9-7D06E83F78DD}" type="sibTrans" cxnId="{FFF771BB-7FE9-4709-AE75-66E42D03C3DC}">
      <dgm:prSet/>
      <dgm:spPr/>
      <dgm:t>
        <a:bodyPr/>
        <a:lstStyle/>
        <a:p>
          <a:endParaRPr lang="en-US"/>
        </a:p>
      </dgm:t>
    </dgm:pt>
    <dgm:pt modelId="{227E42EB-3CF4-4111-9949-6A08335BCF23}" type="pres">
      <dgm:prSet presAssocID="{B911B41F-32CB-4CA7-9BEA-60560AC8B607}" presName="linear" presStyleCnt="0">
        <dgm:presLayoutVars>
          <dgm:animLvl val="lvl"/>
          <dgm:resizeHandles val="exact"/>
        </dgm:presLayoutVars>
      </dgm:prSet>
      <dgm:spPr/>
    </dgm:pt>
    <dgm:pt modelId="{B94DF79E-D914-4FB5-8F50-4174956B6DFF}" type="pres">
      <dgm:prSet presAssocID="{D4CFE672-83E8-4B0E-B3CC-E6E7718A2084}" presName="parentText" presStyleLbl="node1" presStyleIdx="0" presStyleCnt="2">
        <dgm:presLayoutVars>
          <dgm:chMax val="0"/>
          <dgm:bulletEnabled val="1"/>
        </dgm:presLayoutVars>
      </dgm:prSet>
      <dgm:spPr/>
    </dgm:pt>
    <dgm:pt modelId="{114C7FA9-2711-4A10-9982-7C76928F7DC3}" type="pres">
      <dgm:prSet presAssocID="{0E9DB82C-A92A-4F2A-B9F0-10806BF2910D}" presName="spacer" presStyleCnt="0"/>
      <dgm:spPr/>
    </dgm:pt>
    <dgm:pt modelId="{BD5B7B11-B898-4C8D-B4C5-F03BF750A4F6}" type="pres">
      <dgm:prSet presAssocID="{993B9E44-38BF-4AC3-B51A-A9595240C125}" presName="parentText" presStyleLbl="node1" presStyleIdx="1" presStyleCnt="2">
        <dgm:presLayoutVars>
          <dgm:chMax val="0"/>
          <dgm:bulletEnabled val="1"/>
        </dgm:presLayoutVars>
      </dgm:prSet>
      <dgm:spPr/>
    </dgm:pt>
  </dgm:ptLst>
  <dgm:cxnLst>
    <dgm:cxn modelId="{CA92103A-CFB5-4B09-980A-CDE8599C3F90}" type="presOf" srcId="{993B9E44-38BF-4AC3-B51A-A9595240C125}" destId="{BD5B7B11-B898-4C8D-B4C5-F03BF750A4F6}" srcOrd="0" destOrd="0" presId="urn:microsoft.com/office/officeart/2005/8/layout/vList2"/>
    <dgm:cxn modelId="{3D71DD3E-24DF-43FC-9D3B-5B7E7ACF8A1D}" type="presOf" srcId="{D4CFE672-83E8-4B0E-B3CC-E6E7718A2084}" destId="{B94DF79E-D914-4FB5-8F50-4174956B6DFF}" srcOrd="0" destOrd="0" presId="urn:microsoft.com/office/officeart/2005/8/layout/vList2"/>
    <dgm:cxn modelId="{EE363584-E509-4AEA-9337-62496C51ED44}" srcId="{B911B41F-32CB-4CA7-9BEA-60560AC8B607}" destId="{D4CFE672-83E8-4B0E-B3CC-E6E7718A2084}" srcOrd="0" destOrd="0" parTransId="{22BFBF83-A18E-4C22-9316-D948166BDED5}" sibTransId="{0E9DB82C-A92A-4F2A-B9F0-10806BF2910D}"/>
    <dgm:cxn modelId="{937AE6B4-7858-4EED-A0BA-A87FB1B85DB4}" type="presOf" srcId="{B911B41F-32CB-4CA7-9BEA-60560AC8B607}" destId="{227E42EB-3CF4-4111-9949-6A08335BCF23}" srcOrd="0" destOrd="0" presId="urn:microsoft.com/office/officeart/2005/8/layout/vList2"/>
    <dgm:cxn modelId="{FFF771BB-7FE9-4709-AE75-66E42D03C3DC}" srcId="{B911B41F-32CB-4CA7-9BEA-60560AC8B607}" destId="{993B9E44-38BF-4AC3-B51A-A9595240C125}" srcOrd="1" destOrd="0" parTransId="{86701570-0C98-492A-967F-D2B3B24D0110}" sibTransId="{AEC958BA-E38A-434D-A1F9-7D06E83F78DD}"/>
    <dgm:cxn modelId="{060D9EA3-FA11-49EF-9B5A-E51C14615103}" type="presParOf" srcId="{227E42EB-3CF4-4111-9949-6A08335BCF23}" destId="{B94DF79E-D914-4FB5-8F50-4174956B6DFF}" srcOrd="0" destOrd="0" presId="urn:microsoft.com/office/officeart/2005/8/layout/vList2"/>
    <dgm:cxn modelId="{6C60828C-4BB9-4A01-A711-5D47F216D0A8}" type="presParOf" srcId="{227E42EB-3CF4-4111-9949-6A08335BCF23}" destId="{114C7FA9-2711-4A10-9982-7C76928F7DC3}" srcOrd="1" destOrd="0" presId="urn:microsoft.com/office/officeart/2005/8/layout/vList2"/>
    <dgm:cxn modelId="{95B82606-1973-41BD-BCFD-1D46EACCA07E}" type="presParOf" srcId="{227E42EB-3CF4-4111-9949-6A08335BCF23}" destId="{BD5B7B11-B898-4C8D-B4C5-F03BF750A4F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911B41F-32CB-4CA7-9BEA-60560AC8B60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4CFE672-83E8-4B0E-B3CC-E6E7718A2084}">
      <dgm:prSet/>
      <dgm:spPr/>
      <dgm:t>
        <a:bodyPr/>
        <a:lstStyle/>
        <a:p>
          <a:r>
            <a:rPr lang="en-US" dirty="0" err="1"/>
            <a:t>MyBLUEPRINT</a:t>
          </a:r>
          <a:endParaRPr lang="en-US" dirty="0"/>
        </a:p>
      </dgm:t>
    </dgm:pt>
    <dgm:pt modelId="{22BFBF83-A18E-4C22-9316-D948166BDED5}" type="parTrans" cxnId="{EE363584-E509-4AEA-9337-62496C51ED44}">
      <dgm:prSet/>
      <dgm:spPr/>
      <dgm:t>
        <a:bodyPr/>
        <a:lstStyle/>
        <a:p>
          <a:endParaRPr lang="en-US"/>
        </a:p>
      </dgm:t>
    </dgm:pt>
    <dgm:pt modelId="{0E9DB82C-A92A-4F2A-B9F0-10806BF2910D}" type="sibTrans" cxnId="{EE363584-E509-4AEA-9337-62496C51ED44}">
      <dgm:prSet/>
      <dgm:spPr/>
      <dgm:t>
        <a:bodyPr/>
        <a:lstStyle/>
        <a:p>
          <a:endParaRPr lang="en-US"/>
        </a:p>
      </dgm:t>
    </dgm:pt>
    <dgm:pt modelId="{84E155B3-0286-4F39-BE65-DCDCE652B4D4}">
      <dgm:prSet/>
      <dgm:spPr/>
      <dgm:t>
        <a:bodyPr/>
        <a:lstStyle/>
        <a:p>
          <a:r>
            <a:rPr lang="en-CA">
              <a:hlinkClick xmlns:r="http://schemas.openxmlformats.org/officeDocument/2006/relationships" r:id="rId1"/>
            </a:rPr>
            <a:t>myBlueprint</a:t>
          </a:r>
          <a:endParaRPr lang="en-CA"/>
        </a:p>
      </dgm:t>
    </dgm:pt>
    <dgm:pt modelId="{C6256BAC-C83D-48E3-B983-0C5089AA9E58}" type="parTrans" cxnId="{EA4CB874-4D25-4CC0-965B-AB3E6721CB74}">
      <dgm:prSet/>
      <dgm:spPr/>
      <dgm:t>
        <a:bodyPr/>
        <a:lstStyle/>
        <a:p>
          <a:endParaRPr lang="en-CA"/>
        </a:p>
      </dgm:t>
    </dgm:pt>
    <dgm:pt modelId="{67449C88-5455-42CB-A234-9E4DB49787D3}" type="sibTrans" cxnId="{EA4CB874-4D25-4CC0-965B-AB3E6721CB74}">
      <dgm:prSet/>
      <dgm:spPr/>
      <dgm:t>
        <a:bodyPr/>
        <a:lstStyle/>
        <a:p>
          <a:endParaRPr lang="en-CA"/>
        </a:p>
      </dgm:t>
    </dgm:pt>
    <dgm:pt modelId="{227E42EB-3CF4-4111-9949-6A08335BCF23}" type="pres">
      <dgm:prSet presAssocID="{B911B41F-32CB-4CA7-9BEA-60560AC8B607}" presName="linear" presStyleCnt="0">
        <dgm:presLayoutVars>
          <dgm:animLvl val="lvl"/>
          <dgm:resizeHandles val="exact"/>
        </dgm:presLayoutVars>
      </dgm:prSet>
      <dgm:spPr/>
    </dgm:pt>
    <dgm:pt modelId="{B94DF79E-D914-4FB5-8F50-4174956B6DFF}" type="pres">
      <dgm:prSet presAssocID="{D4CFE672-83E8-4B0E-B3CC-E6E7718A2084}" presName="parentText" presStyleLbl="node1" presStyleIdx="0" presStyleCnt="2">
        <dgm:presLayoutVars>
          <dgm:chMax val="0"/>
          <dgm:bulletEnabled val="1"/>
        </dgm:presLayoutVars>
      </dgm:prSet>
      <dgm:spPr/>
    </dgm:pt>
    <dgm:pt modelId="{114C7FA9-2711-4A10-9982-7C76928F7DC3}" type="pres">
      <dgm:prSet presAssocID="{0E9DB82C-A92A-4F2A-B9F0-10806BF2910D}" presName="spacer" presStyleCnt="0"/>
      <dgm:spPr/>
    </dgm:pt>
    <dgm:pt modelId="{42B26E27-A15E-477F-934A-5354B3749CB1}" type="pres">
      <dgm:prSet presAssocID="{84E155B3-0286-4F39-BE65-DCDCE652B4D4}" presName="parentText" presStyleLbl="node1" presStyleIdx="1" presStyleCnt="2">
        <dgm:presLayoutVars>
          <dgm:chMax val="0"/>
          <dgm:bulletEnabled val="1"/>
        </dgm:presLayoutVars>
      </dgm:prSet>
      <dgm:spPr/>
    </dgm:pt>
  </dgm:ptLst>
  <dgm:cxnLst>
    <dgm:cxn modelId="{3D71DD3E-24DF-43FC-9D3B-5B7E7ACF8A1D}" type="presOf" srcId="{D4CFE672-83E8-4B0E-B3CC-E6E7718A2084}" destId="{B94DF79E-D914-4FB5-8F50-4174956B6DFF}" srcOrd="0" destOrd="0" presId="urn:microsoft.com/office/officeart/2005/8/layout/vList2"/>
    <dgm:cxn modelId="{EA4CB874-4D25-4CC0-965B-AB3E6721CB74}" srcId="{B911B41F-32CB-4CA7-9BEA-60560AC8B607}" destId="{84E155B3-0286-4F39-BE65-DCDCE652B4D4}" srcOrd="1" destOrd="0" parTransId="{C6256BAC-C83D-48E3-B983-0C5089AA9E58}" sibTransId="{67449C88-5455-42CB-A234-9E4DB49787D3}"/>
    <dgm:cxn modelId="{EE363584-E509-4AEA-9337-62496C51ED44}" srcId="{B911B41F-32CB-4CA7-9BEA-60560AC8B607}" destId="{D4CFE672-83E8-4B0E-B3CC-E6E7718A2084}" srcOrd="0" destOrd="0" parTransId="{22BFBF83-A18E-4C22-9316-D948166BDED5}" sibTransId="{0E9DB82C-A92A-4F2A-B9F0-10806BF2910D}"/>
    <dgm:cxn modelId="{937AE6B4-7858-4EED-A0BA-A87FB1B85DB4}" type="presOf" srcId="{B911B41F-32CB-4CA7-9BEA-60560AC8B607}" destId="{227E42EB-3CF4-4111-9949-6A08335BCF23}" srcOrd="0" destOrd="0" presId="urn:microsoft.com/office/officeart/2005/8/layout/vList2"/>
    <dgm:cxn modelId="{C2C79FFC-F0BD-4B73-8491-BEC21A61CF7D}" type="presOf" srcId="{84E155B3-0286-4F39-BE65-DCDCE652B4D4}" destId="{42B26E27-A15E-477F-934A-5354B3749CB1}" srcOrd="0" destOrd="0" presId="urn:microsoft.com/office/officeart/2005/8/layout/vList2"/>
    <dgm:cxn modelId="{060D9EA3-FA11-49EF-9B5A-E51C14615103}" type="presParOf" srcId="{227E42EB-3CF4-4111-9949-6A08335BCF23}" destId="{B94DF79E-D914-4FB5-8F50-4174956B6DFF}" srcOrd="0" destOrd="0" presId="urn:microsoft.com/office/officeart/2005/8/layout/vList2"/>
    <dgm:cxn modelId="{6C60828C-4BB9-4A01-A711-5D47F216D0A8}" type="presParOf" srcId="{227E42EB-3CF4-4111-9949-6A08335BCF23}" destId="{114C7FA9-2711-4A10-9982-7C76928F7DC3}" srcOrd="1" destOrd="0" presId="urn:microsoft.com/office/officeart/2005/8/layout/vList2"/>
    <dgm:cxn modelId="{C26784D7-61D9-4D29-9E53-617E5176304F}" type="presParOf" srcId="{227E42EB-3CF4-4111-9949-6A08335BCF23}" destId="{42B26E27-A15E-477F-934A-5354B3749CB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37191-7107-438B-92CA-A87DDE5979A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8E1C2BC-FDC7-4532-B654-ACE0636BD86D}">
      <dgm:prSet/>
      <dgm:spPr/>
      <dgm:t>
        <a:bodyPr/>
        <a:lstStyle/>
        <a:p>
          <a:r>
            <a:rPr lang="en-US" dirty="0"/>
            <a:t>To play sports</a:t>
          </a:r>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dgm:spPr/>
      <dgm:t>
        <a:bodyPr/>
        <a:lstStyle/>
        <a:p>
          <a:r>
            <a:rPr lang="en-US" dirty="0"/>
            <a:t>Have no other plan or researched options</a:t>
          </a:r>
          <a:endParaRPr lang="en-CA"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dgm:spPr/>
      <dgm:t>
        <a:bodyPr/>
        <a:lstStyle/>
        <a:p>
          <a:r>
            <a:rPr lang="en-CA" dirty="0"/>
            <a:t>To repeat the same courses = and expect different results</a:t>
          </a:r>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F4EAFBB1-0A8F-4064-8DBC-9F31D920A868}">
      <dgm:prSet/>
      <dgm:spPr/>
      <dgm:t>
        <a:bodyPr/>
        <a:lstStyle/>
        <a:p>
          <a:r>
            <a:rPr lang="en-US" dirty="0"/>
            <a:t>To be with friends</a:t>
          </a:r>
          <a:endParaRPr lang="en-CA" dirty="0"/>
        </a:p>
      </dgm:t>
    </dgm:pt>
    <dgm:pt modelId="{BB61E017-1CC6-4919-8983-961D8E6C744A}" type="parTrans" cxnId="{5B62CA27-2CC4-4652-A10A-42C47E77AF2C}">
      <dgm:prSet/>
      <dgm:spPr/>
    </dgm:pt>
    <dgm:pt modelId="{C6AA06F8-092B-4FE5-A4D8-4A66CB184511}" type="sibTrans" cxnId="{5B62CA27-2CC4-4652-A10A-42C47E77AF2C}">
      <dgm:prSet/>
      <dgm:spPr/>
    </dgm:pt>
    <dgm:pt modelId="{54163C94-C293-49A4-AE06-CC9201429A56}" type="pres">
      <dgm:prSet presAssocID="{6FB37191-7107-438B-92CA-A87DDE5979AB}" presName="linear" presStyleCnt="0">
        <dgm:presLayoutVars>
          <dgm:animLvl val="lvl"/>
          <dgm:resizeHandles val="exact"/>
        </dgm:presLayoutVars>
      </dgm:prSet>
      <dgm:spPr/>
    </dgm:pt>
    <dgm:pt modelId="{BDF0AC57-4C76-481D-A4A2-1D69C76F00EE}" type="pres">
      <dgm:prSet presAssocID="{88E1C2BC-FDC7-4532-B654-ACE0636BD86D}" presName="parentText" presStyleLbl="node1" presStyleIdx="0" presStyleCnt="4">
        <dgm:presLayoutVars>
          <dgm:chMax val="0"/>
          <dgm:bulletEnabled val="1"/>
        </dgm:presLayoutVars>
      </dgm:prSet>
      <dgm:spPr/>
    </dgm:pt>
    <dgm:pt modelId="{4EEE1904-0ECF-4116-8210-2FC4EFABEE37}" type="pres">
      <dgm:prSet presAssocID="{0D45E588-1E9F-421B-A957-B0929F11242A}" presName="spacer" presStyleCnt="0"/>
      <dgm:spPr/>
    </dgm:pt>
    <dgm:pt modelId="{C2A957B5-5A20-456C-A4F4-E7F1E3BA96CF}" type="pres">
      <dgm:prSet presAssocID="{5EE6CB67-00A4-49DE-80F0-85754E2D7C0A}" presName="parentText" presStyleLbl="node1" presStyleIdx="1" presStyleCnt="4">
        <dgm:presLayoutVars>
          <dgm:chMax val="0"/>
          <dgm:bulletEnabled val="1"/>
        </dgm:presLayoutVars>
      </dgm:prSet>
      <dgm:spPr/>
    </dgm:pt>
    <dgm:pt modelId="{CB6C1D21-B3FB-41F0-8B56-858C9B6CCCD3}" type="pres">
      <dgm:prSet presAssocID="{E2CCDBC9-1F95-4054-B452-349BCA4F42F0}" presName="spacer" presStyleCnt="0"/>
      <dgm:spPr/>
    </dgm:pt>
    <dgm:pt modelId="{FF1254D2-6E4E-4CAC-BD24-2493AAE8BB70}" type="pres">
      <dgm:prSet presAssocID="{AD06BEB5-019D-46CD-ADF0-31BDDD198C0A}" presName="parentText" presStyleLbl="node1" presStyleIdx="2" presStyleCnt="4">
        <dgm:presLayoutVars>
          <dgm:chMax val="0"/>
          <dgm:bulletEnabled val="1"/>
        </dgm:presLayoutVars>
      </dgm:prSet>
      <dgm:spPr/>
    </dgm:pt>
    <dgm:pt modelId="{59FDFA9B-26C6-499F-8EC5-E13BB80DEE4E}" type="pres">
      <dgm:prSet presAssocID="{AC5CF306-E77D-4A63-B294-03C5EF800390}" presName="spacer" presStyleCnt="0"/>
      <dgm:spPr/>
    </dgm:pt>
    <dgm:pt modelId="{91ED8675-844B-4A84-9F5A-9130B3A2FC0D}" type="pres">
      <dgm:prSet presAssocID="{F4EAFBB1-0A8F-4064-8DBC-9F31D920A868}" presName="parentText" presStyleLbl="node1" presStyleIdx="3" presStyleCnt="4">
        <dgm:presLayoutVars>
          <dgm:chMax val="0"/>
          <dgm:bulletEnabled val="1"/>
        </dgm:presLayoutVars>
      </dgm:prSet>
      <dgm:spPr/>
    </dgm:pt>
  </dgm:ptLst>
  <dgm:cxnLst>
    <dgm:cxn modelId="{61AA4F19-DEA0-48E5-9DF0-2EBC68D42018}" srcId="{6FB37191-7107-438B-92CA-A87DDE5979AB}" destId="{AD06BEB5-019D-46CD-ADF0-31BDDD198C0A}" srcOrd="2" destOrd="0" parTransId="{CEB2B4DD-0EA3-4AF0-9301-2E5BCB853FC2}" sibTransId="{AC5CF306-E77D-4A63-B294-03C5EF800390}"/>
    <dgm:cxn modelId="{5B62CA27-2CC4-4652-A10A-42C47E77AF2C}" srcId="{6FB37191-7107-438B-92CA-A87DDE5979AB}" destId="{F4EAFBB1-0A8F-4064-8DBC-9F31D920A868}" srcOrd="3" destOrd="0" parTransId="{BB61E017-1CC6-4919-8983-961D8E6C744A}" sibTransId="{C6AA06F8-092B-4FE5-A4D8-4A66CB184511}"/>
    <dgm:cxn modelId="{D7DF3164-E9B5-43A9-9058-39103B0D81AF}" type="presOf" srcId="{AD06BEB5-019D-46CD-ADF0-31BDDD198C0A}" destId="{FF1254D2-6E4E-4CAC-BD24-2493AAE8BB70}" srcOrd="0" destOrd="0" presId="urn:microsoft.com/office/officeart/2005/8/layout/vList2"/>
    <dgm:cxn modelId="{8D8A3A53-2E28-4C6D-91C7-A60F324333AD}" type="presOf" srcId="{5EE6CB67-00A4-49DE-80F0-85754E2D7C0A}" destId="{C2A957B5-5A20-456C-A4F4-E7F1E3BA96CF}" srcOrd="0" destOrd="0" presId="urn:microsoft.com/office/officeart/2005/8/layout/vList2"/>
    <dgm:cxn modelId="{07A78A8C-B734-4882-9D75-23902B400F1E}" type="presOf" srcId="{6FB37191-7107-438B-92CA-A87DDE5979AB}" destId="{54163C94-C293-49A4-AE06-CC9201429A56}" srcOrd="0" destOrd="0" presId="urn:microsoft.com/office/officeart/2005/8/layout/vList2"/>
    <dgm:cxn modelId="{6739C993-93B1-42B4-97F2-AB39CC8538BF}" srcId="{6FB37191-7107-438B-92CA-A87DDE5979AB}" destId="{88E1C2BC-FDC7-4532-B654-ACE0636BD86D}" srcOrd="0" destOrd="0" parTransId="{4C75F22B-5A20-4ED6-A482-87DA46756DBA}" sibTransId="{0D45E588-1E9F-421B-A957-B0929F11242A}"/>
    <dgm:cxn modelId="{188A6BDE-5654-4E16-89CA-9029A207AFFF}" srcId="{6FB37191-7107-438B-92CA-A87DDE5979AB}" destId="{5EE6CB67-00A4-49DE-80F0-85754E2D7C0A}" srcOrd="1" destOrd="0" parTransId="{26469B6D-76B9-4061-83B6-C66300957CC7}" sibTransId="{E2CCDBC9-1F95-4054-B452-349BCA4F42F0}"/>
    <dgm:cxn modelId="{7DAD05E3-6A89-49F1-97DE-352F9DC2E051}" type="presOf" srcId="{88E1C2BC-FDC7-4532-B654-ACE0636BD86D}" destId="{BDF0AC57-4C76-481D-A4A2-1D69C76F00EE}" srcOrd="0" destOrd="0" presId="urn:microsoft.com/office/officeart/2005/8/layout/vList2"/>
    <dgm:cxn modelId="{19BEF4F3-E896-48EA-9C59-0D48ECA3F579}" type="presOf" srcId="{F4EAFBB1-0A8F-4064-8DBC-9F31D920A868}" destId="{91ED8675-844B-4A84-9F5A-9130B3A2FC0D}" srcOrd="0" destOrd="0" presId="urn:microsoft.com/office/officeart/2005/8/layout/vList2"/>
    <dgm:cxn modelId="{57D11B7E-4B7D-495B-B4B2-F8E34175F38A}" type="presParOf" srcId="{54163C94-C293-49A4-AE06-CC9201429A56}" destId="{BDF0AC57-4C76-481D-A4A2-1D69C76F00EE}" srcOrd="0" destOrd="0" presId="urn:microsoft.com/office/officeart/2005/8/layout/vList2"/>
    <dgm:cxn modelId="{F10296E9-75F6-42E6-9591-75CAF04EFCC2}" type="presParOf" srcId="{54163C94-C293-49A4-AE06-CC9201429A56}" destId="{4EEE1904-0ECF-4116-8210-2FC4EFABEE37}" srcOrd="1" destOrd="0" presId="urn:microsoft.com/office/officeart/2005/8/layout/vList2"/>
    <dgm:cxn modelId="{E148555D-C0DA-4EE6-8DCD-0B1DC214D86A}" type="presParOf" srcId="{54163C94-C293-49A4-AE06-CC9201429A56}" destId="{C2A957B5-5A20-456C-A4F4-E7F1E3BA96CF}" srcOrd="2" destOrd="0" presId="urn:microsoft.com/office/officeart/2005/8/layout/vList2"/>
    <dgm:cxn modelId="{2D3B9AE7-821C-4712-AFEA-9453E76E4013}" type="presParOf" srcId="{54163C94-C293-49A4-AE06-CC9201429A56}" destId="{CB6C1D21-B3FB-41F0-8B56-858C9B6CCCD3}" srcOrd="3" destOrd="0" presId="urn:microsoft.com/office/officeart/2005/8/layout/vList2"/>
    <dgm:cxn modelId="{1F88C1DF-77A0-46C2-A994-ECFDDD7DE017}" type="presParOf" srcId="{54163C94-C293-49A4-AE06-CC9201429A56}" destId="{FF1254D2-6E4E-4CAC-BD24-2493AAE8BB70}" srcOrd="4" destOrd="0" presId="urn:microsoft.com/office/officeart/2005/8/layout/vList2"/>
    <dgm:cxn modelId="{EE6CF839-07A8-4958-A08C-B3DC8566FEEC}" type="presParOf" srcId="{54163C94-C293-49A4-AE06-CC9201429A56}" destId="{59FDFA9B-26C6-499F-8EC5-E13BB80DEE4E}" srcOrd="5" destOrd="0" presId="urn:microsoft.com/office/officeart/2005/8/layout/vList2"/>
    <dgm:cxn modelId="{4FBC78B4-B7CF-40E1-BE80-D1A7FAEB25A6}" type="presParOf" srcId="{54163C94-C293-49A4-AE06-CC9201429A56}" destId="{91ED8675-844B-4A84-9F5A-9130B3A2FC0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pPr rtl="0"/>
          <a:r>
            <a:rPr lang="en-CA" sz="2900" kern="1200" dirty="0">
              <a:solidFill>
                <a:prstClr val="black">
                  <a:hueOff val="0"/>
                  <a:satOff val="0"/>
                  <a:lumOff val="0"/>
                  <a:alphaOff val="0"/>
                </a:prstClr>
              </a:solidFill>
              <a:latin typeface="+mn-lt"/>
              <a:ea typeface="+mn-ea"/>
              <a:cs typeface="+mn-cs"/>
            </a:rPr>
            <a:t>Work to gain $$, experience, skills, connections</a:t>
          </a:r>
          <a:endParaRPr lang="en-US" sz="2900" kern="1200" dirty="0">
            <a:solidFill>
              <a:prstClr val="black">
                <a:hueOff val="0"/>
                <a:satOff val="0"/>
                <a:lumOff val="0"/>
                <a:alphaOff val="0"/>
              </a:prstClr>
            </a:solidFill>
            <a:latin typeface="+mn-lt"/>
            <a:ea typeface="+mn-ea"/>
            <a:cs typeface="+mn-cs"/>
          </a:endParaRPr>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phldr="0" custT="1"/>
      <dgm:spPr/>
      <dgm:t>
        <a:bodyPr/>
        <a:lstStyle/>
        <a:p>
          <a:pPr rtl="0"/>
          <a:r>
            <a:rPr lang="en-US" sz="2900" kern="1200" dirty="0">
              <a:solidFill>
                <a:prstClr val="black">
                  <a:hueOff val="0"/>
                  <a:satOff val="0"/>
                  <a:lumOff val="0"/>
                  <a:alphaOff val="0"/>
                </a:prstClr>
              </a:solidFill>
              <a:latin typeface="+mn-lt"/>
              <a:ea typeface="+mn-ea"/>
              <a:cs typeface="+mn-cs"/>
            </a:rPr>
            <a:t>Volunteer, travel </a:t>
          </a:r>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57C9A3C3-0015-4FB3-A5B3-86109BB9B61B}">
      <dgm:prSet custT="1"/>
      <dgm:spPr/>
      <dgm:t>
        <a:bodyPr/>
        <a:lstStyle/>
        <a:p>
          <a:pPr rtl="0"/>
          <a:r>
            <a:rPr lang="en-US" sz="2900" kern="1200" dirty="0">
              <a:solidFill>
                <a:prstClr val="black">
                  <a:hueOff val="0"/>
                  <a:satOff val="0"/>
                  <a:lumOff val="0"/>
                  <a:alphaOff val="0"/>
                </a:prstClr>
              </a:solidFill>
              <a:latin typeface="+mn-lt"/>
              <a:ea typeface="+mn-ea"/>
              <a:cs typeface="+mn-cs"/>
            </a:rPr>
            <a:t>Do part-time study or complete high school courses online ($40/ course)</a:t>
          </a:r>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BB1ED9BF-7FB1-4633-BBEB-5915BBA8323A}">
      <dgm:prSet/>
      <dgm:spPr/>
      <dgm:t>
        <a:bodyPr/>
        <a:lstStyle/>
        <a:p>
          <a:pPr rtl="0"/>
          <a:r>
            <a:rPr lang="en-US" dirty="0">
              <a:latin typeface="+mn-lt"/>
            </a:rPr>
            <a:t>Do more research of post-secondary options</a:t>
          </a:r>
        </a:p>
      </dgm:t>
    </dgm:pt>
    <dgm:pt modelId="{BFF1DAD7-C895-4588-9CAA-6B3A258EF22F}" type="parTrans" cxnId="{B3A9C891-5020-4028-B765-1E78D8090FBD}">
      <dgm:prSet/>
      <dgm:spPr/>
      <dgm:t>
        <a:bodyPr/>
        <a:lstStyle/>
        <a:p>
          <a:endParaRPr lang="en-CA"/>
        </a:p>
      </dgm:t>
    </dgm:pt>
    <dgm:pt modelId="{C47CC97A-E8C4-4527-B3DD-DB265E0EF362}" type="sibTrans" cxnId="{B3A9C891-5020-4028-B765-1E78D8090FBD}">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4"/>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4"/>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4"/>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4"/>
      <dgm:spPr/>
    </dgm:pt>
    <dgm:pt modelId="{FFAC42F6-972A-4FCB-B762-A2E0F67C889A}" type="pres">
      <dgm:prSet presAssocID="{5EE6CB67-00A4-49DE-80F0-85754E2D7C0A}" presName="vert1" presStyleCnt="0"/>
      <dgm:spPr/>
    </dgm:pt>
    <dgm:pt modelId="{3B612015-0481-4BCF-92CE-909EDD93C6F3}" type="pres">
      <dgm:prSet presAssocID="{57C9A3C3-0015-4FB3-A5B3-86109BB9B61B}" presName="thickLine" presStyleLbl="alignNode1" presStyleIdx="2" presStyleCnt="4"/>
      <dgm:spPr/>
    </dgm:pt>
    <dgm:pt modelId="{54A7FBED-05F8-41CB-A484-1145C50A918B}" type="pres">
      <dgm:prSet presAssocID="{57C9A3C3-0015-4FB3-A5B3-86109BB9B61B}" presName="horz1" presStyleCnt="0"/>
      <dgm:spPr/>
    </dgm:pt>
    <dgm:pt modelId="{7E5DF6CD-2ED6-4694-869E-75A4B01C115D}" type="pres">
      <dgm:prSet presAssocID="{57C9A3C3-0015-4FB3-A5B3-86109BB9B61B}" presName="tx1" presStyleLbl="revTx" presStyleIdx="2" presStyleCnt="4" custScaleY="161308"/>
      <dgm:spPr/>
    </dgm:pt>
    <dgm:pt modelId="{ECCEA7D6-5732-4DF0-84CE-8552377FDD30}" type="pres">
      <dgm:prSet presAssocID="{57C9A3C3-0015-4FB3-A5B3-86109BB9B61B}" presName="vert1" presStyleCnt="0"/>
      <dgm:spPr/>
    </dgm:pt>
    <dgm:pt modelId="{40872C87-9449-4B8C-82C5-A9A73F1AEBE3}" type="pres">
      <dgm:prSet presAssocID="{BB1ED9BF-7FB1-4633-BBEB-5915BBA8323A}" presName="thickLine" presStyleLbl="alignNode1" presStyleIdx="3" presStyleCnt="4"/>
      <dgm:spPr/>
    </dgm:pt>
    <dgm:pt modelId="{44E713A2-259F-4BB7-A75D-8C516833A43A}" type="pres">
      <dgm:prSet presAssocID="{BB1ED9BF-7FB1-4633-BBEB-5915BBA8323A}" presName="horz1" presStyleCnt="0"/>
      <dgm:spPr/>
    </dgm:pt>
    <dgm:pt modelId="{1C183258-ACFC-45C6-9F68-FBDC72335971}" type="pres">
      <dgm:prSet presAssocID="{BB1ED9BF-7FB1-4633-BBEB-5915BBA8323A}" presName="tx1" presStyleLbl="revTx" presStyleIdx="3" presStyleCnt="4"/>
      <dgm:spPr/>
    </dgm:pt>
    <dgm:pt modelId="{16397089-4BC6-40B3-87DA-87CB338F2227}" type="pres">
      <dgm:prSet presAssocID="{BB1ED9BF-7FB1-4633-BBEB-5915BBA8323A}" presName="vert1" presStyleCnt="0"/>
      <dgm:spPr/>
    </dgm:pt>
  </dgm:ptLst>
  <dgm:cxnLst>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22008B53-724D-4A8B-9944-C0DC3F438C19}" srcId="{6FB37191-7107-438B-92CA-A87DDE5979AB}" destId="{57C9A3C3-0015-4FB3-A5B3-86109BB9B61B}" srcOrd="2" destOrd="0" parTransId="{D54BA68A-DA61-4080-B027-4DF82C9D7CCB}" sibTransId="{F6408B3B-0EC1-4608-A1F1-420B490DDBE5}"/>
    <dgm:cxn modelId="{F7BE0D7D-6689-4DE7-B4B6-FD56535B7C04}" type="presOf" srcId="{57C9A3C3-0015-4FB3-A5B3-86109BB9B61B}" destId="{7E5DF6CD-2ED6-4694-869E-75A4B01C115D}" srcOrd="0" destOrd="0" presId="urn:microsoft.com/office/officeart/2008/layout/LinedList"/>
    <dgm:cxn modelId="{B3A9C891-5020-4028-B765-1E78D8090FBD}" srcId="{6FB37191-7107-438B-92CA-A87DDE5979AB}" destId="{BB1ED9BF-7FB1-4633-BBEB-5915BBA8323A}" srcOrd="3" destOrd="0" parTransId="{BFF1DAD7-C895-4588-9CAA-6B3A258EF22F}" sibTransId="{C47CC97A-E8C4-4527-B3DD-DB265E0EF362}"/>
    <dgm:cxn modelId="{6739C993-93B1-42B4-97F2-AB39CC8538BF}" srcId="{6FB37191-7107-438B-92CA-A87DDE5979AB}" destId="{88E1C2BC-FDC7-4532-B654-ACE0636BD86D}" srcOrd="0" destOrd="0" parTransId="{4C75F22B-5A20-4ED6-A482-87DA46756DBA}" sibTransId="{0D45E588-1E9F-421B-A957-B0929F11242A}"/>
    <dgm:cxn modelId="{86CA6397-4A66-4F1F-BC6A-1768E36722CF}" type="presOf" srcId="{BB1ED9BF-7FB1-4633-BBEB-5915BBA8323A}" destId="{1C183258-ACFC-45C6-9F68-FBDC72335971}" srcOrd="0" destOrd="0" presId="urn:microsoft.com/office/officeart/2008/layout/LinedList"/>
    <dgm:cxn modelId="{FB5163CC-9E46-4097-B75F-FE86200618BC}" type="presOf" srcId="{6FB37191-7107-438B-92CA-A87DDE5979AB}" destId="{D3381180-FB1C-4DF8-ABB8-10C367F4AA53}"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5EE96A21-8F4C-4602-B6C9-7C5BAF408966}" type="presParOf" srcId="{D3381180-FB1C-4DF8-ABB8-10C367F4AA53}" destId="{3B612015-0481-4BCF-92CE-909EDD93C6F3}" srcOrd="4" destOrd="0" presId="urn:microsoft.com/office/officeart/2008/layout/LinedList"/>
    <dgm:cxn modelId="{F475096E-F96B-458E-9CAB-F32E3A49C5EC}" type="presParOf" srcId="{D3381180-FB1C-4DF8-ABB8-10C367F4AA53}" destId="{54A7FBED-05F8-41CB-A484-1145C50A918B}" srcOrd="5" destOrd="0" presId="urn:microsoft.com/office/officeart/2008/layout/LinedList"/>
    <dgm:cxn modelId="{17697DD4-897C-48A9-8F17-5D3706B8E575}" type="presParOf" srcId="{54A7FBED-05F8-41CB-A484-1145C50A918B}" destId="{7E5DF6CD-2ED6-4694-869E-75A4B01C115D}" srcOrd="0" destOrd="0" presId="urn:microsoft.com/office/officeart/2008/layout/LinedList"/>
    <dgm:cxn modelId="{CAA1F164-883C-4EDD-9A92-99636896A694}" type="presParOf" srcId="{54A7FBED-05F8-41CB-A484-1145C50A918B}" destId="{ECCEA7D6-5732-4DF0-84CE-8552377FDD30}" srcOrd="1" destOrd="0" presId="urn:microsoft.com/office/officeart/2008/layout/LinedList"/>
    <dgm:cxn modelId="{BABD80A0-3261-484F-8D1D-0158F8872C4B}" type="presParOf" srcId="{D3381180-FB1C-4DF8-ABB8-10C367F4AA53}" destId="{40872C87-9449-4B8C-82C5-A9A73F1AEBE3}" srcOrd="6" destOrd="0" presId="urn:microsoft.com/office/officeart/2008/layout/LinedList"/>
    <dgm:cxn modelId="{6D879CB0-9D8F-4387-8150-DE70857EE479}" type="presParOf" srcId="{D3381180-FB1C-4DF8-ABB8-10C367F4AA53}" destId="{44E713A2-259F-4BB7-A75D-8C516833A43A}" srcOrd="7" destOrd="0" presId="urn:microsoft.com/office/officeart/2008/layout/LinedList"/>
    <dgm:cxn modelId="{6C039418-A97C-4ADE-99B7-4A3ECF4F9AFC}" type="presParOf" srcId="{44E713A2-259F-4BB7-A75D-8C516833A43A}" destId="{1C183258-ACFC-45C6-9F68-FBDC72335971}" srcOrd="0" destOrd="0" presId="urn:microsoft.com/office/officeart/2008/layout/LinedList"/>
    <dgm:cxn modelId="{1D339B1A-A0BD-4E34-95F9-D659E2418D61}" type="presParOf" srcId="{44E713A2-259F-4BB7-A75D-8C516833A43A}" destId="{16397089-4BC6-40B3-87DA-87CB338F22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37191-7107-438B-92CA-A87DDE5979A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8E1C2BC-FDC7-4532-B654-ACE0636BD86D}">
      <dgm:prSet/>
      <dgm:spPr/>
      <dgm:t>
        <a:bodyPr/>
        <a:lstStyle/>
        <a:p>
          <a:r>
            <a:rPr lang="en-US" dirty="0"/>
            <a:t>3 – 4 classes - $25</a:t>
          </a:r>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dgm:spPr/>
      <dgm:t>
        <a:bodyPr/>
        <a:lstStyle/>
        <a:p>
          <a:r>
            <a:rPr lang="en-US" dirty="0"/>
            <a:t>Up to 8 classes - $35</a:t>
          </a:r>
          <a:endParaRPr lang="en-CA"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dgm:spPr/>
      <dgm:t>
        <a:bodyPr/>
        <a:lstStyle/>
        <a:p>
          <a:r>
            <a:rPr lang="en-US" dirty="0"/>
            <a:t>Payment must be completed on school cash online</a:t>
          </a:r>
          <a:endParaRPr lang="en-CA" dirty="0"/>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45F45312-E4F3-4DEA-A703-091CE52B0505}">
      <dgm:prSet/>
      <dgm:spPr/>
      <dgm:t>
        <a:bodyPr/>
        <a:lstStyle/>
        <a:p>
          <a:r>
            <a:rPr lang="en-US" dirty="0"/>
            <a:t>No minimum # of classes: come back for only what you need</a:t>
          </a:r>
          <a:endParaRPr lang="en-CA" dirty="0"/>
        </a:p>
      </dgm:t>
    </dgm:pt>
    <dgm:pt modelId="{A5558FE8-224A-4E1A-808E-B935DD02C3E8}" type="parTrans" cxnId="{033ECAAE-5A9A-4467-908F-4CBA71B7757E}">
      <dgm:prSet/>
      <dgm:spPr/>
      <dgm:t>
        <a:bodyPr/>
        <a:lstStyle/>
        <a:p>
          <a:endParaRPr lang="en-CA"/>
        </a:p>
      </dgm:t>
    </dgm:pt>
    <dgm:pt modelId="{C03EE703-703E-425B-8B4B-D208A6375C4B}" type="sibTrans" cxnId="{033ECAAE-5A9A-4467-908F-4CBA71B7757E}">
      <dgm:prSet/>
      <dgm:spPr/>
      <dgm:t>
        <a:bodyPr/>
        <a:lstStyle/>
        <a:p>
          <a:endParaRPr lang="en-CA"/>
        </a:p>
      </dgm:t>
    </dgm:pt>
    <dgm:pt modelId="{54163C94-C293-49A4-AE06-CC9201429A56}" type="pres">
      <dgm:prSet presAssocID="{6FB37191-7107-438B-92CA-A87DDE5979AB}" presName="linear" presStyleCnt="0">
        <dgm:presLayoutVars>
          <dgm:animLvl val="lvl"/>
          <dgm:resizeHandles val="exact"/>
        </dgm:presLayoutVars>
      </dgm:prSet>
      <dgm:spPr/>
    </dgm:pt>
    <dgm:pt modelId="{BDF0AC57-4C76-481D-A4A2-1D69C76F00EE}" type="pres">
      <dgm:prSet presAssocID="{88E1C2BC-FDC7-4532-B654-ACE0636BD86D}" presName="parentText" presStyleLbl="node1" presStyleIdx="0" presStyleCnt="4">
        <dgm:presLayoutVars>
          <dgm:chMax val="0"/>
          <dgm:bulletEnabled val="1"/>
        </dgm:presLayoutVars>
      </dgm:prSet>
      <dgm:spPr/>
    </dgm:pt>
    <dgm:pt modelId="{4EEE1904-0ECF-4116-8210-2FC4EFABEE37}" type="pres">
      <dgm:prSet presAssocID="{0D45E588-1E9F-421B-A957-B0929F11242A}" presName="spacer" presStyleCnt="0"/>
      <dgm:spPr/>
    </dgm:pt>
    <dgm:pt modelId="{C2A957B5-5A20-456C-A4F4-E7F1E3BA96CF}" type="pres">
      <dgm:prSet presAssocID="{5EE6CB67-00A4-49DE-80F0-85754E2D7C0A}" presName="parentText" presStyleLbl="node1" presStyleIdx="1" presStyleCnt="4">
        <dgm:presLayoutVars>
          <dgm:chMax val="0"/>
          <dgm:bulletEnabled val="1"/>
        </dgm:presLayoutVars>
      </dgm:prSet>
      <dgm:spPr/>
    </dgm:pt>
    <dgm:pt modelId="{CB6C1D21-B3FB-41F0-8B56-858C9B6CCCD3}" type="pres">
      <dgm:prSet presAssocID="{E2CCDBC9-1F95-4054-B452-349BCA4F42F0}" presName="spacer" presStyleCnt="0"/>
      <dgm:spPr/>
    </dgm:pt>
    <dgm:pt modelId="{09B77295-8598-45D0-843D-8CAD09925500}" type="pres">
      <dgm:prSet presAssocID="{45F45312-E4F3-4DEA-A703-091CE52B0505}" presName="parentText" presStyleLbl="node1" presStyleIdx="2" presStyleCnt="4">
        <dgm:presLayoutVars>
          <dgm:chMax val="0"/>
          <dgm:bulletEnabled val="1"/>
        </dgm:presLayoutVars>
      </dgm:prSet>
      <dgm:spPr/>
    </dgm:pt>
    <dgm:pt modelId="{E30F64B3-901C-4B54-8AC3-8413E335DBE4}" type="pres">
      <dgm:prSet presAssocID="{C03EE703-703E-425B-8B4B-D208A6375C4B}" presName="spacer" presStyleCnt="0"/>
      <dgm:spPr/>
    </dgm:pt>
    <dgm:pt modelId="{FF1254D2-6E4E-4CAC-BD24-2493AAE8BB70}" type="pres">
      <dgm:prSet presAssocID="{AD06BEB5-019D-46CD-ADF0-31BDDD198C0A}" presName="parentText" presStyleLbl="node1" presStyleIdx="3" presStyleCnt="4">
        <dgm:presLayoutVars>
          <dgm:chMax val="0"/>
          <dgm:bulletEnabled val="1"/>
        </dgm:presLayoutVars>
      </dgm:prSet>
      <dgm:spPr/>
    </dgm:pt>
  </dgm:ptLst>
  <dgm:cxnLst>
    <dgm:cxn modelId="{61AA4F19-DEA0-48E5-9DF0-2EBC68D42018}" srcId="{6FB37191-7107-438B-92CA-A87DDE5979AB}" destId="{AD06BEB5-019D-46CD-ADF0-31BDDD198C0A}" srcOrd="3" destOrd="0" parTransId="{CEB2B4DD-0EA3-4AF0-9301-2E5BCB853FC2}" sibTransId="{AC5CF306-E77D-4A63-B294-03C5EF800390}"/>
    <dgm:cxn modelId="{D7DF3164-E9B5-43A9-9058-39103B0D81AF}" type="presOf" srcId="{AD06BEB5-019D-46CD-ADF0-31BDDD198C0A}" destId="{FF1254D2-6E4E-4CAC-BD24-2493AAE8BB70}" srcOrd="0" destOrd="0" presId="urn:microsoft.com/office/officeart/2005/8/layout/vList2"/>
    <dgm:cxn modelId="{29D2184B-17E3-4F8F-9369-061AC09AFAA3}" type="presOf" srcId="{45F45312-E4F3-4DEA-A703-091CE52B0505}" destId="{09B77295-8598-45D0-843D-8CAD09925500}" srcOrd="0" destOrd="0" presId="urn:microsoft.com/office/officeart/2005/8/layout/vList2"/>
    <dgm:cxn modelId="{8D8A3A53-2E28-4C6D-91C7-A60F324333AD}" type="presOf" srcId="{5EE6CB67-00A4-49DE-80F0-85754E2D7C0A}" destId="{C2A957B5-5A20-456C-A4F4-E7F1E3BA96CF}" srcOrd="0" destOrd="0" presId="urn:microsoft.com/office/officeart/2005/8/layout/vList2"/>
    <dgm:cxn modelId="{07A78A8C-B734-4882-9D75-23902B400F1E}" type="presOf" srcId="{6FB37191-7107-438B-92CA-A87DDE5979AB}" destId="{54163C94-C293-49A4-AE06-CC9201429A56}" srcOrd="0" destOrd="0" presId="urn:microsoft.com/office/officeart/2005/8/layout/vList2"/>
    <dgm:cxn modelId="{6739C993-93B1-42B4-97F2-AB39CC8538BF}" srcId="{6FB37191-7107-438B-92CA-A87DDE5979AB}" destId="{88E1C2BC-FDC7-4532-B654-ACE0636BD86D}" srcOrd="0" destOrd="0" parTransId="{4C75F22B-5A20-4ED6-A482-87DA46756DBA}" sibTransId="{0D45E588-1E9F-421B-A957-B0929F11242A}"/>
    <dgm:cxn modelId="{033ECAAE-5A9A-4467-908F-4CBA71B7757E}" srcId="{6FB37191-7107-438B-92CA-A87DDE5979AB}" destId="{45F45312-E4F3-4DEA-A703-091CE52B0505}" srcOrd="2" destOrd="0" parTransId="{A5558FE8-224A-4E1A-808E-B935DD02C3E8}" sibTransId="{C03EE703-703E-425B-8B4B-D208A6375C4B}"/>
    <dgm:cxn modelId="{188A6BDE-5654-4E16-89CA-9029A207AFFF}" srcId="{6FB37191-7107-438B-92CA-A87DDE5979AB}" destId="{5EE6CB67-00A4-49DE-80F0-85754E2D7C0A}" srcOrd="1" destOrd="0" parTransId="{26469B6D-76B9-4061-83B6-C66300957CC7}" sibTransId="{E2CCDBC9-1F95-4054-B452-349BCA4F42F0}"/>
    <dgm:cxn modelId="{7DAD05E3-6A89-49F1-97DE-352F9DC2E051}" type="presOf" srcId="{88E1C2BC-FDC7-4532-B654-ACE0636BD86D}" destId="{BDF0AC57-4C76-481D-A4A2-1D69C76F00EE}" srcOrd="0" destOrd="0" presId="urn:microsoft.com/office/officeart/2005/8/layout/vList2"/>
    <dgm:cxn modelId="{57D11B7E-4B7D-495B-B4B2-F8E34175F38A}" type="presParOf" srcId="{54163C94-C293-49A4-AE06-CC9201429A56}" destId="{BDF0AC57-4C76-481D-A4A2-1D69C76F00EE}" srcOrd="0" destOrd="0" presId="urn:microsoft.com/office/officeart/2005/8/layout/vList2"/>
    <dgm:cxn modelId="{F10296E9-75F6-42E6-9591-75CAF04EFCC2}" type="presParOf" srcId="{54163C94-C293-49A4-AE06-CC9201429A56}" destId="{4EEE1904-0ECF-4116-8210-2FC4EFABEE37}" srcOrd="1" destOrd="0" presId="urn:microsoft.com/office/officeart/2005/8/layout/vList2"/>
    <dgm:cxn modelId="{E148555D-C0DA-4EE6-8DCD-0B1DC214D86A}" type="presParOf" srcId="{54163C94-C293-49A4-AE06-CC9201429A56}" destId="{C2A957B5-5A20-456C-A4F4-E7F1E3BA96CF}" srcOrd="2" destOrd="0" presId="urn:microsoft.com/office/officeart/2005/8/layout/vList2"/>
    <dgm:cxn modelId="{2D3B9AE7-821C-4712-AFEA-9453E76E4013}" type="presParOf" srcId="{54163C94-C293-49A4-AE06-CC9201429A56}" destId="{CB6C1D21-B3FB-41F0-8B56-858C9B6CCCD3}" srcOrd="3" destOrd="0" presId="urn:microsoft.com/office/officeart/2005/8/layout/vList2"/>
    <dgm:cxn modelId="{4B30797D-2350-46FD-9AC3-C7CCAB3D5EAE}" type="presParOf" srcId="{54163C94-C293-49A4-AE06-CC9201429A56}" destId="{09B77295-8598-45D0-843D-8CAD09925500}" srcOrd="4" destOrd="0" presId="urn:microsoft.com/office/officeart/2005/8/layout/vList2"/>
    <dgm:cxn modelId="{BC71DACE-7448-482F-8C3C-B415302D9D4F}" type="presParOf" srcId="{54163C94-C293-49A4-AE06-CC9201429A56}" destId="{E30F64B3-901C-4B54-8AC3-8413E335DBE4}" srcOrd="5" destOrd="0" presId="urn:microsoft.com/office/officeart/2005/8/layout/vList2"/>
    <dgm:cxn modelId="{1F88C1DF-77A0-46C2-A994-ECFDDD7DE017}" type="presParOf" srcId="{54163C94-C293-49A4-AE06-CC9201429A56}" destId="{FF1254D2-6E4E-4CAC-BD24-2493AAE8BB7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843FEC-6B18-47FC-BB1F-57CC84946E9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4B500AA-A045-4E6B-ABF5-F59EDEDDC8F5}">
      <dgm:prSet custT="1"/>
      <dgm:spPr/>
      <dgm:t>
        <a:bodyPr/>
        <a:lstStyle/>
        <a:p>
          <a:pPr>
            <a:lnSpc>
              <a:spcPct val="100000"/>
            </a:lnSpc>
          </a:pPr>
          <a:r>
            <a:rPr lang="en-US" sz="3200"/>
            <a:t>Math and Physics</a:t>
          </a:r>
        </a:p>
      </dgm:t>
    </dgm:pt>
    <dgm:pt modelId="{98163719-3C4C-4406-BAAF-45CB0BE7995A}" type="parTrans" cxnId="{CE0C5BBB-6CF4-4FD5-937C-C6B98C117B17}">
      <dgm:prSet/>
      <dgm:spPr/>
      <dgm:t>
        <a:bodyPr/>
        <a:lstStyle/>
        <a:p>
          <a:endParaRPr lang="en-US"/>
        </a:p>
      </dgm:t>
    </dgm:pt>
    <dgm:pt modelId="{470EE92D-17F6-4A9A-AE75-CCC8B87F336D}" type="sibTrans" cxnId="{CE0C5BBB-6CF4-4FD5-937C-C6B98C117B17}">
      <dgm:prSet/>
      <dgm:spPr/>
      <dgm:t>
        <a:bodyPr/>
        <a:lstStyle/>
        <a:p>
          <a:endParaRPr lang="en-US"/>
        </a:p>
      </dgm:t>
    </dgm:pt>
    <dgm:pt modelId="{01BA8A99-A1F7-483F-8835-93899FEEE013}">
      <dgm:prSet custT="1"/>
      <dgm:spPr/>
      <dgm:t>
        <a:bodyPr/>
        <a:lstStyle/>
        <a:p>
          <a:pPr>
            <a:lnSpc>
              <a:spcPct val="100000"/>
            </a:lnSpc>
          </a:pPr>
          <a:r>
            <a:rPr lang="en-US" sz="3200"/>
            <a:t>Tech and Business</a:t>
          </a:r>
        </a:p>
      </dgm:t>
    </dgm:pt>
    <dgm:pt modelId="{112A5318-B87B-4C70-9534-BC3A8E758C0B}" type="parTrans" cxnId="{9103FB27-1238-4C7B-98E3-79A5F05B3C13}">
      <dgm:prSet/>
      <dgm:spPr/>
      <dgm:t>
        <a:bodyPr/>
        <a:lstStyle/>
        <a:p>
          <a:endParaRPr lang="en-US"/>
        </a:p>
      </dgm:t>
    </dgm:pt>
    <dgm:pt modelId="{8AADC110-7DB3-4534-A064-2EADD61B1590}" type="sibTrans" cxnId="{9103FB27-1238-4C7B-98E3-79A5F05B3C13}">
      <dgm:prSet/>
      <dgm:spPr/>
      <dgm:t>
        <a:bodyPr/>
        <a:lstStyle/>
        <a:p>
          <a:endParaRPr lang="en-US"/>
        </a:p>
      </dgm:t>
    </dgm:pt>
    <dgm:pt modelId="{E7FC1407-573F-4C1C-A853-8D801FCC8E04}">
      <dgm:prSet custT="1"/>
      <dgm:spPr/>
      <dgm:t>
        <a:bodyPr/>
        <a:lstStyle/>
        <a:p>
          <a:pPr>
            <a:lnSpc>
              <a:spcPct val="100000"/>
            </a:lnSpc>
          </a:pPr>
          <a:r>
            <a:rPr lang="en-US" sz="3200"/>
            <a:t>COOP / </a:t>
          </a:r>
          <a:r>
            <a:rPr lang="en-US" sz="3200" err="1"/>
            <a:t>OYAP</a:t>
          </a:r>
          <a:r>
            <a:rPr lang="en-US" sz="3200"/>
            <a:t> – credits + hours</a:t>
          </a:r>
        </a:p>
      </dgm:t>
    </dgm:pt>
    <dgm:pt modelId="{A3BB2A0D-EEB7-42F4-A74C-9027F057A60D}" type="parTrans" cxnId="{269DBC01-40A4-4981-83C5-AFB650A9EE07}">
      <dgm:prSet/>
      <dgm:spPr/>
      <dgm:t>
        <a:bodyPr/>
        <a:lstStyle/>
        <a:p>
          <a:endParaRPr lang="en-US"/>
        </a:p>
      </dgm:t>
    </dgm:pt>
    <dgm:pt modelId="{4E0D28E9-F1E1-4148-9525-330BBEB93105}" type="sibTrans" cxnId="{269DBC01-40A4-4981-83C5-AFB650A9EE07}">
      <dgm:prSet/>
      <dgm:spPr/>
      <dgm:t>
        <a:bodyPr/>
        <a:lstStyle/>
        <a:p>
          <a:endParaRPr lang="en-US"/>
        </a:p>
      </dgm:t>
    </dgm:pt>
    <dgm:pt modelId="{2641D806-E713-46F5-ADEF-C5E9D283CC9A}" type="pres">
      <dgm:prSet presAssocID="{D2843FEC-6B18-47FC-BB1F-57CC84946E94}" presName="root" presStyleCnt="0">
        <dgm:presLayoutVars>
          <dgm:dir/>
          <dgm:resizeHandles val="exact"/>
        </dgm:presLayoutVars>
      </dgm:prSet>
      <dgm:spPr/>
    </dgm:pt>
    <dgm:pt modelId="{432ED405-0EC3-4DAD-909C-0FA5D35FEECF}" type="pres">
      <dgm:prSet presAssocID="{F4B500AA-A045-4E6B-ABF5-F59EDEDDC8F5}" presName="compNode" presStyleCnt="0"/>
      <dgm:spPr/>
    </dgm:pt>
    <dgm:pt modelId="{B990BFAB-0744-40A6-B270-18108972BBA1}" type="pres">
      <dgm:prSet presAssocID="{F4B500AA-A045-4E6B-ABF5-F59EDEDDC8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803E0D6E-AA95-49B2-AD26-3303606F5080}" type="pres">
      <dgm:prSet presAssocID="{F4B500AA-A045-4E6B-ABF5-F59EDEDDC8F5}" presName="spaceRect" presStyleCnt="0"/>
      <dgm:spPr/>
    </dgm:pt>
    <dgm:pt modelId="{A1EFA887-5788-421F-B1E0-A0E59198DEA6}" type="pres">
      <dgm:prSet presAssocID="{F4B500AA-A045-4E6B-ABF5-F59EDEDDC8F5}" presName="textRect" presStyleLbl="revTx" presStyleIdx="0" presStyleCnt="3">
        <dgm:presLayoutVars>
          <dgm:chMax val="1"/>
          <dgm:chPref val="1"/>
        </dgm:presLayoutVars>
      </dgm:prSet>
      <dgm:spPr/>
    </dgm:pt>
    <dgm:pt modelId="{9170A456-E332-48EB-8347-FC9AFD4B086A}" type="pres">
      <dgm:prSet presAssocID="{470EE92D-17F6-4A9A-AE75-CCC8B87F336D}" presName="sibTrans" presStyleCnt="0"/>
      <dgm:spPr/>
    </dgm:pt>
    <dgm:pt modelId="{09C4E602-93EB-4520-83D4-9D10108573EF}" type="pres">
      <dgm:prSet presAssocID="{01BA8A99-A1F7-483F-8835-93899FEEE013}" presName="compNode" presStyleCnt="0"/>
      <dgm:spPr/>
    </dgm:pt>
    <dgm:pt modelId="{4F603B01-B0C1-4B0E-A6DA-BFCAD6ECA3E5}" type="pres">
      <dgm:prSet presAssocID="{01BA8A99-A1F7-483F-8835-93899FEEE0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E27E7E70-0131-4304-A3E4-D1404A76060A}" type="pres">
      <dgm:prSet presAssocID="{01BA8A99-A1F7-483F-8835-93899FEEE013}" presName="spaceRect" presStyleCnt="0"/>
      <dgm:spPr/>
    </dgm:pt>
    <dgm:pt modelId="{18380C8A-9E22-49A6-991B-475EE21D4C19}" type="pres">
      <dgm:prSet presAssocID="{01BA8A99-A1F7-483F-8835-93899FEEE013}" presName="textRect" presStyleLbl="revTx" presStyleIdx="1" presStyleCnt="3">
        <dgm:presLayoutVars>
          <dgm:chMax val="1"/>
          <dgm:chPref val="1"/>
        </dgm:presLayoutVars>
      </dgm:prSet>
      <dgm:spPr/>
    </dgm:pt>
    <dgm:pt modelId="{60042F53-8B66-4D41-ACD3-A544E9BC33BB}" type="pres">
      <dgm:prSet presAssocID="{8AADC110-7DB3-4534-A064-2EADD61B1590}" presName="sibTrans" presStyleCnt="0"/>
      <dgm:spPr/>
    </dgm:pt>
    <dgm:pt modelId="{F14DCCB8-03DA-4335-B19E-28B6B00549C0}" type="pres">
      <dgm:prSet presAssocID="{E7FC1407-573F-4C1C-A853-8D801FCC8E04}" presName="compNode" presStyleCnt="0"/>
      <dgm:spPr/>
    </dgm:pt>
    <dgm:pt modelId="{A4DAC025-021A-4BC5-B2AE-B1A1EF29738C}" type="pres">
      <dgm:prSet presAssocID="{E7FC1407-573F-4C1C-A853-8D801FCC8E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69FFBDDC-9FC4-4158-B50F-FAEDA800D48A}" type="pres">
      <dgm:prSet presAssocID="{E7FC1407-573F-4C1C-A853-8D801FCC8E04}" presName="spaceRect" presStyleCnt="0"/>
      <dgm:spPr/>
    </dgm:pt>
    <dgm:pt modelId="{F7DAB2E6-6334-4C72-B056-34664FE412B9}" type="pres">
      <dgm:prSet presAssocID="{E7FC1407-573F-4C1C-A853-8D801FCC8E04}" presName="textRect" presStyleLbl="revTx" presStyleIdx="2" presStyleCnt="3" custLinFactNeighborX="4323" custLinFactNeighborY="-21403">
        <dgm:presLayoutVars>
          <dgm:chMax val="1"/>
          <dgm:chPref val="1"/>
        </dgm:presLayoutVars>
      </dgm:prSet>
      <dgm:spPr/>
    </dgm:pt>
  </dgm:ptLst>
  <dgm:cxnLst>
    <dgm:cxn modelId="{269DBC01-40A4-4981-83C5-AFB650A9EE07}" srcId="{D2843FEC-6B18-47FC-BB1F-57CC84946E94}" destId="{E7FC1407-573F-4C1C-A853-8D801FCC8E04}" srcOrd="2" destOrd="0" parTransId="{A3BB2A0D-EEB7-42F4-A74C-9027F057A60D}" sibTransId="{4E0D28E9-F1E1-4148-9525-330BBEB93105}"/>
    <dgm:cxn modelId="{84B9300F-06D3-4DC7-9583-FC04E3BA3710}" type="presOf" srcId="{F4B500AA-A045-4E6B-ABF5-F59EDEDDC8F5}" destId="{A1EFA887-5788-421F-B1E0-A0E59198DEA6}" srcOrd="0" destOrd="0" presId="urn:microsoft.com/office/officeart/2018/2/layout/IconLabelList"/>
    <dgm:cxn modelId="{670FC927-95B8-4938-B36F-3280BBACB251}" type="presOf" srcId="{01BA8A99-A1F7-483F-8835-93899FEEE013}" destId="{18380C8A-9E22-49A6-991B-475EE21D4C19}" srcOrd="0" destOrd="0" presId="urn:microsoft.com/office/officeart/2018/2/layout/IconLabelList"/>
    <dgm:cxn modelId="{9103FB27-1238-4C7B-98E3-79A5F05B3C13}" srcId="{D2843FEC-6B18-47FC-BB1F-57CC84946E94}" destId="{01BA8A99-A1F7-483F-8835-93899FEEE013}" srcOrd="1" destOrd="0" parTransId="{112A5318-B87B-4C70-9534-BC3A8E758C0B}" sibTransId="{8AADC110-7DB3-4534-A064-2EADD61B1590}"/>
    <dgm:cxn modelId="{6B470666-61B9-4ECF-9B6A-CEAF0515CF4C}" type="presOf" srcId="{D2843FEC-6B18-47FC-BB1F-57CC84946E94}" destId="{2641D806-E713-46F5-ADEF-C5E9D283CC9A}" srcOrd="0" destOrd="0" presId="urn:microsoft.com/office/officeart/2018/2/layout/IconLabelList"/>
    <dgm:cxn modelId="{CE0C5BBB-6CF4-4FD5-937C-C6B98C117B17}" srcId="{D2843FEC-6B18-47FC-BB1F-57CC84946E94}" destId="{F4B500AA-A045-4E6B-ABF5-F59EDEDDC8F5}" srcOrd="0" destOrd="0" parTransId="{98163719-3C4C-4406-BAAF-45CB0BE7995A}" sibTransId="{470EE92D-17F6-4A9A-AE75-CCC8B87F336D}"/>
    <dgm:cxn modelId="{472692F2-3123-4F9B-B609-F79F33363C6E}" type="presOf" srcId="{E7FC1407-573F-4C1C-A853-8D801FCC8E04}" destId="{F7DAB2E6-6334-4C72-B056-34664FE412B9}" srcOrd="0" destOrd="0" presId="urn:microsoft.com/office/officeart/2018/2/layout/IconLabelList"/>
    <dgm:cxn modelId="{01C54FB8-BBB0-4A91-B15E-17285B24866D}" type="presParOf" srcId="{2641D806-E713-46F5-ADEF-C5E9D283CC9A}" destId="{432ED405-0EC3-4DAD-909C-0FA5D35FEECF}" srcOrd="0" destOrd="0" presId="urn:microsoft.com/office/officeart/2018/2/layout/IconLabelList"/>
    <dgm:cxn modelId="{2ABB187D-15E2-406C-BA37-0F69F705F9B2}" type="presParOf" srcId="{432ED405-0EC3-4DAD-909C-0FA5D35FEECF}" destId="{B990BFAB-0744-40A6-B270-18108972BBA1}" srcOrd="0" destOrd="0" presId="urn:microsoft.com/office/officeart/2018/2/layout/IconLabelList"/>
    <dgm:cxn modelId="{3912F922-BFA8-4FFA-B4DC-DB5EB36A68A9}" type="presParOf" srcId="{432ED405-0EC3-4DAD-909C-0FA5D35FEECF}" destId="{803E0D6E-AA95-49B2-AD26-3303606F5080}" srcOrd="1" destOrd="0" presId="urn:microsoft.com/office/officeart/2018/2/layout/IconLabelList"/>
    <dgm:cxn modelId="{3ACE379B-B5E0-4EF7-B4B3-4E6017B676FD}" type="presParOf" srcId="{432ED405-0EC3-4DAD-909C-0FA5D35FEECF}" destId="{A1EFA887-5788-421F-B1E0-A0E59198DEA6}" srcOrd="2" destOrd="0" presId="urn:microsoft.com/office/officeart/2018/2/layout/IconLabelList"/>
    <dgm:cxn modelId="{5579AA4D-C438-43BF-9C56-335F04348CC4}" type="presParOf" srcId="{2641D806-E713-46F5-ADEF-C5E9D283CC9A}" destId="{9170A456-E332-48EB-8347-FC9AFD4B086A}" srcOrd="1" destOrd="0" presId="urn:microsoft.com/office/officeart/2018/2/layout/IconLabelList"/>
    <dgm:cxn modelId="{F5A7EDCB-1AF2-475F-AF53-B90D0F6053F7}" type="presParOf" srcId="{2641D806-E713-46F5-ADEF-C5E9D283CC9A}" destId="{09C4E602-93EB-4520-83D4-9D10108573EF}" srcOrd="2" destOrd="0" presId="urn:microsoft.com/office/officeart/2018/2/layout/IconLabelList"/>
    <dgm:cxn modelId="{5B942944-9F35-4A86-A9D4-F0B06BEFB7E9}" type="presParOf" srcId="{09C4E602-93EB-4520-83D4-9D10108573EF}" destId="{4F603B01-B0C1-4B0E-A6DA-BFCAD6ECA3E5}" srcOrd="0" destOrd="0" presId="urn:microsoft.com/office/officeart/2018/2/layout/IconLabelList"/>
    <dgm:cxn modelId="{4E5B6661-5510-4E7B-A4A1-80112FFEB9D0}" type="presParOf" srcId="{09C4E602-93EB-4520-83D4-9D10108573EF}" destId="{E27E7E70-0131-4304-A3E4-D1404A76060A}" srcOrd="1" destOrd="0" presId="urn:microsoft.com/office/officeart/2018/2/layout/IconLabelList"/>
    <dgm:cxn modelId="{27DC7271-F2D2-413A-AA50-6C2AB4E907C2}" type="presParOf" srcId="{09C4E602-93EB-4520-83D4-9D10108573EF}" destId="{18380C8A-9E22-49A6-991B-475EE21D4C19}" srcOrd="2" destOrd="0" presId="urn:microsoft.com/office/officeart/2018/2/layout/IconLabelList"/>
    <dgm:cxn modelId="{D3A02A2C-645F-4EB4-BCC8-9D64184AF09C}" type="presParOf" srcId="{2641D806-E713-46F5-ADEF-C5E9D283CC9A}" destId="{60042F53-8B66-4D41-ACD3-A544E9BC33BB}" srcOrd="3" destOrd="0" presId="urn:microsoft.com/office/officeart/2018/2/layout/IconLabelList"/>
    <dgm:cxn modelId="{FBD94B8E-FF02-484E-A43F-0CC29DFBEF6B}" type="presParOf" srcId="{2641D806-E713-46F5-ADEF-C5E9D283CC9A}" destId="{F14DCCB8-03DA-4335-B19E-28B6B00549C0}" srcOrd="4" destOrd="0" presId="urn:microsoft.com/office/officeart/2018/2/layout/IconLabelList"/>
    <dgm:cxn modelId="{A623F85C-157A-4A56-A5E2-43AEB6CB0261}" type="presParOf" srcId="{F14DCCB8-03DA-4335-B19E-28B6B00549C0}" destId="{A4DAC025-021A-4BC5-B2AE-B1A1EF29738C}" srcOrd="0" destOrd="0" presId="urn:microsoft.com/office/officeart/2018/2/layout/IconLabelList"/>
    <dgm:cxn modelId="{2EB2655E-7B58-4B92-A2CF-8CD8C6205DA4}" type="presParOf" srcId="{F14DCCB8-03DA-4335-B19E-28B6B00549C0}" destId="{69FFBDDC-9FC4-4158-B50F-FAEDA800D48A}" srcOrd="1" destOrd="0" presId="urn:microsoft.com/office/officeart/2018/2/layout/IconLabelList"/>
    <dgm:cxn modelId="{86C959A4-3B22-47D9-A6BE-EE93A585537F}" type="presParOf" srcId="{F14DCCB8-03DA-4335-B19E-28B6B00549C0}" destId="{F7DAB2E6-6334-4C72-B056-34664FE412B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US" b="1" dirty="0"/>
            <a:t>CLN4CE</a:t>
          </a:r>
          <a:r>
            <a:rPr lang="en-US" dirty="0"/>
            <a:t> – Legal Studies</a:t>
          </a:r>
          <a:endParaRPr lang="en-CA" dirty="0"/>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8DC190FF-BF22-47BE-BBB4-D176616D433E}">
      <dgm:prSet/>
      <dgm:spPr/>
      <dgm:t>
        <a:bodyPr/>
        <a:lstStyle/>
        <a:p>
          <a:pPr rtl="0">
            <a:buFont typeface="Times New Roman" panose="02020603050405020304" pitchFamily="18" charset="0"/>
            <a:buChar char="•"/>
          </a:pPr>
          <a:r>
            <a:rPr lang="en-US" b="1" dirty="0"/>
            <a:t>NBE3CE</a:t>
          </a:r>
          <a:r>
            <a:rPr lang="en-US" dirty="0"/>
            <a:t> – </a:t>
          </a:r>
          <a:r>
            <a:rPr lang="en-CA" b="0" i="0" dirty="0"/>
            <a:t>Understanding Contemporary First Nations, Metis, and Inuit Voices (Sub for grade 11 College English)</a:t>
          </a:r>
          <a:endParaRPr lang="en-CA" dirty="0"/>
        </a:p>
      </dgm:t>
    </dgm:pt>
    <dgm:pt modelId="{1042EF74-652B-4DFA-B4B0-791293860F02}" type="parTrans" cxnId="{D73BD9F9-2C0C-4015-93DC-105BCA667E0C}">
      <dgm:prSet/>
      <dgm:spPr/>
      <dgm:t>
        <a:bodyPr/>
        <a:lstStyle/>
        <a:p>
          <a:endParaRPr lang="en-CA"/>
        </a:p>
      </dgm:t>
    </dgm:pt>
    <dgm:pt modelId="{78968B1D-DF20-4108-A4F0-D822F33E1EA7}" type="sibTrans" cxnId="{D73BD9F9-2C0C-4015-93DC-105BCA667E0C}">
      <dgm:prSet/>
      <dgm:spPr/>
      <dgm:t>
        <a:bodyPr/>
        <a:lstStyle/>
        <a:p>
          <a:endParaRPr lang="en-CA"/>
        </a:p>
      </dgm:t>
    </dgm:pt>
    <dgm:pt modelId="{CEDDBBB8-F1D0-4D20-9DFC-600484BCBCE1}">
      <dgm:prSet/>
      <dgm:spPr/>
      <dgm:t>
        <a:bodyPr/>
        <a:lstStyle/>
        <a:p>
          <a:pPr rtl="0">
            <a:buFont typeface="Times New Roman" panose="02020603050405020304" pitchFamily="18" charset="0"/>
            <a:buChar char="•"/>
          </a:pPr>
          <a:r>
            <a:rPr lang="en-CA" b="1" i="0" dirty="0"/>
            <a:t>NBE3UE</a:t>
          </a:r>
          <a:r>
            <a:rPr lang="en-CA" b="0" i="0" dirty="0"/>
            <a:t> - Understanding Contemporary First Nations, Metis, and Inuit Voices (Sub for grade 11 U English)​</a:t>
          </a:r>
          <a:endParaRPr lang="en-CA" dirty="0"/>
        </a:p>
      </dgm:t>
    </dgm:pt>
    <dgm:pt modelId="{8BD1B52B-1B0D-4FD1-9A13-44DBCBF01098}" type="parTrans" cxnId="{E7C980E3-FF01-456A-B261-D6D3D37FA9E4}">
      <dgm:prSet/>
      <dgm:spPr/>
      <dgm:t>
        <a:bodyPr/>
        <a:lstStyle/>
        <a:p>
          <a:endParaRPr lang="en-CA"/>
        </a:p>
      </dgm:t>
    </dgm:pt>
    <dgm:pt modelId="{19194A4C-CCE1-4B57-AE60-BBBBBAE050D8}" type="sibTrans" cxnId="{E7C980E3-FF01-456A-B261-D6D3D37FA9E4}">
      <dgm:prSet/>
      <dgm:spPr/>
      <dgm:t>
        <a:bodyPr/>
        <a:lstStyle/>
        <a:p>
          <a:endParaRPr lang="en-CA"/>
        </a:p>
      </dgm:t>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3">
        <dgm:presLayoutVars>
          <dgm:chMax val="0"/>
          <dgm:bulletEnabled val="1"/>
        </dgm:presLayoutVars>
      </dgm:prSet>
      <dgm:spPr/>
    </dgm:pt>
    <dgm:pt modelId="{F1C34655-DE73-4D39-BD33-1548FF075F95}" type="pres">
      <dgm:prSet presAssocID="{E14A79F6-A9D7-404D-B87A-288CF9AD10A0}" presName="spacer" presStyleCnt="0"/>
      <dgm:spPr/>
    </dgm:pt>
    <dgm:pt modelId="{8E670555-7AAA-459D-BC23-47AC3B615C13}" type="pres">
      <dgm:prSet presAssocID="{8DC190FF-BF22-47BE-BBB4-D176616D433E}" presName="parentText" presStyleLbl="node1" presStyleIdx="1" presStyleCnt="3">
        <dgm:presLayoutVars>
          <dgm:chMax val="0"/>
          <dgm:bulletEnabled val="1"/>
        </dgm:presLayoutVars>
      </dgm:prSet>
      <dgm:spPr/>
    </dgm:pt>
    <dgm:pt modelId="{091BD27E-36D5-41A7-B788-53405E90882E}" type="pres">
      <dgm:prSet presAssocID="{78968B1D-DF20-4108-A4F0-D822F33E1EA7}" presName="spacer" presStyleCnt="0"/>
      <dgm:spPr/>
    </dgm:pt>
    <dgm:pt modelId="{ADAC6D5D-FBDF-44C7-A919-470EEE11599F}" type="pres">
      <dgm:prSet presAssocID="{CEDDBBB8-F1D0-4D20-9DFC-600484BCBCE1}" presName="parentText" presStyleLbl="node1" presStyleIdx="2" presStyleCnt="3">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1C1EEC9A-2520-4B70-8348-A15048D32B91}" type="presOf" srcId="{8DC190FF-BF22-47BE-BBB4-D176616D433E}" destId="{8E670555-7AAA-459D-BC23-47AC3B615C13}"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7C980E3-FF01-456A-B261-D6D3D37FA9E4}" srcId="{26255F24-22C9-4898-A43C-4FE111D7799F}" destId="{CEDDBBB8-F1D0-4D20-9DFC-600484BCBCE1}" srcOrd="2" destOrd="0" parTransId="{8BD1B52B-1B0D-4FD1-9A13-44DBCBF01098}" sibTransId="{19194A4C-CCE1-4B57-AE60-BBBBBAE050D8}"/>
    <dgm:cxn modelId="{9D4FB0F5-5488-4B75-B7FC-52FCBA3C8F34}" type="presOf" srcId="{CEDDBBB8-F1D0-4D20-9DFC-600484BCBCE1}" destId="{ADAC6D5D-FBDF-44C7-A919-470EEE11599F}" srcOrd="0" destOrd="0" presId="urn:microsoft.com/office/officeart/2005/8/layout/vList2"/>
    <dgm:cxn modelId="{D73BD9F9-2C0C-4015-93DC-105BCA667E0C}" srcId="{26255F24-22C9-4898-A43C-4FE111D7799F}" destId="{8DC190FF-BF22-47BE-BBB4-D176616D433E}" srcOrd="1" destOrd="0" parTransId="{1042EF74-652B-4DFA-B4B0-791293860F02}" sibTransId="{78968B1D-DF20-4108-A4F0-D822F33E1EA7}"/>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B6A5A642-EDBE-4007-B07C-15288DCC6018}" type="presParOf" srcId="{E4FBF448-E7C6-4F9D-B1C9-026BB183F730}" destId="{8E670555-7AAA-459D-BC23-47AC3B615C13}" srcOrd="2" destOrd="0" presId="urn:microsoft.com/office/officeart/2005/8/layout/vList2"/>
    <dgm:cxn modelId="{6EFEA6A5-F11F-4EC9-8239-3B18B11B6A5F}" type="presParOf" srcId="{E4FBF448-E7C6-4F9D-B1C9-026BB183F730}" destId="{091BD27E-36D5-41A7-B788-53405E90882E}" srcOrd="3" destOrd="0" presId="urn:microsoft.com/office/officeart/2005/8/layout/vList2"/>
    <dgm:cxn modelId="{4DA2BBBE-6681-472D-B909-67AE2F80C89F}" type="presParOf" srcId="{E4FBF448-E7C6-4F9D-B1C9-026BB183F730}" destId="{ADAC6D5D-FBDF-44C7-A919-470EEE1159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US" b="1" dirty="0"/>
            <a:t>PPZ3CE</a:t>
          </a:r>
          <a:r>
            <a:rPr lang="en-US" dirty="0"/>
            <a:t> – Health For Life</a:t>
          </a:r>
          <a:endParaRPr lang="en-CA" dirty="0"/>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9D394ADE-A722-4A8E-A927-ECDA77385589}">
      <dgm:prSet/>
      <dgm:spPr/>
      <dgm:t>
        <a:bodyPr/>
        <a:lstStyle/>
        <a:p>
          <a:pPr rtl="0">
            <a:buFont typeface="Times New Roman" panose="02020603050405020304" pitchFamily="18" charset="0"/>
            <a:buChar char="•"/>
          </a:pPr>
          <a:r>
            <a:rPr lang="en-US" dirty="0"/>
            <a:t>SVN3ME – Environmental Science</a:t>
          </a:r>
          <a:endParaRPr lang="en-CA" dirty="0"/>
        </a:p>
      </dgm:t>
    </dgm:pt>
    <dgm:pt modelId="{1E639954-08A1-4727-908D-0784FE007192}" type="parTrans" cxnId="{26ABA476-CF59-416C-A578-3E4211147184}">
      <dgm:prSet/>
      <dgm:spPr/>
      <dgm:t>
        <a:bodyPr/>
        <a:lstStyle/>
        <a:p>
          <a:endParaRPr lang="en-CA"/>
        </a:p>
      </dgm:t>
    </dgm:pt>
    <dgm:pt modelId="{89C7E755-3554-4323-8DD9-065754614DAD}" type="sibTrans" cxnId="{26ABA476-CF59-416C-A578-3E4211147184}">
      <dgm:prSet/>
      <dgm:spPr/>
      <dgm:t>
        <a:bodyPr/>
        <a:lstStyle/>
        <a:p>
          <a:endParaRPr lang="en-CA"/>
        </a:p>
      </dgm:t>
    </dgm:pt>
    <dgm:pt modelId="{8DC190FF-BF22-47BE-BBB4-D176616D433E}">
      <dgm:prSet/>
      <dgm:spPr/>
      <dgm:t>
        <a:bodyPr/>
        <a:lstStyle/>
        <a:p>
          <a:r>
            <a:rPr lang="en-CA" b="0" i="0" dirty="0"/>
            <a:t>Understanding Contemporary First Nations, Metis, and Inuit Voices (Sub for grade 11 U English)​</a:t>
          </a:r>
          <a:endParaRPr lang="en-CA" dirty="0"/>
        </a:p>
      </dgm:t>
    </dgm:pt>
    <dgm:pt modelId="{1042EF74-652B-4DFA-B4B0-791293860F02}" type="parTrans" cxnId="{D73BD9F9-2C0C-4015-93DC-105BCA667E0C}">
      <dgm:prSet/>
      <dgm:spPr/>
      <dgm:t>
        <a:bodyPr/>
        <a:lstStyle/>
        <a:p>
          <a:endParaRPr lang="en-CA"/>
        </a:p>
      </dgm:t>
    </dgm:pt>
    <dgm:pt modelId="{78968B1D-DF20-4108-A4F0-D822F33E1EA7}" type="sibTrans" cxnId="{D73BD9F9-2C0C-4015-93DC-105BCA667E0C}">
      <dgm:prSet/>
      <dgm:spPr/>
      <dgm:t>
        <a:bodyPr/>
        <a:lstStyle/>
        <a:p>
          <a:endParaRPr lang="en-CA"/>
        </a:p>
      </dgm:t>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3">
        <dgm:presLayoutVars>
          <dgm:chMax val="0"/>
          <dgm:bulletEnabled val="1"/>
        </dgm:presLayoutVars>
      </dgm:prSet>
      <dgm:spPr/>
    </dgm:pt>
    <dgm:pt modelId="{F1C34655-DE73-4D39-BD33-1548FF075F95}" type="pres">
      <dgm:prSet presAssocID="{E14A79F6-A9D7-404D-B87A-288CF9AD10A0}" presName="spacer" presStyleCnt="0"/>
      <dgm:spPr/>
    </dgm:pt>
    <dgm:pt modelId="{EBCE3F92-7BA8-4CDF-BF76-B838B88DA9D9}" type="pres">
      <dgm:prSet presAssocID="{9D394ADE-A722-4A8E-A927-ECDA77385589}" presName="parentText" presStyleLbl="node1" presStyleIdx="1" presStyleCnt="3">
        <dgm:presLayoutVars>
          <dgm:chMax val="0"/>
          <dgm:bulletEnabled val="1"/>
        </dgm:presLayoutVars>
      </dgm:prSet>
      <dgm:spPr/>
    </dgm:pt>
    <dgm:pt modelId="{BD349731-5AF8-4F5D-9F9B-3BCEB926A956}" type="pres">
      <dgm:prSet presAssocID="{89C7E755-3554-4323-8DD9-065754614DAD}" presName="spacer" presStyleCnt="0"/>
      <dgm:spPr/>
    </dgm:pt>
    <dgm:pt modelId="{8E670555-7AAA-459D-BC23-47AC3B615C13}" type="pres">
      <dgm:prSet presAssocID="{8DC190FF-BF22-47BE-BBB4-D176616D433E}" presName="parentText" presStyleLbl="node1" presStyleIdx="2" presStyleCnt="3">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26ABA476-CF59-416C-A578-3E4211147184}" srcId="{26255F24-22C9-4898-A43C-4FE111D7799F}" destId="{9D394ADE-A722-4A8E-A927-ECDA77385589}" srcOrd="1" destOrd="0" parTransId="{1E639954-08A1-4727-908D-0784FE007192}" sibTransId="{89C7E755-3554-4323-8DD9-065754614DAD}"/>
    <dgm:cxn modelId="{1C1EEC9A-2520-4B70-8348-A15048D32B91}" type="presOf" srcId="{8DC190FF-BF22-47BE-BBB4-D176616D433E}" destId="{8E670555-7AAA-459D-BC23-47AC3B615C13}"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DA4F5E7-FE14-4927-A982-ACE0CAD50A4D}" type="presOf" srcId="{9D394ADE-A722-4A8E-A927-ECDA77385589}" destId="{EBCE3F92-7BA8-4CDF-BF76-B838B88DA9D9}" srcOrd="0" destOrd="0" presId="urn:microsoft.com/office/officeart/2005/8/layout/vList2"/>
    <dgm:cxn modelId="{D73BD9F9-2C0C-4015-93DC-105BCA667E0C}" srcId="{26255F24-22C9-4898-A43C-4FE111D7799F}" destId="{8DC190FF-BF22-47BE-BBB4-D176616D433E}" srcOrd="2" destOrd="0" parTransId="{1042EF74-652B-4DFA-B4B0-791293860F02}" sibTransId="{78968B1D-DF20-4108-A4F0-D822F33E1EA7}"/>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7FC9FD6A-C10C-48D8-B887-3CF8AC0602E6}" type="presParOf" srcId="{E4FBF448-E7C6-4F9D-B1C9-026BB183F730}" destId="{EBCE3F92-7BA8-4CDF-BF76-B838B88DA9D9}" srcOrd="2" destOrd="0" presId="urn:microsoft.com/office/officeart/2005/8/layout/vList2"/>
    <dgm:cxn modelId="{D91CEE17-F7CF-40F5-833D-8733795B812D}" type="presParOf" srcId="{E4FBF448-E7C6-4F9D-B1C9-026BB183F730}" destId="{BD349731-5AF8-4F5D-9F9B-3BCEB926A956}" srcOrd="3" destOrd="0" presId="urn:microsoft.com/office/officeart/2005/8/layout/vList2"/>
    <dgm:cxn modelId="{B6A5A642-EDBE-4007-B07C-15288DCC6018}" type="presParOf" srcId="{E4FBF448-E7C6-4F9D-B1C9-026BB183F730}" destId="{8E670555-7AAA-459D-BC23-47AC3B615C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1AA510-A41F-4AC6-BF02-FC1E649C807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A790753-6BB7-4888-9E7C-4BAC077759E3}">
      <dgm:prSet custT="1"/>
      <dgm:spPr/>
      <dgm:t>
        <a:bodyPr/>
        <a:lstStyle/>
        <a:p>
          <a:pPr>
            <a:lnSpc>
              <a:spcPct val="100000"/>
            </a:lnSpc>
          </a:pPr>
          <a:r>
            <a:rPr lang="en-US" sz="2400" dirty="0"/>
            <a:t>All summer school courses are e-learning and asynchronous</a:t>
          </a:r>
        </a:p>
      </dgm:t>
    </dgm:pt>
    <dgm:pt modelId="{BE8C3AA2-D94E-4FE4-8A6B-56CC5A4C2F46}" type="parTrans" cxnId="{17FF5B83-B94C-4D9F-87D5-072E21F4CF11}">
      <dgm:prSet/>
      <dgm:spPr/>
      <dgm:t>
        <a:bodyPr/>
        <a:lstStyle/>
        <a:p>
          <a:endParaRPr lang="en-US"/>
        </a:p>
      </dgm:t>
    </dgm:pt>
    <dgm:pt modelId="{21A41DAF-FBF3-4E2F-BB59-942616A2871E}" type="sibTrans" cxnId="{17FF5B83-B94C-4D9F-87D5-072E21F4CF11}">
      <dgm:prSet/>
      <dgm:spPr/>
      <dgm:t>
        <a:bodyPr/>
        <a:lstStyle/>
        <a:p>
          <a:endParaRPr lang="en-US"/>
        </a:p>
      </dgm:t>
    </dgm:pt>
    <dgm:pt modelId="{0A9CAEE0-8973-49DC-B2C0-8866DDB2F9C4}">
      <dgm:prSet custT="1"/>
      <dgm:spPr/>
      <dgm:t>
        <a:bodyPr/>
        <a:lstStyle/>
        <a:p>
          <a:pPr>
            <a:lnSpc>
              <a:spcPct val="100000"/>
            </a:lnSpc>
          </a:pPr>
          <a:r>
            <a:rPr lang="en-US" sz="2400" dirty="0"/>
            <a:t>July 4</a:t>
          </a:r>
          <a:r>
            <a:rPr lang="en-US" sz="2400" baseline="30000" dirty="0"/>
            <a:t>th</a:t>
          </a:r>
          <a:r>
            <a:rPr lang="en-US" sz="2400" dirty="0"/>
            <a:t>- 28</a:t>
          </a:r>
          <a:r>
            <a:rPr lang="en-US" sz="2400" baseline="30000" dirty="0"/>
            <a:t>th</a:t>
          </a:r>
          <a:r>
            <a:rPr lang="en-US" sz="2400" dirty="0"/>
            <a:t> </a:t>
          </a:r>
        </a:p>
      </dgm:t>
    </dgm:pt>
    <dgm:pt modelId="{2AFD47B1-2EB8-43E8-B05F-4AA6D63BC826}" type="parTrans" cxnId="{A1619024-1897-4064-A6BF-3DFB82442CE1}">
      <dgm:prSet/>
      <dgm:spPr/>
      <dgm:t>
        <a:bodyPr/>
        <a:lstStyle/>
        <a:p>
          <a:endParaRPr lang="en-US"/>
        </a:p>
      </dgm:t>
    </dgm:pt>
    <dgm:pt modelId="{2734A3F3-753C-4DCD-9A31-DA9270CFA60E}" type="sibTrans" cxnId="{A1619024-1897-4064-A6BF-3DFB82442CE1}">
      <dgm:prSet/>
      <dgm:spPr/>
      <dgm:t>
        <a:bodyPr/>
        <a:lstStyle/>
        <a:p>
          <a:endParaRPr lang="en-US"/>
        </a:p>
      </dgm:t>
    </dgm:pt>
    <dgm:pt modelId="{D75E11AE-2711-472B-8A90-934C2EAF7558}">
      <dgm:prSet custT="1"/>
      <dgm:spPr/>
      <dgm:t>
        <a:bodyPr/>
        <a:lstStyle/>
        <a:p>
          <a:pPr marL="0" lvl="0" indent="0" algn="ctr" defTabSz="1066800">
            <a:lnSpc>
              <a:spcPct val="100000"/>
            </a:lnSpc>
            <a:spcBef>
              <a:spcPct val="0"/>
            </a:spcBef>
            <a:spcAft>
              <a:spcPct val="35000"/>
            </a:spcAft>
            <a:buNone/>
          </a:pPr>
          <a:r>
            <a:rPr lang="en-US" sz="2400" kern="1200" dirty="0">
              <a:solidFill>
                <a:prstClr val="black">
                  <a:hueOff val="0"/>
                  <a:satOff val="0"/>
                  <a:lumOff val="0"/>
                  <a:alphaOff val="0"/>
                </a:prstClr>
              </a:solidFill>
              <a:latin typeface="Tw Cen MT" panose="020B0602020104020603"/>
              <a:ea typeface="+mn-ea"/>
              <a:cs typeface="+mn-cs"/>
            </a:rPr>
            <a:t>Daily attendance required</a:t>
          </a:r>
        </a:p>
      </dgm:t>
    </dgm:pt>
    <dgm:pt modelId="{18C3448D-68CA-47CA-8007-3F14F982A8F7}" type="parTrans" cxnId="{5C5E6C76-E105-443C-957F-E2C4010D156C}">
      <dgm:prSet/>
      <dgm:spPr/>
      <dgm:t>
        <a:bodyPr/>
        <a:lstStyle/>
        <a:p>
          <a:endParaRPr lang="en-US"/>
        </a:p>
      </dgm:t>
    </dgm:pt>
    <dgm:pt modelId="{2022F774-6BA8-4A7B-937E-5F464D668E53}" type="sibTrans" cxnId="{5C5E6C76-E105-443C-957F-E2C4010D156C}">
      <dgm:prSet/>
      <dgm:spPr/>
      <dgm:t>
        <a:bodyPr/>
        <a:lstStyle/>
        <a:p>
          <a:endParaRPr lang="en-US"/>
        </a:p>
      </dgm:t>
    </dgm:pt>
    <dgm:pt modelId="{D3754283-D46A-4F5D-9DC9-1C0900C0440D}">
      <dgm:prSet custT="1"/>
      <dgm:spPr/>
      <dgm:t>
        <a:bodyPr/>
        <a:lstStyle/>
        <a:p>
          <a:pPr marL="0" lvl="0" indent="0" algn="ctr" defTabSz="1066800">
            <a:lnSpc>
              <a:spcPct val="100000"/>
            </a:lnSpc>
            <a:spcBef>
              <a:spcPct val="0"/>
            </a:spcBef>
            <a:spcAft>
              <a:spcPct val="35000"/>
            </a:spcAft>
            <a:buNone/>
          </a:pPr>
          <a:r>
            <a:rPr lang="en-US" sz="2400" kern="1200" dirty="0" err="1">
              <a:solidFill>
                <a:prstClr val="black">
                  <a:hueOff val="0"/>
                  <a:satOff val="0"/>
                  <a:lumOff val="0"/>
                  <a:alphaOff val="0"/>
                </a:prstClr>
              </a:solidFill>
              <a:latin typeface="Tw Cen MT" panose="020B0602020104020603"/>
              <a:ea typeface="+mn-ea"/>
              <a:cs typeface="+mn-cs"/>
            </a:rPr>
            <a:t>MyBlueprint</a:t>
          </a:r>
          <a:r>
            <a:rPr lang="en-US" sz="2400" kern="1200" dirty="0">
              <a:solidFill>
                <a:prstClr val="black">
                  <a:hueOff val="0"/>
                  <a:satOff val="0"/>
                  <a:lumOff val="0"/>
                  <a:alphaOff val="0"/>
                </a:prstClr>
              </a:solidFill>
              <a:latin typeface="Tw Cen MT" panose="020B0602020104020603"/>
              <a:ea typeface="+mn-ea"/>
              <a:cs typeface="+mn-cs"/>
            </a:rPr>
            <a:t> - Continuing Education tab</a:t>
          </a:r>
        </a:p>
      </dgm:t>
    </dgm:pt>
    <dgm:pt modelId="{3834F57E-71BD-445F-A056-3F94470FDC4B}" type="parTrans" cxnId="{E8D0C8C4-8CE1-4B63-8F3F-253694CC7CD8}">
      <dgm:prSet/>
      <dgm:spPr/>
      <dgm:t>
        <a:bodyPr/>
        <a:lstStyle/>
        <a:p>
          <a:endParaRPr lang="en-US"/>
        </a:p>
      </dgm:t>
    </dgm:pt>
    <dgm:pt modelId="{1A4F043F-1765-411C-A6B2-68AF8DBB884E}" type="sibTrans" cxnId="{E8D0C8C4-8CE1-4B63-8F3F-253694CC7CD8}">
      <dgm:prSet/>
      <dgm:spPr/>
      <dgm:t>
        <a:bodyPr/>
        <a:lstStyle/>
        <a:p>
          <a:endParaRPr lang="en-US"/>
        </a:p>
      </dgm:t>
    </dgm:pt>
    <dgm:pt modelId="{F4DE6828-6A07-49BD-9375-385CF6E57EC1}" type="pres">
      <dgm:prSet presAssocID="{CF1AA510-A41F-4AC6-BF02-FC1E649C8075}" presName="root" presStyleCnt="0">
        <dgm:presLayoutVars>
          <dgm:dir/>
          <dgm:resizeHandles val="exact"/>
        </dgm:presLayoutVars>
      </dgm:prSet>
      <dgm:spPr/>
    </dgm:pt>
    <dgm:pt modelId="{C80A9589-B1BC-4F04-AF24-6357C8419D6D}" type="pres">
      <dgm:prSet presAssocID="{BA790753-6BB7-4888-9E7C-4BAC077759E3}" presName="compNode" presStyleCnt="0"/>
      <dgm:spPr/>
    </dgm:pt>
    <dgm:pt modelId="{C5FDE187-1CAA-4183-9E21-1DC120CC3802}" type="pres">
      <dgm:prSet presAssocID="{BA790753-6BB7-4888-9E7C-4BAC077759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ackboard"/>
        </a:ext>
      </dgm:extLst>
    </dgm:pt>
    <dgm:pt modelId="{7CC64105-91CA-4A59-B0F6-AB424A76719E}" type="pres">
      <dgm:prSet presAssocID="{BA790753-6BB7-4888-9E7C-4BAC077759E3}" presName="spaceRect" presStyleCnt="0"/>
      <dgm:spPr/>
    </dgm:pt>
    <dgm:pt modelId="{4A41D0B4-898C-4FC5-87A8-5D12A408F278}" type="pres">
      <dgm:prSet presAssocID="{BA790753-6BB7-4888-9E7C-4BAC077759E3}" presName="textRect" presStyleLbl="revTx" presStyleIdx="0" presStyleCnt="4">
        <dgm:presLayoutVars>
          <dgm:chMax val="1"/>
          <dgm:chPref val="1"/>
        </dgm:presLayoutVars>
      </dgm:prSet>
      <dgm:spPr/>
    </dgm:pt>
    <dgm:pt modelId="{A13CC04E-C76E-4C3E-9A47-FC6B64DEF987}" type="pres">
      <dgm:prSet presAssocID="{21A41DAF-FBF3-4E2F-BB59-942616A2871E}" presName="sibTrans" presStyleCnt="0"/>
      <dgm:spPr/>
    </dgm:pt>
    <dgm:pt modelId="{707BE362-2288-4E98-AF15-A6E550AA3D4B}" type="pres">
      <dgm:prSet presAssocID="{0A9CAEE0-8973-49DC-B2C0-8866DDB2F9C4}" presName="compNode" presStyleCnt="0"/>
      <dgm:spPr/>
    </dgm:pt>
    <dgm:pt modelId="{69F376B0-FFF1-49F9-A5DC-C6940ADC1B71}" type="pres">
      <dgm:prSet presAssocID="{0A9CAEE0-8973-49DC-B2C0-8866DDB2F9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works"/>
        </a:ext>
      </dgm:extLst>
    </dgm:pt>
    <dgm:pt modelId="{BDA0EEB8-D409-43DD-A2B3-AE96E0E1599A}" type="pres">
      <dgm:prSet presAssocID="{0A9CAEE0-8973-49DC-B2C0-8866DDB2F9C4}" presName="spaceRect" presStyleCnt="0"/>
      <dgm:spPr/>
    </dgm:pt>
    <dgm:pt modelId="{92B3D4C5-4EEC-4392-A654-623D6CA71EC8}" type="pres">
      <dgm:prSet presAssocID="{0A9CAEE0-8973-49DC-B2C0-8866DDB2F9C4}" presName="textRect" presStyleLbl="revTx" presStyleIdx="1" presStyleCnt="4">
        <dgm:presLayoutVars>
          <dgm:chMax val="1"/>
          <dgm:chPref val="1"/>
        </dgm:presLayoutVars>
      </dgm:prSet>
      <dgm:spPr/>
    </dgm:pt>
    <dgm:pt modelId="{84093479-B23D-4975-8606-B2E3A4210FB8}" type="pres">
      <dgm:prSet presAssocID="{2734A3F3-753C-4DCD-9A31-DA9270CFA60E}" presName="sibTrans" presStyleCnt="0"/>
      <dgm:spPr/>
    </dgm:pt>
    <dgm:pt modelId="{60B14212-28D8-4BBC-B946-209A4627D07D}" type="pres">
      <dgm:prSet presAssocID="{D75E11AE-2711-472B-8A90-934C2EAF7558}" presName="compNode" presStyleCnt="0"/>
      <dgm:spPr/>
    </dgm:pt>
    <dgm:pt modelId="{EBBCD153-ABB6-48F9-9DD4-828F7F8A1F1F}" type="pres">
      <dgm:prSet presAssocID="{D75E11AE-2711-472B-8A90-934C2EAF75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61176B12-5781-4A41-942B-BFF64E6361EC}" type="pres">
      <dgm:prSet presAssocID="{D75E11AE-2711-472B-8A90-934C2EAF7558}" presName="spaceRect" presStyleCnt="0"/>
      <dgm:spPr/>
    </dgm:pt>
    <dgm:pt modelId="{34C9D97A-BB4B-4AC7-B9B5-E1D086A4BFAE}" type="pres">
      <dgm:prSet presAssocID="{D75E11AE-2711-472B-8A90-934C2EAF7558}" presName="textRect" presStyleLbl="revTx" presStyleIdx="2" presStyleCnt="4">
        <dgm:presLayoutVars>
          <dgm:chMax val="1"/>
          <dgm:chPref val="1"/>
        </dgm:presLayoutVars>
      </dgm:prSet>
      <dgm:spPr/>
    </dgm:pt>
    <dgm:pt modelId="{0286CD52-A2AD-411F-8BA8-1CCC301A1C3E}" type="pres">
      <dgm:prSet presAssocID="{2022F774-6BA8-4A7B-937E-5F464D668E53}" presName="sibTrans" presStyleCnt="0"/>
      <dgm:spPr/>
    </dgm:pt>
    <dgm:pt modelId="{60499623-C09F-4A24-85DC-342FC2E260C5}" type="pres">
      <dgm:prSet presAssocID="{D3754283-D46A-4F5D-9DC9-1C0900C0440D}" presName="compNode" presStyleCnt="0"/>
      <dgm:spPr/>
    </dgm:pt>
    <dgm:pt modelId="{CDBC5E9B-CCA0-48C8-A43C-77FC5E0D2AD0}" type="pres">
      <dgm:prSet presAssocID="{D3754283-D46A-4F5D-9DC9-1C0900C044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6891EE9D-7EF8-438D-B479-FDD7833FD0F0}" type="pres">
      <dgm:prSet presAssocID="{D3754283-D46A-4F5D-9DC9-1C0900C0440D}" presName="spaceRect" presStyleCnt="0"/>
      <dgm:spPr/>
    </dgm:pt>
    <dgm:pt modelId="{FEA12E08-6851-426E-B993-BFA2A1E52C92}" type="pres">
      <dgm:prSet presAssocID="{D3754283-D46A-4F5D-9DC9-1C0900C0440D}" presName="textRect" presStyleLbl="revTx" presStyleIdx="3" presStyleCnt="4" custScaleX="136913">
        <dgm:presLayoutVars>
          <dgm:chMax val="1"/>
          <dgm:chPref val="1"/>
        </dgm:presLayoutVars>
      </dgm:prSet>
      <dgm:spPr/>
    </dgm:pt>
  </dgm:ptLst>
  <dgm:cxnLst>
    <dgm:cxn modelId="{89A4CD1E-B595-4D27-B8CD-3BCB61BE9B93}" type="presOf" srcId="{CF1AA510-A41F-4AC6-BF02-FC1E649C8075}" destId="{F4DE6828-6A07-49BD-9375-385CF6E57EC1}" srcOrd="0" destOrd="0" presId="urn:microsoft.com/office/officeart/2018/2/layout/IconLabelList"/>
    <dgm:cxn modelId="{A1619024-1897-4064-A6BF-3DFB82442CE1}" srcId="{CF1AA510-A41F-4AC6-BF02-FC1E649C8075}" destId="{0A9CAEE0-8973-49DC-B2C0-8866DDB2F9C4}" srcOrd="1" destOrd="0" parTransId="{2AFD47B1-2EB8-43E8-B05F-4AA6D63BC826}" sibTransId="{2734A3F3-753C-4DCD-9A31-DA9270CFA60E}"/>
    <dgm:cxn modelId="{1A313F51-2638-4058-89A8-60377E303EA8}" type="presOf" srcId="{0A9CAEE0-8973-49DC-B2C0-8866DDB2F9C4}" destId="{92B3D4C5-4EEC-4392-A654-623D6CA71EC8}" srcOrd="0" destOrd="0" presId="urn:microsoft.com/office/officeart/2018/2/layout/IconLabelList"/>
    <dgm:cxn modelId="{A5E85352-6839-490C-9473-AC6ECFA58DE8}" type="presOf" srcId="{BA790753-6BB7-4888-9E7C-4BAC077759E3}" destId="{4A41D0B4-898C-4FC5-87A8-5D12A408F278}" srcOrd="0" destOrd="0" presId="urn:microsoft.com/office/officeart/2018/2/layout/IconLabelList"/>
    <dgm:cxn modelId="{5C5E6C76-E105-443C-957F-E2C4010D156C}" srcId="{CF1AA510-A41F-4AC6-BF02-FC1E649C8075}" destId="{D75E11AE-2711-472B-8A90-934C2EAF7558}" srcOrd="2" destOrd="0" parTransId="{18C3448D-68CA-47CA-8007-3F14F982A8F7}" sibTransId="{2022F774-6BA8-4A7B-937E-5F464D668E53}"/>
    <dgm:cxn modelId="{17FF5B83-B94C-4D9F-87D5-072E21F4CF11}" srcId="{CF1AA510-A41F-4AC6-BF02-FC1E649C8075}" destId="{BA790753-6BB7-4888-9E7C-4BAC077759E3}" srcOrd="0" destOrd="0" parTransId="{BE8C3AA2-D94E-4FE4-8A6B-56CC5A4C2F46}" sibTransId="{21A41DAF-FBF3-4E2F-BB59-942616A2871E}"/>
    <dgm:cxn modelId="{647578A9-4CF6-4B8A-A7FF-A13F4969F2CD}" type="presOf" srcId="{D75E11AE-2711-472B-8A90-934C2EAF7558}" destId="{34C9D97A-BB4B-4AC7-B9B5-E1D086A4BFAE}" srcOrd="0" destOrd="0" presId="urn:microsoft.com/office/officeart/2018/2/layout/IconLabelList"/>
    <dgm:cxn modelId="{E8D0C8C4-8CE1-4B63-8F3F-253694CC7CD8}" srcId="{CF1AA510-A41F-4AC6-BF02-FC1E649C8075}" destId="{D3754283-D46A-4F5D-9DC9-1C0900C0440D}" srcOrd="3" destOrd="0" parTransId="{3834F57E-71BD-445F-A056-3F94470FDC4B}" sibTransId="{1A4F043F-1765-411C-A6B2-68AF8DBB884E}"/>
    <dgm:cxn modelId="{BB5F63D3-CE45-458D-B7EC-1222337FC668}" type="presOf" srcId="{D3754283-D46A-4F5D-9DC9-1C0900C0440D}" destId="{FEA12E08-6851-426E-B993-BFA2A1E52C92}" srcOrd="0" destOrd="0" presId="urn:microsoft.com/office/officeart/2018/2/layout/IconLabelList"/>
    <dgm:cxn modelId="{635FCDFE-7A47-4F63-81CB-F7367A4779B5}" type="presParOf" srcId="{F4DE6828-6A07-49BD-9375-385CF6E57EC1}" destId="{C80A9589-B1BC-4F04-AF24-6357C8419D6D}" srcOrd="0" destOrd="0" presId="urn:microsoft.com/office/officeart/2018/2/layout/IconLabelList"/>
    <dgm:cxn modelId="{28CA9AEC-DC20-4419-84C5-A212CC590021}" type="presParOf" srcId="{C80A9589-B1BC-4F04-AF24-6357C8419D6D}" destId="{C5FDE187-1CAA-4183-9E21-1DC120CC3802}" srcOrd="0" destOrd="0" presId="urn:microsoft.com/office/officeart/2018/2/layout/IconLabelList"/>
    <dgm:cxn modelId="{A81EB765-3F58-41B1-AA1B-D2F6EF9EC865}" type="presParOf" srcId="{C80A9589-B1BC-4F04-AF24-6357C8419D6D}" destId="{7CC64105-91CA-4A59-B0F6-AB424A76719E}" srcOrd="1" destOrd="0" presId="urn:microsoft.com/office/officeart/2018/2/layout/IconLabelList"/>
    <dgm:cxn modelId="{C1F0A335-731F-4CB5-B2C8-75D49F6498A9}" type="presParOf" srcId="{C80A9589-B1BC-4F04-AF24-6357C8419D6D}" destId="{4A41D0B4-898C-4FC5-87A8-5D12A408F278}" srcOrd="2" destOrd="0" presId="urn:microsoft.com/office/officeart/2018/2/layout/IconLabelList"/>
    <dgm:cxn modelId="{FF9739AB-BD99-4D04-B1FE-A463B7621A0F}" type="presParOf" srcId="{F4DE6828-6A07-49BD-9375-385CF6E57EC1}" destId="{A13CC04E-C76E-4C3E-9A47-FC6B64DEF987}" srcOrd="1" destOrd="0" presId="urn:microsoft.com/office/officeart/2018/2/layout/IconLabelList"/>
    <dgm:cxn modelId="{DA85CA6B-F463-472E-94A6-E592FBE407F2}" type="presParOf" srcId="{F4DE6828-6A07-49BD-9375-385CF6E57EC1}" destId="{707BE362-2288-4E98-AF15-A6E550AA3D4B}" srcOrd="2" destOrd="0" presId="urn:microsoft.com/office/officeart/2018/2/layout/IconLabelList"/>
    <dgm:cxn modelId="{6673BC3E-D741-4465-8E27-FFAF426D9789}" type="presParOf" srcId="{707BE362-2288-4E98-AF15-A6E550AA3D4B}" destId="{69F376B0-FFF1-49F9-A5DC-C6940ADC1B71}" srcOrd="0" destOrd="0" presId="urn:microsoft.com/office/officeart/2018/2/layout/IconLabelList"/>
    <dgm:cxn modelId="{A417F106-698A-44CD-858F-9C931E5E9F98}" type="presParOf" srcId="{707BE362-2288-4E98-AF15-A6E550AA3D4B}" destId="{BDA0EEB8-D409-43DD-A2B3-AE96E0E1599A}" srcOrd="1" destOrd="0" presId="urn:microsoft.com/office/officeart/2018/2/layout/IconLabelList"/>
    <dgm:cxn modelId="{4890F44E-0FE1-4C4A-80E9-31492ACCF298}" type="presParOf" srcId="{707BE362-2288-4E98-AF15-A6E550AA3D4B}" destId="{92B3D4C5-4EEC-4392-A654-623D6CA71EC8}" srcOrd="2" destOrd="0" presId="urn:microsoft.com/office/officeart/2018/2/layout/IconLabelList"/>
    <dgm:cxn modelId="{62E5B664-F7F3-4F99-8D78-DF8132012FB3}" type="presParOf" srcId="{F4DE6828-6A07-49BD-9375-385CF6E57EC1}" destId="{84093479-B23D-4975-8606-B2E3A4210FB8}" srcOrd="3" destOrd="0" presId="urn:microsoft.com/office/officeart/2018/2/layout/IconLabelList"/>
    <dgm:cxn modelId="{825DBDF3-9775-4A7B-984A-4E9846F6F786}" type="presParOf" srcId="{F4DE6828-6A07-49BD-9375-385CF6E57EC1}" destId="{60B14212-28D8-4BBC-B946-209A4627D07D}" srcOrd="4" destOrd="0" presId="urn:microsoft.com/office/officeart/2018/2/layout/IconLabelList"/>
    <dgm:cxn modelId="{55EB49DB-FDF1-4D16-B2D0-685A12376CCA}" type="presParOf" srcId="{60B14212-28D8-4BBC-B946-209A4627D07D}" destId="{EBBCD153-ABB6-48F9-9DD4-828F7F8A1F1F}" srcOrd="0" destOrd="0" presId="urn:microsoft.com/office/officeart/2018/2/layout/IconLabelList"/>
    <dgm:cxn modelId="{C1695B8E-615C-4612-AA14-8CA30D1BB2EB}" type="presParOf" srcId="{60B14212-28D8-4BBC-B946-209A4627D07D}" destId="{61176B12-5781-4A41-942B-BFF64E6361EC}" srcOrd="1" destOrd="0" presId="urn:microsoft.com/office/officeart/2018/2/layout/IconLabelList"/>
    <dgm:cxn modelId="{D2029A27-7731-49B6-9A2D-097A69852BD2}" type="presParOf" srcId="{60B14212-28D8-4BBC-B946-209A4627D07D}" destId="{34C9D97A-BB4B-4AC7-B9B5-E1D086A4BFAE}" srcOrd="2" destOrd="0" presId="urn:microsoft.com/office/officeart/2018/2/layout/IconLabelList"/>
    <dgm:cxn modelId="{BF2AF967-F1AD-4E87-8463-614B71F2086E}" type="presParOf" srcId="{F4DE6828-6A07-49BD-9375-385CF6E57EC1}" destId="{0286CD52-A2AD-411F-8BA8-1CCC301A1C3E}" srcOrd="5" destOrd="0" presId="urn:microsoft.com/office/officeart/2018/2/layout/IconLabelList"/>
    <dgm:cxn modelId="{0B46EDCF-A25F-45C7-9ABB-52E4C741CBB6}" type="presParOf" srcId="{F4DE6828-6A07-49BD-9375-385CF6E57EC1}" destId="{60499623-C09F-4A24-85DC-342FC2E260C5}" srcOrd="6" destOrd="0" presId="urn:microsoft.com/office/officeart/2018/2/layout/IconLabelList"/>
    <dgm:cxn modelId="{F5BEA71C-2EEC-462D-8CE3-0496042F8ED7}" type="presParOf" srcId="{60499623-C09F-4A24-85DC-342FC2E260C5}" destId="{CDBC5E9B-CCA0-48C8-A43C-77FC5E0D2AD0}" srcOrd="0" destOrd="0" presId="urn:microsoft.com/office/officeart/2018/2/layout/IconLabelList"/>
    <dgm:cxn modelId="{7483A56B-D386-400A-9921-0C6E470BF7BB}" type="presParOf" srcId="{60499623-C09F-4A24-85DC-342FC2E260C5}" destId="{6891EE9D-7EF8-438D-B479-FDD7833FD0F0}" srcOrd="1" destOrd="0" presId="urn:microsoft.com/office/officeart/2018/2/layout/IconLabelList"/>
    <dgm:cxn modelId="{B3E09733-92CA-4FA4-B7ED-BCAD4225E432}" type="presParOf" srcId="{60499623-C09F-4A24-85DC-342FC2E260C5}" destId="{FEA12E08-6851-426E-B993-BFA2A1E52C9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r>
            <a:rPr lang="en-US" dirty="0"/>
            <a:t>HRT3M – World Religions</a:t>
          </a:r>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dgm:spPr/>
      <dgm:t>
        <a:bodyPr/>
        <a:lstStyle/>
        <a:p>
          <a:r>
            <a:rPr lang="en-US" dirty="0"/>
            <a:t>HRF3O – World Religions</a:t>
          </a:r>
          <a:endParaRPr lang="en-CA"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dgm:spPr/>
      <dgm:t>
        <a:bodyPr/>
        <a:lstStyle/>
        <a:p>
          <a:r>
            <a:rPr lang="en-CA" dirty="0"/>
            <a:t>PPZ3C – Health for Life </a:t>
          </a:r>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57C9A3C3-0015-4FB3-A5B3-86109BB9B61B}">
      <dgm:prSet/>
      <dgm:spPr/>
      <dgm:t>
        <a:bodyPr/>
        <a:lstStyle/>
        <a:p>
          <a:endParaRPr lang="en-CA" dirty="0"/>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4"/>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4"/>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4"/>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4"/>
      <dgm:spPr/>
    </dgm:pt>
    <dgm:pt modelId="{FFAC42F6-972A-4FCB-B762-A2E0F67C889A}" type="pres">
      <dgm:prSet presAssocID="{5EE6CB67-00A4-49DE-80F0-85754E2D7C0A}" presName="vert1" presStyleCnt="0"/>
      <dgm:spPr/>
    </dgm:pt>
    <dgm:pt modelId="{B7C80A58-E56F-4DE7-9CD6-DF8F268BA062}" type="pres">
      <dgm:prSet presAssocID="{AD06BEB5-019D-46CD-ADF0-31BDDD198C0A}" presName="thickLine" presStyleLbl="alignNode1" presStyleIdx="2" presStyleCnt="4"/>
      <dgm:spPr/>
    </dgm:pt>
    <dgm:pt modelId="{89FD1DE0-9687-4A4B-8A21-841CC9AE314C}" type="pres">
      <dgm:prSet presAssocID="{AD06BEB5-019D-46CD-ADF0-31BDDD198C0A}" presName="horz1" presStyleCnt="0"/>
      <dgm:spPr/>
    </dgm:pt>
    <dgm:pt modelId="{95C59418-3904-4AB3-BD0F-B08605D68917}" type="pres">
      <dgm:prSet presAssocID="{AD06BEB5-019D-46CD-ADF0-31BDDD198C0A}" presName="tx1" presStyleLbl="revTx" presStyleIdx="2" presStyleCnt="4"/>
      <dgm:spPr/>
    </dgm:pt>
    <dgm:pt modelId="{5A08903A-8763-4C3F-B494-93CBF15DF016}" type="pres">
      <dgm:prSet presAssocID="{AD06BEB5-019D-46CD-ADF0-31BDDD198C0A}" presName="vert1" presStyleCnt="0"/>
      <dgm:spPr/>
    </dgm:pt>
    <dgm:pt modelId="{3B612015-0481-4BCF-92CE-909EDD93C6F3}" type="pres">
      <dgm:prSet presAssocID="{57C9A3C3-0015-4FB3-A5B3-86109BB9B61B}" presName="thickLine" presStyleLbl="alignNode1" presStyleIdx="3" presStyleCnt="4"/>
      <dgm:spPr/>
    </dgm:pt>
    <dgm:pt modelId="{54A7FBED-05F8-41CB-A484-1145C50A918B}" type="pres">
      <dgm:prSet presAssocID="{57C9A3C3-0015-4FB3-A5B3-86109BB9B61B}" presName="horz1" presStyleCnt="0"/>
      <dgm:spPr/>
    </dgm:pt>
    <dgm:pt modelId="{7E5DF6CD-2ED6-4694-869E-75A4B01C115D}" type="pres">
      <dgm:prSet presAssocID="{57C9A3C3-0015-4FB3-A5B3-86109BB9B61B}" presName="tx1" presStyleLbl="revTx" presStyleIdx="3" presStyleCnt="4"/>
      <dgm:spPr/>
    </dgm:pt>
    <dgm:pt modelId="{ECCEA7D6-5732-4DF0-84CE-8552377FDD30}" type="pres">
      <dgm:prSet presAssocID="{57C9A3C3-0015-4FB3-A5B3-86109BB9B61B}" presName="vert1" presStyleCnt="0"/>
      <dgm:spPr/>
    </dgm:pt>
  </dgm:ptLst>
  <dgm:cxnLst>
    <dgm:cxn modelId="{61AA4F19-DEA0-48E5-9DF0-2EBC68D42018}" srcId="{6FB37191-7107-438B-92CA-A87DDE5979AB}" destId="{AD06BEB5-019D-46CD-ADF0-31BDDD198C0A}" srcOrd="2" destOrd="0" parTransId="{CEB2B4DD-0EA3-4AF0-9301-2E5BCB853FC2}" sibTransId="{AC5CF306-E77D-4A63-B294-03C5EF800390}"/>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22008B53-724D-4A8B-9944-C0DC3F438C19}" srcId="{6FB37191-7107-438B-92CA-A87DDE5979AB}" destId="{57C9A3C3-0015-4FB3-A5B3-86109BB9B61B}" srcOrd="3" destOrd="0" parTransId="{D54BA68A-DA61-4080-B027-4DF82C9D7CCB}" sibTransId="{F6408B3B-0EC1-4608-A1F1-420B490DDBE5}"/>
    <dgm:cxn modelId="{F7BE0D7D-6689-4DE7-B4B6-FD56535B7C04}" type="presOf" srcId="{57C9A3C3-0015-4FB3-A5B3-86109BB9B61B}" destId="{7E5DF6CD-2ED6-4694-869E-75A4B01C115D}"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F45352DB-02A1-4620-801C-37131658D320}" type="presOf" srcId="{AD06BEB5-019D-46CD-ADF0-31BDDD198C0A}" destId="{95C59418-3904-4AB3-BD0F-B08605D68917}"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BB046F56-431E-4AE3-9994-4D0678955CF7}" type="presParOf" srcId="{D3381180-FB1C-4DF8-ABB8-10C367F4AA53}" destId="{B7C80A58-E56F-4DE7-9CD6-DF8F268BA062}" srcOrd="4" destOrd="0" presId="urn:microsoft.com/office/officeart/2008/layout/LinedList"/>
    <dgm:cxn modelId="{30BBA935-BBD2-4311-9A82-723A46D14D60}" type="presParOf" srcId="{D3381180-FB1C-4DF8-ABB8-10C367F4AA53}" destId="{89FD1DE0-9687-4A4B-8A21-841CC9AE314C}" srcOrd="5" destOrd="0" presId="urn:microsoft.com/office/officeart/2008/layout/LinedList"/>
    <dgm:cxn modelId="{08155F59-5BB4-40A3-B584-D5FD5388E156}" type="presParOf" srcId="{89FD1DE0-9687-4A4B-8A21-841CC9AE314C}" destId="{95C59418-3904-4AB3-BD0F-B08605D68917}" srcOrd="0" destOrd="0" presId="urn:microsoft.com/office/officeart/2008/layout/LinedList"/>
    <dgm:cxn modelId="{AB3E1D71-16DD-4A09-B054-450C4B5A818F}" type="presParOf" srcId="{89FD1DE0-9687-4A4B-8A21-841CC9AE314C}" destId="{5A08903A-8763-4C3F-B494-93CBF15DF016}" srcOrd="1" destOrd="0" presId="urn:microsoft.com/office/officeart/2008/layout/LinedList"/>
    <dgm:cxn modelId="{5EE96A21-8F4C-4602-B6C9-7C5BAF408966}" type="presParOf" srcId="{D3381180-FB1C-4DF8-ABB8-10C367F4AA53}" destId="{3B612015-0481-4BCF-92CE-909EDD93C6F3}" srcOrd="6" destOrd="0" presId="urn:microsoft.com/office/officeart/2008/layout/LinedList"/>
    <dgm:cxn modelId="{F475096E-F96B-458E-9CAB-F32E3A49C5EC}" type="presParOf" srcId="{D3381180-FB1C-4DF8-ABB8-10C367F4AA53}" destId="{54A7FBED-05F8-41CB-A484-1145C50A918B}" srcOrd="7" destOrd="0" presId="urn:microsoft.com/office/officeart/2008/layout/LinedList"/>
    <dgm:cxn modelId="{17697DD4-897C-48A9-8F17-5D3706B8E575}" type="presParOf" srcId="{54A7FBED-05F8-41CB-A484-1145C50A918B}" destId="{7E5DF6CD-2ED6-4694-869E-75A4B01C115D}" srcOrd="0" destOrd="0" presId="urn:microsoft.com/office/officeart/2008/layout/LinedList"/>
    <dgm:cxn modelId="{CAA1F164-883C-4EDD-9A92-99636896A694}" type="presParOf" srcId="{54A7FBED-05F8-41CB-A484-1145C50A918B}" destId="{ECCEA7D6-5732-4DF0-84CE-8552377FDD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0AC57-4C76-481D-A4A2-1D69C76F00EE}">
      <dsp:nvSpPr>
        <dsp:cNvPr id="0" name=""/>
        <dsp:cNvSpPr/>
      </dsp:nvSpPr>
      <dsp:spPr>
        <a:xfrm>
          <a:off x="0" y="62081"/>
          <a:ext cx="4539565" cy="97929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Complete required courses for post-secondary program</a:t>
          </a:r>
        </a:p>
      </dsp:txBody>
      <dsp:txXfrm>
        <a:off x="47805" y="109886"/>
        <a:ext cx="4443955" cy="883680"/>
      </dsp:txXfrm>
    </dsp:sp>
    <dsp:sp modelId="{C2A957B5-5A20-456C-A4F4-E7F1E3BA96CF}">
      <dsp:nvSpPr>
        <dsp:cNvPr id="0" name=""/>
        <dsp:cNvSpPr/>
      </dsp:nvSpPr>
      <dsp:spPr>
        <a:xfrm>
          <a:off x="0" y="1119131"/>
          <a:ext cx="4539565" cy="979290"/>
        </a:xfrm>
        <a:prstGeom prst="roundRect">
          <a:avLst/>
        </a:prstGeom>
        <a:solidFill>
          <a:schemeClr val="accent5">
            <a:hueOff val="589196"/>
            <a:satOff val="-2817"/>
            <a:lumOff val="30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Test-drive a career – COOP/ </a:t>
          </a:r>
          <a:r>
            <a:rPr lang="en-US" sz="2700" kern="1200" dirty="0" err="1"/>
            <a:t>OYAP</a:t>
          </a:r>
          <a:r>
            <a:rPr lang="en-US" sz="2700" kern="1200" dirty="0"/>
            <a:t> (1/2 day or full day)</a:t>
          </a:r>
          <a:endParaRPr lang="en-CA" sz="2700" kern="1200" dirty="0"/>
        </a:p>
      </dsp:txBody>
      <dsp:txXfrm>
        <a:off x="47805" y="1166936"/>
        <a:ext cx="4443955" cy="883680"/>
      </dsp:txXfrm>
    </dsp:sp>
    <dsp:sp modelId="{FF1254D2-6E4E-4CAC-BD24-2493AAE8BB70}">
      <dsp:nvSpPr>
        <dsp:cNvPr id="0" name=""/>
        <dsp:cNvSpPr/>
      </dsp:nvSpPr>
      <dsp:spPr>
        <a:xfrm>
          <a:off x="0" y="2176181"/>
          <a:ext cx="4539565" cy="979290"/>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dirty="0"/>
            <a:t>Upgrade marks for post-secondary </a:t>
          </a:r>
        </a:p>
      </dsp:txBody>
      <dsp:txXfrm>
        <a:off x="47805" y="2223986"/>
        <a:ext cx="4443955" cy="883680"/>
      </dsp:txXfrm>
    </dsp:sp>
    <dsp:sp modelId="{EAFAC7E6-0D08-45A1-AE40-6109CA7F9AF2}">
      <dsp:nvSpPr>
        <dsp:cNvPr id="0" name=""/>
        <dsp:cNvSpPr/>
      </dsp:nvSpPr>
      <dsp:spPr>
        <a:xfrm>
          <a:off x="0" y="3233232"/>
          <a:ext cx="4539565" cy="979290"/>
        </a:xfrm>
        <a:prstGeom prst="roundRect">
          <a:avLst/>
        </a:prstGeom>
        <a:solidFill>
          <a:schemeClr val="accent5">
            <a:hueOff val="1767588"/>
            <a:satOff val="-8452"/>
            <a:lumOff val="9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Finish portfolio or other admission requirements</a:t>
          </a:r>
          <a:endParaRPr lang="en-CA" sz="2700" kern="1200" dirty="0"/>
        </a:p>
      </dsp:txBody>
      <dsp:txXfrm>
        <a:off x="47805" y="3281037"/>
        <a:ext cx="4443955" cy="883680"/>
      </dsp:txXfrm>
    </dsp:sp>
    <dsp:sp modelId="{3534818C-F245-48B0-8D53-AB9589BC6616}">
      <dsp:nvSpPr>
        <dsp:cNvPr id="0" name=""/>
        <dsp:cNvSpPr/>
      </dsp:nvSpPr>
      <dsp:spPr>
        <a:xfrm>
          <a:off x="0" y="4290282"/>
          <a:ext cx="4539565" cy="97929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Try new courses for potential new career path</a:t>
          </a:r>
          <a:endParaRPr lang="en-CA" sz="2700" kern="1200" dirty="0"/>
        </a:p>
      </dsp:txBody>
      <dsp:txXfrm>
        <a:off x="47805" y="4338087"/>
        <a:ext cx="4443955" cy="8836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568C3-6B22-461E-879F-DCED99D0163A}">
      <dsp:nvSpPr>
        <dsp:cNvPr id="0" name=""/>
        <dsp:cNvSpPr/>
      </dsp:nvSpPr>
      <dsp:spPr>
        <a:xfrm>
          <a:off x="0" y="0"/>
          <a:ext cx="490465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1CE66-02E6-4DBD-B00C-80513C4AED26}">
      <dsp:nvSpPr>
        <dsp:cNvPr id="0" name=""/>
        <dsp:cNvSpPr/>
      </dsp:nvSpPr>
      <dsp:spPr>
        <a:xfrm>
          <a:off x="0" y="0"/>
          <a:ext cx="4904658" cy="164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MCF3M – Mixed Math </a:t>
          </a:r>
          <a:endParaRPr lang="en-US" sz="3200" kern="1200" dirty="0">
            <a:latin typeface="Tw Cen MT Condensed"/>
          </a:endParaRPr>
        </a:p>
      </dsp:txBody>
      <dsp:txXfrm>
        <a:off x="0" y="0"/>
        <a:ext cx="4904658" cy="1649694"/>
      </dsp:txXfrm>
    </dsp:sp>
    <dsp:sp modelId="{6AD4D3C0-2A7D-4D16-ABE4-70D8C0DC1CAA}">
      <dsp:nvSpPr>
        <dsp:cNvPr id="0" name=""/>
        <dsp:cNvSpPr/>
      </dsp:nvSpPr>
      <dsp:spPr>
        <a:xfrm>
          <a:off x="0" y="1649694"/>
          <a:ext cx="4904658"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9441C-4D76-474A-905A-78DDB10AAAEF}">
      <dsp:nvSpPr>
        <dsp:cNvPr id="0" name=""/>
        <dsp:cNvSpPr/>
      </dsp:nvSpPr>
      <dsp:spPr>
        <a:xfrm>
          <a:off x="0" y="1649694"/>
          <a:ext cx="4904658" cy="164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Tw Cen MT Condensed" panose="020B0606020104020203"/>
            </a:rPr>
            <a:t>NBE3U – Understanding Contemporary First Nations, Metis, and Inuit Voices (Sub for grade 11 U English)</a:t>
          </a:r>
          <a:endParaRPr lang="en-US" sz="3200" kern="1200" dirty="0"/>
        </a:p>
      </dsp:txBody>
      <dsp:txXfrm>
        <a:off x="0" y="1649694"/>
        <a:ext cx="4904658" cy="1649694"/>
      </dsp:txXfrm>
    </dsp:sp>
    <dsp:sp modelId="{6C20BECD-D16E-484D-B4FF-8169A3EDC1E3}">
      <dsp:nvSpPr>
        <dsp:cNvPr id="0" name=""/>
        <dsp:cNvSpPr/>
      </dsp:nvSpPr>
      <dsp:spPr>
        <a:xfrm>
          <a:off x="0" y="3299389"/>
          <a:ext cx="4904658"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2F479-B39D-4037-93D1-0568B9B31161}">
      <dsp:nvSpPr>
        <dsp:cNvPr id="0" name=""/>
        <dsp:cNvSpPr/>
      </dsp:nvSpPr>
      <dsp:spPr>
        <a:xfrm>
          <a:off x="0" y="3299389"/>
          <a:ext cx="4904658" cy="164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DCO3O2 – COOP</a:t>
          </a:r>
        </a:p>
      </dsp:txBody>
      <dsp:txXfrm>
        <a:off x="0" y="3299389"/>
        <a:ext cx="4904658" cy="1649694"/>
      </dsp:txXfrm>
    </dsp:sp>
    <dsp:sp modelId="{7FEB3802-8DB2-468F-A429-C659B3A06BA1}">
      <dsp:nvSpPr>
        <dsp:cNvPr id="0" name=""/>
        <dsp:cNvSpPr/>
      </dsp:nvSpPr>
      <dsp:spPr>
        <a:xfrm>
          <a:off x="0" y="4949084"/>
          <a:ext cx="4904658"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143DB-4A28-4B65-A475-765DEE9E5619}">
      <dsp:nvSpPr>
        <dsp:cNvPr id="0" name=""/>
        <dsp:cNvSpPr/>
      </dsp:nvSpPr>
      <dsp:spPr>
        <a:xfrm>
          <a:off x="0" y="4949084"/>
          <a:ext cx="4904658" cy="164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Credit Recovery</a:t>
          </a:r>
        </a:p>
      </dsp:txBody>
      <dsp:txXfrm>
        <a:off x="0" y="4949084"/>
        <a:ext cx="4904658" cy="16496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1AC8C-D14E-4F67-9271-07A166387781}">
      <dsp:nvSpPr>
        <dsp:cNvPr id="0" name=""/>
        <dsp:cNvSpPr/>
      </dsp:nvSpPr>
      <dsp:spPr>
        <a:xfrm>
          <a:off x="0" y="2935"/>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EB90D-357A-46BD-AF26-4AEE1DD8ABCE}">
      <dsp:nvSpPr>
        <dsp:cNvPr id="0" name=""/>
        <dsp:cNvSpPr/>
      </dsp:nvSpPr>
      <dsp:spPr>
        <a:xfrm>
          <a:off x="0" y="2935"/>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ENG4C – English College</a:t>
          </a:r>
        </a:p>
      </dsp:txBody>
      <dsp:txXfrm>
        <a:off x="0" y="2935"/>
        <a:ext cx="5379104" cy="1001078"/>
      </dsp:txXfrm>
    </dsp:sp>
    <dsp:sp modelId="{DB4AF939-348C-4316-B4E5-47AFC0330485}">
      <dsp:nvSpPr>
        <dsp:cNvPr id="0" name=""/>
        <dsp:cNvSpPr/>
      </dsp:nvSpPr>
      <dsp:spPr>
        <a:xfrm>
          <a:off x="0" y="1004014"/>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5FBCD-A67E-42B1-A46A-48122E60F4D1}">
      <dsp:nvSpPr>
        <dsp:cNvPr id="0" name=""/>
        <dsp:cNvSpPr/>
      </dsp:nvSpPr>
      <dsp:spPr>
        <a:xfrm>
          <a:off x="0" y="1004014"/>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ENG4U – English University</a:t>
          </a:r>
        </a:p>
      </dsp:txBody>
      <dsp:txXfrm>
        <a:off x="0" y="1004014"/>
        <a:ext cx="5379104" cy="1001078"/>
      </dsp:txXfrm>
    </dsp:sp>
    <dsp:sp modelId="{46036AD1-5BEA-48CD-ADA8-9DC7535FB20C}">
      <dsp:nvSpPr>
        <dsp:cNvPr id="0" name=""/>
        <dsp:cNvSpPr/>
      </dsp:nvSpPr>
      <dsp:spPr>
        <a:xfrm>
          <a:off x="0" y="2005092"/>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56470-6DDD-4181-B0D5-661E9ED996E7}">
      <dsp:nvSpPr>
        <dsp:cNvPr id="0" name=""/>
        <dsp:cNvSpPr/>
      </dsp:nvSpPr>
      <dsp:spPr>
        <a:xfrm>
          <a:off x="0" y="2005092"/>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EWC4U - </a:t>
          </a:r>
          <a:r>
            <a:rPr lang="en-CA" sz="2700" kern="1200" dirty="0"/>
            <a:t>Writer’s Craft </a:t>
          </a:r>
          <a:endParaRPr lang="en-US" sz="2700" kern="1200" dirty="0"/>
        </a:p>
      </dsp:txBody>
      <dsp:txXfrm>
        <a:off x="0" y="2005092"/>
        <a:ext cx="5379104" cy="1001078"/>
      </dsp:txXfrm>
    </dsp:sp>
    <dsp:sp modelId="{0039FFAA-B102-4275-A8F5-4CFB9D8B4480}">
      <dsp:nvSpPr>
        <dsp:cNvPr id="0" name=""/>
        <dsp:cNvSpPr/>
      </dsp:nvSpPr>
      <dsp:spPr>
        <a:xfrm>
          <a:off x="0" y="3006171"/>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14C5F-41F3-478E-A209-1A109BBD6368}">
      <dsp:nvSpPr>
        <dsp:cNvPr id="0" name=""/>
        <dsp:cNvSpPr/>
      </dsp:nvSpPr>
      <dsp:spPr>
        <a:xfrm>
          <a:off x="0" y="3006171"/>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Tw Cen MT Condensed" panose="020B0606020104020203"/>
            </a:rPr>
            <a:t>MDM4U </a:t>
          </a:r>
          <a:r>
            <a:rPr lang="en-US" sz="2700" kern="1200" dirty="0"/>
            <a:t>–</a:t>
          </a:r>
          <a:r>
            <a:rPr lang="en-US" sz="2700" kern="1200" dirty="0">
              <a:latin typeface="Tw Cen MT Condensed" panose="020B0606020104020203"/>
            </a:rPr>
            <a:t> Data Management</a:t>
          </a:r>
          <a:endParaRPr lang="en-US" sz="2700" kern="1200" dirty="0"/>
        </a:p>
      </dsp:txBody>
      <dsp:txXfrm>
        <a:off x="0" y="3006171"/>
        <a:ext cx="5379104" cy="1001078"/>
      </dsp:txXfrm>
    </dsp:sp>
    <dsp:sp modelId="{2A7C98CA-523F-4A96-9FBC-4BBF77B91D55}">
      <dsp:nvSpPr>
        <dsp:cNvPr id="0" name=""/>
        <dsp:cNvSpPr/>
      </dsp:nvSpPr>
      <dsp:spPr>
        <a:xfrm>
          <a:off x="0" y="4007250"/>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F4493-D6E1-4BA3-A0D5-CF15BE0DA00B}">
      <dsp:nvSpPr>
        <dsp:cNvPr id="0" name=""/>
        <dsp:cNvSpPr/>
      </dsp:nvSpPr>
      <dsp:spPr>
        <a:xfrm>
          <a:off x="0" y="4007250"/>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Tw Cen MT Condensed" panose="020B0606020104020203"/>
            </a:rPr>
            <a:t>MAP4C</a:t>
          </a:r>
          <a:r>
            <a:rPr lang="en-US" sz="2700" kern="1200" dirty="0"/>
            <a:t>–</a:t>
          </a:r>
          <a:r>
            <a:rPr lang="en-US" sz="2700" kern="1200" dirty="0">
              <a:latin typeface="Tw Cen MT Condensed" panose="020B0606020104020203"/>
            </a:rPr>
            <a:t> College Mathematics</a:t>
          </a:r>
        </a:p>
      </dsp:txBody>
      <dsp:txXfrm>
        <a:off x="0" y="4007250"/>
        <a:ext cx="5379104" cy="1001078"/>
      </dsp:txXfrm>
    </dsp:sp>
    <dsp:sp modelId="{A7B41899-F987-4A55-8404-C35F56FC0C85}">
      <dsp:nvSpPr>
        <dsp:cNvPr id="0" name=""/>
        <dsp:cNvSpPr/>
      </dsp:nvSpPr>
      <dsp:spPr>
        <a:xfrm>
          <a:off x="0" y="5008328"/>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3BD4A-DB1F-4F74-A16E-6634C787477E}">
      <dsp:nvSpPr>
        <dsp:cNvPr id="0" name=""/>
        <dsp:cNvSpPr/>
      </dsp:nvSpPr>
      <dsp:spPr>
        <a:xfrm>
          <a:off x="0" y="5008328"/>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OLC4O</a:t>
          </a:r>
          <a:r>
            <a:rPr lang="en-CA" sz="2700" kern="1200" dirty="0"/>
            <a:t> – Literacy Course </a:t>
          </a:r>
          <a:endParaRPr lang="en-US" sz="2700" kern="1200" dirty="0"/>
        </a:p>
      </dsp:txBody>
      <dsp:txXfrm>
        <a:off x="0" y="5008328"/>
        <a:ext cx="5379104" cy="10010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229725"/>
          <a:ext cx="4458493" cy="176084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Font typeface="Times New Roman" panose="02020603050405020304" pitchFamily="18" charset="0"/>
            <a:buNone/>
          </a:pPr>
          <a:r>
            <a:rPr lang="en-CA" sz="3500" kern="1200" dirty="0"/>
            <a:t>Courses are first come, first served. Don’t miss the deadline!</a:t>
          </a:r>
        </a:p>
      </dsp:txBody>
      <dsp:txXfrm>
        <a:off x="85958" y="315683"/>
        <a:ext cx="4286577" cy="1588933"/>
      </dsp:txXfrm>
    </dsp:sp>
    <dsp:sp modelId="{EBCE3F92-7BA8-4CDF-BF76-B838B88DA9D9}">
      <dsp:nvSpPr>
        <dsp:cNvPr id="0" name=""/>
        <dsp:cNvSpPr/>
      </dsp:nvSpPr>
      <dsp:spPr>
        <a:xfrm>
          <a:off x="0" y="2091375"/>
          <a:ext cx="4458493" cy="1760849"/>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Font typeface="Times New Roman" panose="02020603050405020304" pitchFamily="18" charset="0"/>
            <a:buNone/>
          </a:pPr>
          <a:r>
            <a:rPr lang="en-US" sz="3500" kern="1200" dirty="0"/>
            <a:t>Collecting on Feb. </a:t>
          </a:r>
          <a:r>
            <a:rPr lang="en-US" sz="3500" kern="1200" baseline="0" dirty="0">
              <a:latin typeface="Tw Cen MT Condensed" panose="020B0606020104020203"/>
            </a:rPr>
            <a:t>27th </a:t>
          </a:r>
          <a:r>
            <a:rPr lang="en-US" sz="3500" kern="1200" dirty="0"/>
            <a:t> &amp; </a:t>
          </a:r>
          <a:r>
            <a:rPr lang="en-US" sz="3500" kern="1200" baseline="0" dirty="0">
              <a:latin typeface="Tw Cen MT Condensed" panose="020B0606020104020203"/>
            </a:rPr>
            <a:t>28th </a:t>
          </a:r>
          <a:r>
            <a:rPr lang="en-US" sz="3500" kern="1200" dirty="0"/>
            <a:t>in homerooms.</a:t>
          </a:r>
          <a:r>
            <a:rPr lang="en-US" sz="3500" kern="1200" dirty="0">
              <a:latin typeface="Tw Cen MT Condensed" panose="020B0606020104020203"/>
            </a:rPr>
            <a:t>  </a:t>
          </a:r>
          <a:endParaRPr lang="en-CA" sz="3500" kern="1200" dirty="0"/>
        </a:p>
      </dsp:txBody>
      <dsp:txXfrm>
        <a:off x="85958" y="2177333"/>
        <a:ext cx="4286577" cy="1588933"/>
      </dsp:txXfrm>
    </dsp:sp>
    <dsp:sp modelId="{8E670555-7AAA-459D-BC23-47AC3B615C13}">
      <dsp:nvSpPr>
        <dsp:cNvPr id="0" name=""/>
        <dsp:cNvSpPr/>
      </dsp:nvSpPr>
      <dsp:spPr>
        <a:xfrm>
          <a:off x="0" y="3953025"/>
          <a:ext cx="4458493" cy="176084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Font typeface="Times New Roman" panose="02020603050405020304" pitchFamily="18" charset="0"/>
            <a:buNone/>
          </a:pPr>
          <a:r>
            <a:rPr lang="en-US" sz="3500" kern="1200" dirty="0"/>
            <a:t>5</a:t>
          </a:r>
          <a:r>
            <a:rPr lang="en-US" sz="3500" kern="1200" baseline="30000" dirty="0"/>
            <a:t>th</a:t>
          </a:r>
          <a:r>
            <a:rPr lang="en-US" sz="3500" kern="1200" dirty="0"/>
            <a:t> year form must be submitted with Course Sign Off Sheet</a:t>
          </a:r>
          <a:endParaRPr lang="en-CA" sz="3500" kern="1200" dirty="0"/>
        </a:p>
      </dsp:txBody>
      <dsp:txXfrm>
        <a:off x="85958" y="4038983"/>
        <a:ext cx="4286577" cy="15889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73034"/>
          <a:ext cx="4458493" cy="186147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Font typeface="Times New Roman" panose="02020603050405020304" pitchFamily="18" charset="0"/>
            <a:buNone/>
          </a:pPr>
          <a:r>
            <a:rPr lang="en-CA" sz="3700" kern="1200" dirty="0"/>
            <a:t>Interviews will be conducted by Vice Principals if required</a:t>
          </a:r>
        </a:p>
      </dsp:txBody>
      <dsp:txXfrm>
        <a:off x="90869" y="163903"/>
        <a:ext cx="4276755" cy="1679732"/>
      </dsp:txXfrm>
    </dsp:sp>
    <dsp:sp modelId="{EBCE3F92-7BA8-4CDF-BF76-B838B88DA9D9}">
      <dsp:nvSpPr>
        <dsp:cNvPr id="0" name=""/>
        <dsp:cNvSpPr/>
      </dsp:nvSpPr>
      <dsp:spPr>
        <a:xfrm>
          <a:off x="0" y="2041065"/>
          <a:ext cx="4458493" cy="1861470"/>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Font typeface="Times New Roman" panose="02020603050405020304" pitchFamily="18" charset="0"/>
            <a:buNone/>
          </a:pPr>
          <a:r>
            <a:rPr lang="en-US" sz="3700" kern="1200" dirty="0"/>
            <a:t>Attendance and Behaviour taken into consideration.</a:t>
          </a:r>
          <a:r>
            <a:rPr lang="en-US" sz="3700" kern="1200" dirty="0">
              <a:latin typeface="Tw Cen MT Condensed" panose="020B0606020104020203"/>
            </a:rPr>
            <a:t>  </a:t>
          </a:r>
          <a:endParaRPr lang="en-CA" sz="3700" kern="1200" dirty="0"/>
        </a:p>
      </dsp:txBody>
      <dsp:txXfrm>
        <a:off x="90869" y="2131934"/>
        <a:ext cx="4276755" cy="1679732"/>
      </dsp:txXfrm>
    </dsp:sp>
    <dsp:sp modelId="{8E670555-7AAA-459D-BC23-47AC3B615C13}">
      <dsp:nvSpPr>
        <dsp:cNvPr id="0" name=""/>
        <dsp:cNvSpPr/>
      </dsp:nvSpPr>
      <dsp:spPr>
        <a:xfrm>
          <a:off x="0" y="4009095"/>
          <a:ext cx="4458493" cy="186147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Font typeface="Times New Roman" panose="02020603050405020304" pitchFamily="18" charset="0"/>
            <a:buNone/>
          </a:pPr>
          <a:r>
            <a:rPr lang="en-US" sz="3700" kern="1200" dirty="0"/>
            <a:t>Obligatory age of education = 18+</a:t>
          </a:r>
          <a:endParaRPr lang="en-CA" sz="3700" kern="1200" dirty="0"/>
        </a:p>
      </dsp:txBody>
      <dsp:txXfrm>
        <a:off x="90869" y="4099964"/>
        <a:ext cx="4276755" cy="16797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DBF2C-D7A5-4BD7-9D8F-D5DC7D3AC418}">
      <dsp:nvSpPr>
        <dsp:cNvPr id="0" name=""/>
        <dsp:cNvSpPr/>
      </dsp:nvSpPr>
      <dsp:spPr>
        <a:xfrm>
          <a:off x="0" y="4753510"/>
          <a:ext cx="1243889" cy="103995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Remember</a:t>
          </a:r>
        </a:p>
      </dsp:txBody>
      <dsp:txXfrm>
        <a:off x="0" y="4753510"/>
        <a:ext cx="1243889" cy="1039951"/>
      </dsp:txXfrm>
    </dsp:sp>
    <dsp:sp modelId="{935215FF-841B-4F49-998D-3206941F9BD3}">
      <dsp:nvSpPr>
        <dsp:cNvPr id="0" name=""/>
        <dsp:cNvSpPr/>
      </dsp:nvSpPr>
      <dsp:spPr>
        <a:xfrm>
          <a:off x="1243889" y="4753510"/>
          <a:ext cx="3731669" cy="103995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Once you hit submit, course selections will be locked in!</a:t>
          </a:r>
        </a:p>
      </dsp:txBody>
      <dsp:txXfrm>
        <a:off x="1243889" y="4753510"/>
        <a:ext cx="3731669" cy="1039951"/>
      </dsp:txXfrm>
    </dsp:sp>
    <dsp:sp modelId="{1BCF0C70-414D-4F61-AFE7-C9A540D26C37}">
      <dsp:nvSpPr>
        <dsp:cNvPr id="0" name=""/>
        <dsp:cNvSpPr/>
      </dsp:nvSpPr>
      <dsp:spPr>
        <a:xfrm rot="10800000">
          <a:off x="0" y="3169663"/>
          <a:ext cx="1243889" cy="159944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Pick</a:t>
          </a:r>
        </a:p>
      </dsp:txBody>
      <dsp:txXfrm rot="-10800000">
        <a:off x="0" y="3169663"/>
        <a:ext cx="1243889" cy="1039639"/>
      </dsp:txXfrm>
    </dsp:sp>
    <dsp:sp modelId="{E51B0B59-ED3A-4A64-8E2B-A67FBE255A53}">
      <dsp:nvSpPr>
        <dsp:cNvPr id="0" name=""/>
        <dsp:cNvSpPr/>
      </dsp:nvSpPr>
      <dsp:spPr>
        <a:xfrm>
          <a:off x="1243889" y="3169663"/>
          <a:ext cx="3731669" cy="103963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Make all course selections</a:t>
          </a:r>
        </a:p>
      </dsp:txBody>
      <dsp:txXfrm>
        <a:off x="1243889" y="3169663"/>
        <a:ext cx="3731669" cy="1039639"/>
      </dsp:txXfrm>
    </dsp:sp>
    <dsp:sp modelId="{6EF53435-E082-472D-A038-A1D6499B6C5E}">
      <dsp:nvSpPr>
        <dsp:cNvPr id="0" name=""/>
        <dsp:cNvSpPr/>
      </dsp:nvSpPr>
      <dsp:spPr>
        <a:xfrm rot="10800000">
          <a:off x="0" y="1585817"/>
          <a:ext cx="1243889" cy="159944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Choose</a:t>
          </a:r>
        </a:p>
      </dsp:txBody>
      <dsp:txXfrm rot="-10800000">
        <a:off x="0" y="1585817"/>
        <a:ext cx="1243889" cy="1039639"/>
      </dsp:txXfrm>
    </dsp:sp>
    <dsp:sp modelId="{29CE5199-458F-4B8E-94E0-520754F9D0F6}">
      <dsp:nvSpPr>
        <dsp:cNvPr id="0" name=""/>
        <dsp:cNvSpPr/>
      </dsp:nvSpPr>
      <dsp:spPr>
        <a:xfrm>
          <a:off x="1243889" y="1585817"/>
          <a:ext cx="3731669" cy="103963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Choose summer school option first (IF applicable)</a:t>
          </a:r>
        </a:p>
      </dsp:txBody>
      <dsp:txXfrm>
        <a:off x="1243889" y="1585817"/>
        <a:ext cx="3731669" cy="1039639"/>
      </dsp:txXfrm>
    </dsp:sp>
    <dsp:sp modelId="{FD1BCBBC-7091-4966-8E79-65D0C39A6902}">
      <dsp:nvSpPr>
        <dsp:cNvPr id="0" name=""/>
        <dsp:cNvSpPr/>
      </dsp:nvSpPr>
      <dsp:spPr>
        <a:xfrm rot="10800000">
          <a:off x="0" y="1970"/>
          <a:ext cx="1243889" cy="1599446"/>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Log In</a:t>
          </a:r>
        </a:p>
      </dsp:txBody>
      <dsp:txXfrm rot="-10800000">
        <a:off x="0" y="1970"/>
        <a:ext cx="1243889" cy="1039639"/>
      </dsp:txXfrm>
    </dsp:sp>
    <dsp:sp modelId="{1399AFA2-63DD-4ED1-B642-B0F3550F7401}">
      <dsp:nvSpPr>
        <dsp:cNvPr id="0" name=""/>
        <dsp:cNvSpPr/>
      </dsp:nvSpPr>
      <dsp:spPr>
        <a:xfrm>
          <a:off x="1243889" y="1970"/>
          <a:ext cx="3731669" cy="103963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Log into </a:t>
          </a:r>
          <a:r>
            <a:rPr lang="en-US" sz="2800" kern="1200" err="1"/>
            <a:t>MyBlueprint</a:t>
          </a:r>
          <a:r>
            <a:rPr lang="en-US" sz="2800" kern="1200"/>
            <a:t> to make grade 12 course selections.</a:t>
          </a:r>
        </a:p>
      </dsp:txBody>
      <dsp:txXfrm>
        <a:off x="1243889" y="1970"/>
        <a:ext cx="3731669" cy="10396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F79E-D914-4FB5-8F50-4174956B6DFF}">
      <dsp:nvSpPr>
        <dsp:cNvPr id="0" name=""/>
        <dsp:cNvSpPr/>
      </dsp:nvSpPr>
      <dsp:spPr>
        <a:xfrm>
          <a:off x="0" y="26394"/>
          <a:ext cx="4231481" cy="23809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Each student will need to add an ALTERNATE (elective) CHOICE</a:t>
          </a:r>
        </a:p>
      </dsp:txBody>
      <dsp:txXfrm>
        <a:off x="116228" y="142622"/>
        <a:ext cx="3999025" cy="2148494"/>
      </dsp:txXfrm>
    </dsp:sp>
    <dsp:sp modelId="{BD5B7B11-B898-4C8D-B4C5-F03BF750A4F6}">
      <dsp:nvSpPr>
        <dsp:cNvPr id="0" name=""/>
        <dsp:cNvSpPr/>
      </dsp:nvSpPr>
      <dsp:spPr>
        <a:xfrm>
          <a:off x="0" y="2513904"/>
          <a:ext cx="4231481" cy="23809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Choose a BACKUP Option that you would be happy with</a:t>
          </a:r>
        </a:p>
      </dsp:txBody>
      <dsp:txXfrm>
        <a:off x="116228" y="2630132"/>
        <a:ext cx="3999025" cy="21484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F79E-D914-4FB5-8F50-4174956B6DFF}">
      <dsp:nvSpPr>
        <dsp:cNvPr id="0" name=""/>
        <dsp:cNvSpPr/>
      </dsp:nvSpPr>
      <dsp:spPr>
        <a:xfrm>
          <a:off x="0" y="1199364"/>
          <a:ext cx="4231481" cy="11863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err="1"/>
            <a:t>MyBLUEPRINT</a:t>
          </a:r>
          <a:endParaRPr lang="en-US" sz="5200" kern="1200" dirty="0"/>
        </a:p>
      </dsp:txBody>
      <dsp:txXfrm>
        <a:off x="57914" y="1257278"/>
        <a:ext cx="4115653" cy="1070552"/>
      </dsp:txXfrm>
    </dsp:sp>
    <dsp:sp modelId="{42B26E27-A15E-477F-934A-5354B3749CB1}">
      <dsp:nvSpPr>
        <dsp:cNvPr id="0" name=""/>
        <dsp:cNvSpPr/>
      </dsp:nvSpPr>
      <dsp:spPr>
        <a:xfrm>
          <a:off x="0" y="2535505"/>
          <a:ext cx="4231481" cy="118638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CA" sz="5200" kern="1200">
              <a:hlinkClick xmlns:r="http://schemas.openxmlformats.org/officeDocument/2006/relationships" r:id="rId1"/>
            </a:rPr>
            <a:t>myBlueprint</a:t>
          </a:r>
          <a:endParaRPr lang="en-CA" sz="5200" kern="1200"/>
        </a:p>
      </dsp:txBody>
      <dsp:txXfrm>
        <a:off x="57914" y="2593419"/>
        <a:ext cx="4115653" cy="1070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0AC57-4C76-481D-A4A2-1D69C76F00EE}">
      <dsp:nvSpPr>
        <dsp:cNvPr id="0" name=""/>
        <dsp:cNvSpPr/>
      </dsp:nvSpPr>
      <dsp:spPr>
        <a:xfrm>
          <a:off x="0" y="508628"/>
          <a:ext cx="4539565" cy="101811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To play sports</a:t>
          </a:r>
        </a:p>
      </dsp:txBody>
      <dsp:txXfrm>
        <a:off x="49700" y="558328"/>
        <a:ext cx="4440165" cy="918719"/>
      </dsp:txXfrm>
    </dsp:sp>
    <dsp:sp modelId="{C2A957B5-5A20-456C-A4F4-E7F1E3BA96CF}">
      <dsp:nvSpPr>
        <dsp:cNvPr id="0" name=""/>
        <dsp:cNvSpPr/>
      </dsp:nvSpPr>
      <dsp:spPr>
        <a:xfrm>
          <a:off x="0" y="1607387"/>
          <a:ext cx="4539565" cy="1018119"/>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Have no other plan or researched options</a:t>
          </a:r>
          <a:endParaRPr lang="en-CA" sz="2800" kern="1200" dirty="0"/>
        </a:p>
      </dsp:txBody>
      <dsp:txXfrm>
        <a:off x="49700" y="1657087"/>
        <a:ext cx="4440165" cy="918719"/>
      </dsp:txXfrm>
    </dsp:sp>
    <dsp:sp modelId="{FF1254D2-6E4E-4CAC-BD24-2493AAE8BB70}">
      <dsp:nvSpPr>
        <dsp:cNvPr id="0" name=""/>
        <dsp:cNvSpPr/>
      </dsp:nvSpPr>
      <dsp:spPr>
        <a:xfrm>
          <a:off x="0" y="2706147"/>
          <a:ext cx="4539565" cy="1018119"/>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To repeat the same courses = and expect different results</a:t>
          </a:r>
        </a:p>
      </dsp:txBody>
      <dsp:txXfrm>
        <a:off x="49700" y="2755847"/>
        <a:ext cx="4440165" cy="918719"/>
      </dsp:txXfrm>
    </dsp:sp>
    <dsp:sp modelId="{91ED8675-844B-4A84-9F5A-9130B3A2FC0D}">
      <dsp:nvSpPr>
        <dsp:cNvPr id="0" name=""/>
        <dsp:cNvSpPr/>
      </dsp:nvSpPr>
      <dsp:spPr>
        <a:xfrm>
          <a:off x="0" y="3804906"/>
          <a:ext cx="4539565" cy="101811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To be with friends</a:t>
          </a:r>
          <a:endParaRPr lang="en-CA" sz="2800" kern="1200" dirty="0"/>
        </a:p>
      </dsp:txBody>
      <dsp:txXfrm>
        <a:off x="49700" y="3854606"/>
        <a:ext cx="4440165" cy="918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762"/>
          <a:ext cx="447686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762"/>
          <a:ext cx="4476860" cy="116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CA" sz="2900" kern="1200" dirty="0">
              <a:solidFill>
                <a:prstClr val="black">
                  <a:hueOff val="0"/>
                  <a:satOff val="0"/>
                  <a:lumOff val="0"/>
                  <a:alphaOff val="0"/>
                </a:prstClr>
              </a:solidFill>
              <a:latin typeface="+mn-lt"/>
              <a:ea typeface="+mn-ea"/>
              <a:cs typeface="+mn-cs"/>
            </a:rPr>
            <a:t>Work to gain $$, experience, skills, connections</a:t>
          </a:r>
          <a:endParaRPr lang="en-US" sz="2900" kern="1200" dirty="0">
            <a:solidFill>
              <a:prstClr val="black">
                <a:hueOff val="0"/>
                <a:satOff val="0"/>
                <a:lumOff val="0"/>
                <a:alphaOff val="0"/>
              </a:prstClr>
            </a:solidFill>
            <a:latin typeface="+mn-lt"/>
            <a:ea typeface="+mn-ea"/>
            <a:cs typeface="+mn-cs"/>
          </a:endParaRPr>
        </a:p>
      </dsp:txBody>
      <dsp:txXfrm>
        <a:off x="0" y="2762"/>
        <a:ext cx="4476860" cy="1167314"/>
      </dsp:txXfrm>
    </dsp:sp>
    <dsp:sp modelId="{42DFA60C-7CAB-4A90-94FD-AED44B170FF0}">
      <dsp:nvSpPr>
        <dsp:cNvPr id="0" name=""/>
        <dsp:cNvSpPr/>
      </dsp:nvSpPr>
      <dsp:spPr>
        <a:xfrm>
          <a:off x="0" y="1170077"/>
          <a:ext cx="4476860"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170077"/>
          <a:ext cx="4476860" cy="116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dirty="0">
              <a:solidFill>
                <a:prstClr val="black">
                  <a:hueOff val="0"/>
                  <a:satOff val="0"/>
                  <a:lumOff val="0"/>
                  <a:alphaOff val="0"/>
                </a:prstClr>
              </a:solidFill>
              <a:latin typeface="+mn-lt"/>
              <a:ea typeface="+mn-ea"/>
              <a:cs typeface="+mn-cs"/>
            </a:rPr>
            <a:t>Volunteer, travel </a:t>
          </a:r>
        </a:p>
      </dsp:txBody>
      <dsp:txXfrm>
        <a:off x="0" y="1170077"/>
        <a:ext cx="4476860" cy="1167314"/>
      </dsp:txXfrm>
    </dsp:sp>
    <dsp:sp modelId="{3B612015-0481-4BCF-92CE-909EDD93C6F3}">
      <dsp:nvSpPr>
        <dsp:cNvPr id="0" name=""/>
        <dsp:cNvSpPr/>
      </dsp:nvSpPr>
      <dsp:spPr>
        <a:xfrm>
          <a:off x="0" y="2337391"/>
          <a:ext cx="4476860"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F6CD-2ED6-4694-869E-75A4B01C115D}">
      <dsp:nvSpPr>
        <dsp:cNvPr id="0" name=""/>
        <dsp:cNvSpPr/>
      </dsp:nvSpPr>
      <dsp:spPr>
        <a:xfrm>
          <a:off x="0" y="2337391"/>
          <a:ext cx="4472488" cy="188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dirty="0">
              <a:solidFill>
                <a:prstClr val="black">
                  <a:hueOff val="0"/>
                  <a:satOff val="0"/>
                  <a:lumOff val="0"/>
                  <a:alphaOff val="0"/>
                </a:prstClr>
              </a:solidFill>
              <a:latin typeface="+mn-lt"/>
              <a:ea typeface="+mn-ea"/>
              <a:cs typeface="+mn-cs"/>
            </a:rPr>
            <a:t>Do part-time study or complete high school courses online ($40/ course)</a:t>
          </a:r>
        </a:p>
      </dsp:txBody>
      <dsp:txXfrm>
        <a:off x="0" y="2337391"/>
        <a:ext cx="4472488" cy="1882972"/>
      </dsp:txXfrm>
    </dsp:sp>
    <dsp:sp modelId="{40872C87-9449-4B8C-82C5-A9A73F1AEBE3}">
      <dsp:nvSpPr>
        <dsp:cNvPr id="0" name=""/>
        <dsp:cNvSpPr/>
      </dsp:nvSpPr>
      <dsp:spPr>
        <a:xfrm>
          <a:off x="0" y="4220363"/>
          <a:ext cx="4476860"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83258-ACFC-45C6-9F68-FBDC72335971}">
      <dsp:nvSpPr>
        <dsp:cNvPr id="0" name=""/>
        <dsp:cNvSpPr/>
      </dsp:nvSpPr>
      <dsp:spPr>
        <a:xfrm>
          <a:off x="0" y="4220363"/>
          <a:ext cx="4476860" cy="116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kern="1200" dirty="0">
              <a:latin typeface="+mn-lt"/>
            </a:rPr>
            <a:t>Do more research of post-secondary options</a:t>
          </a:r>
        </a:p>
      </dsp:txBody>
      <dsp:txXfrm>
        <a:off x="0" y="4220363"/>
        <a:ext cx="4476860" cy="1167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0AC57-4C76-481D-A4A2-1D69C76F00EE}">
      <dsp:nvSpPr>
        <dsp:cNvPr id="0" name=""/>
        <dsp:cNvSpPr/>
      </dsp:nvSpPr>
      <dsp:spPr>
        <a:xfrm>
          <a:off x="0" y="101722"/>
          <a:ext cx="4539565" cy="139741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3 – 4 classes - $25</a:t>
          </a:r>
        </a:p>
      </dsp:txBody>
      <dsp:txXfrm>
        <a:off x="68216" y="169938"/>
        <a:ext cx="4403133" cy="1260986"/>
      </dsp:txXfrm>
    </dsp:sp>
    <dsp:sp modelId="{C2A957B5-5A20-456C-A4F4-E7F1E3BA96CF}">
      <dsp:nvSpPr>
        <dsp:cNvPr id="0" name=""/>
        <dsp:cNvSpPr/>
      </dsp:nvSpPr>
      <dsp:spPr>
        <a:xfrm>
          <a:off x="0" y="1579780"/>
          <a:ext cx="4539565" cy="1397418"/>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Up to 8 classes - $35</a:t>
          </a:r>
          <a:endParaRPr lang="en-CA" sz="2800" kern="1200" dirty="0"/>
        </a:p>
      </dsp:txBody>
      <dsp:txXfrm>
        <a:off x="68216" y="1647996"/>
        <a:ext cx="4403133" cy="1260986"/>
      </dsp:txXfrm>
    </dsp:sp>
    <dsp:sp modelId="{09B77295-8598-45D0-843D-8CAD09925500}">
      <dsp:nvSpPr>
        <dsp:cNvPr id="0" name=""/>
        <dsp:cNvSpPr/>
      </dsp:nvSpPr>
      <dsp:spPr>
        <a:xfrm>
          <a:off x="0" y="3057839"/>
          <a:ext cx="4539565" cy="1397418"/>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No minimum # of classes: come back for only what you need</a:t>
          </a:r>
          <a:endParaRPr lang="en-CA" sz="2800" kern="1200" dirty="0"/>
        </a:p>
      </dsp:txBody>
      <dsp:txXfrm>
        <a:off x="68216" y="3126055"/>
        <a:ext cx="4403133" cy="1260986"/>
      </dsp:txXfrm>
    </dsp:sp>
    <dsp:sp modelId="{FF1254D2-6E4E-4CAC-BD24-2493AAE8BB70}">
      <dsp:nvSpPr>
        <dsp:cNvPr id="0" name=""/>
        <dsp:cNvSpPr/>
      </dsp:nvSpPr>
      <dsp:spPr>
        <a:xfrm>
          <a:off x="0" y="4535898"/>
          <a:ext cx="4539565" cy="1397418"/>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Payment must be completed on school cash online</a:t>
          </a:r>
          <a:endParaRPr lang="en-CA" sz="2800" kern="1200" dirty="0"/>
        </a:p>
      </dsp:txBody>
      <dsp:txXfrm>
        <a:off x="68216" y="4604114"/>
        <a:ext cx="4403133" cy="1260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0BFAB-0744-40A6-B270-18108972BBA1}">
      <dsp:nvSpPr>
        <dsp:cNvPr id="0" name=""/>
        <dsp:cNvSpPr/>
      </dsp:nvSpPr>
      <dsp:spPr>
        <a:xfrm>
          <a:off x="1023826" y="48616"/>
          <a:ext cx="667617" cy="667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EFA887-5788-421F-B1E0-A0E59198DEA6}">
      <dsp:nvSpPr>
        <dsp:cNvPr id="0" name=""/>
        <dsp:cNvSpPr/>
      </dsp:nvSpPr>
      <dsp:spPr>
        <a:xfrm>
          <a:off x="615838" y="1091782"/>
          <a:ext cx="1483593" cy="146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Math and Physics</a:t>
          </a:r>
        </a:p>
      </dsp:txBody>
      <dsp:txXfrm>
        <a:off x="615838" y="1091782"/>
        <a:ext cx="1483593" cy="1460412"/>
      </dsp:txXfrm>
    </dsp:sp>
    <dsp:sp modelId="{4F603B01-B0C1-4B0E-A6DA-BFCAD6ECA3E5}">
      <dsp:nvSpPr>
        <dsp:cNvPr id="0" name=""/>
        <dsp:cNvSpPr/>
      </dsp:nvSpPr>
      <dsp:spPr>
        <a:xfrm>
          <a:off x="2767049" y="48616"/>
          <a:ext cx="667617" cy="667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380C8A-9E22-49A6-991B-475EE21D4C19}">
      <dsp:nvSpPr>
        <dsp:cNvPr id="0" name=""/>
        <dsp:cNvSpPr/>
      </dsp:nvSpPr>
      <dsp:spPr>
        <a:xfrm>
          <a:off x="2359060" y="1091782"/>
          <a:ext cx="1483593" cy="146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Tech and Business</a:t>
          </a:r>
        </a:p>
      </dsp:txBody>
      <dsp:txXfrm>
        <a:off x="2359060" y="1091782"/>
        <a:ext cx="1483593" cy="1460412"/>
      </dsp:txXfrm>
    </dsp:sp>
    <dsp:sp modelId="{A4DAC025-021A-4BC5-B2AE-B1A1EF29738C}">
      <dsp:nvSpPr>
        <dsp:cNvPr id="0" name=""/>
        <dsp:cNvSpPr/>
      </dsp:nvSpPr>
      <dsp:spPr>
        <a:xfrm>
          <a:off x="1895437" y="2923093"/>
          <a:ext cx="667617" cy="667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DAB2E6-6334-4C72-B056-34664FE412B9}">
      <dsp:nvSpPr>
        <dsp:cNvPr id="0" name=""/>
        <dsp:cNvSpPr/>
      </dsp:nvSpPr>
      <dsp:spPr>
        <a:xfrm>
          <a:off x="1551585" y="3653686"/>
          <a:ext cx="1483593" cy="146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COOP / </a:t>
          </a:r>
          <a:r>
            <a:rPr lang="en-US" sz="3200" kern="1200" err="1"/>
            <a:t>OYAP</a:t>
          </a:r>
          <a:r>
            <a:rPr lang="en-US" sz="3200" kern="1200"/>
            <a:t> – credits + hours</a:t>
          </a:r>
        </a:p>
      </dsp:txBody>
      <dsp:txXfrm>
        <a:off x="1551585" y="3653686"/>
        <a:ext cx="1483593" cy="14604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214057"/>
          <a:ext cx="4458493" cy="17866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Times New Roman" panose="02020603050405020304" pitchFamily="18" charset="0"/>
            <a:buNone/>
          </a:pPr>
          <a:r>
            <a:rPr lang="en-US" sz="2700" b="1" kern="1200" dirty="0"/>
            <a:t>CLN4CE</a:t>
          </a:r>
          <a:r>
            <a:rPr lang="en-US" sz="2700" kern="1200" dirty="0"/>
            <a:t> – Legal Studies</a:t>
          </a:r>
          <a:endParaRPr lang="en-CA" sz="2700" kern="1200" dirty="0"/>
        </a:p>
      </dsp:txBody>
      <dsp:txXfrm>
        <a:off x="87217" y="301274"/>
        <a:ext cx="4284059" cy="1612221"/>
      </dsp:txXfrm>
    </dsp:sp>
    <dsp:sp modelId="{8E670555-7AAA-459D-BC23-47AC3B615C13}">
      <dsp:nvSpPr>
        <dsp:cNvPr id="0" name=""/>
        <dsp:cNvSpPr/>
      </dsp:nvSpPr>
      <dsp:spPr>
        <a:xfrm>
          <a:off x="0" y="2078472"/>
          <a:ext cx="4458493" cy="1786655"/>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Font typeface="Times New Roman" panose="02020603050405020304" pitchFamily="18" charset="0"/>
            <a:buNone/>
          </a:pPr>
          <a:r>
            <a:rPr lang="en-US" sz="2700" b="1" kern="1200" dirty="0"/>
            <a:t>NBE3CE</a:t>
          </a:r>
          <a:r>
            <a:rPr lang="en-US" sz="2700" kern="1200" dirty="0"/>
            <a:t> – </a:t>
          </a:r>
          <a:r>
            <a:rPr lang="en-CA" sz="2700" b="0" i="0" kern="1200" dirty="0"/>
            <a:t>Understanding Contemporary First Nations, Metis, and Inuit Voices (Sub for grade 11 College English)</a:t>
          </a:r>
          <a:endParaRPr lang="en-CA" sz="2700" kern="1200" dirty="0"/>
        </a:p>
      </dsp:txBody>
      <dsp:txXfrm>
        <a:off x="87217" y="2165689"/>
        <a:ext cx="4284059" cy="1612221"/>
      </dsp:txXfrm>
    </dsp:sp>
    <dsp:sp modelId="{ADAC6D5D-FBDF-44C7-A919-470EEE11599F}">
      <dsp:nvSpPr>
        <dsp:cNvPr id="0" name=""/>
        <dsp:cNvSpPr/>
      </dsp:nvSpPr>
      <dsp:spPr>
        <a:xfrm>
          <a:off x="0" y="3942887"/>
          <a:ext cx="4458493" cy="1786655"/>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Font typeface="Times New Roman" panose="02020603050405020304" pitchFamily="18" charset="0"/>
            <a:buNone/>
          </a:pPr>
          <a:r>
            <a:rPr lang="en-CA" sz="2700" b="1" i="0" kern="1200" dirty="0"/>
            <a:t>NBE3UE</a:t>
          </a:r>
          <a:r>
            <a:rPr lang="en-CA" sz="2700" b="0" i="0" kern="1200" dirty="0"/>
            <a:t> - Understanding Contemporary First Nations, Metis, and Inuit Voices (Sub for grade 11 U English)​</a:t>
          </a:r>
          <a:endParaRPr lang="en-CA" sz="2700" kern="1200" dirty="0"/>
        </a:p>
      </dsp:txBody>
      <dsp:txXfrm>
        <a:off x="87217" y="4030104"/>
        <a:ext cx="4284059" cy="16122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170872"/>
          <a:ext cx="4458493" cy="181352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Times New Roman" panose="02020603050405020304" pitchFamily="18" charset="0"/>
            <a:buNone/>
          </a:pPr>
          <a:r>
            <a:rPr lang="en-US" sz="2800" b="1" kern="1200" dirty="0"/>
            <a:t>PPZ3CE</a:t>
          </a:r>
          <a:r>
            <a:rPr lang="en-US" sz="2800" kern="1200" dirty="0"/>
            <a:t> – Health For Life</a:t>
          </a:r>
          <a:endParaRPr lang="en-CA" sz="2800" kern="1200" dirty="0"/>
        </a:p>
      </dsp:txBody>
      <dsp:txXfrm>
        <a:off x="88529" y="259401"/>
        <a:ext cx="4281435" cy="1636467"/>
      </dsp:txXfrm>
    </dsp:sp>
    <dsp:sp modelId="{EBCE3F92-7BA8-4CDF-BF76-B838B88DA9D9}">
      <dsp:nvSpPr>
        <dsp:cNvPr id="0" name=""/>
        <dsp:cNvSpPr/>
      </dsp:nvSpPr>
      <dsp:spPr>
        <a:xfrm>
          <a:off x="0" y="2065037"/>
          <a:ext cx="4458493" cy="1813525"/>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Font typeface="Times New Roman" panose="02020603050405020304" pitchFamily="18" charset="0"/>
            <a:buNone/>
          </a:pPr>
          <a:r>
            <a:rPr lang="en-US" sz="2800" kern="1200" dirty="0"/>
            <a:t>SVN3ME – Environmental Science</a:t>
          </a:r>
          <a:endParaRPr lang="en-CA" sz="2800" kern="1200" dirty="0"/>
        </a:p>
      </dsp:txBody>
      <dsp:txXfrm>
        <a:off x="88529" y="2153566"/>
        <a:ext cx="4281435" cy="1636467"/>
      </dsp:txXfrm>
    </dsp:sp>
    <dsp:sp modelId="{8E670555-7AAA-459D-BC23-47AC3B615C13}">
      <dsp:nvSpPr>
        <dsp:cNvPr id="0" name=""/>
        <dsp:cNvSpPr/>
      </dsp:nvSpPr>
      <dsp:spPr>
        <a:xfrm>
          <a:off x="0" y="3959202"/>
          <a:ext cx="4458493" cy="1813525"/>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0" i="0" kern="1200" dirty="0"/>
            <a:t>Understanding Contemporary First Nations, Metis, and Inuit Voices (Sub for grade 11 U English)​</a:t>
          </a:r>
          <a:endParaRPr lang="en-CA" sz="2800" kern="1200" dirty="0"/>
        </a:p>
      </dsp:txBody>
      <dsp:txXfrm>
        <a:off x="88529" y="4047731"/>
        <a:ext cx="4281435" cy="1636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DE187-1CAA-4183-9E21-1DC120CC3802}">
      <dsp:nvSpPr>
        <dsp:cNvPr id="0" name=""/>
        <dsp:cNvSpPr/>
      </dsp:nvSpPr>
      <dsp:spPr>
        <a:xfrm>
          <a:off x="864026" y="99533"/>
          <a:ext cx="612246" cy="612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1D0B4-898C-4FC5-87A8-5D12A408F278}">
      <dsp:nvSpPr>
        <dsp:cNvPr id="0" name=""/>
        <dsp:cNvSpPr/>
      </dsp:nvSpPr>
      <dsp:spPr>
        <a:xfrm>
          <a:off x="489875"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All summer school courses are e-learning and asynchronous</a:t>
          </a:r>
        </a:p>
      </dsp:txBody>
      <dsp:txXfrm>
        <a:off x="489875" y="1042140"/>
        <a:ext cx="1360546" cy="1258505"/>
      </dsp:txXfrm>
    </dsp:sp>
    <dsp:sp modelId="{69F376B0-FFF1-49F9-A5DC-C6940ADC1B71}">
      <dsp:nvSpPr>
        <dsp:cNvPr id="0" name=""/>
        <dsp:cNvSpPr/>
      </dsp:nvSpPr>
      <dsp:spPr>
        <a:xfrm>
          <a:off x="2462668" y="99533"/>
          <a:ext cx="612246" cy="612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3D4C5-4EEC-4392-A654-623D6CA71EC8}">
      <dsp:nvSpPr>
        <dsp:cNvPr id="0" name=""/>
        <dsp:cNvSpPr/>
      </dsp:nvSpPr>
      <dsp:spPr>
        <a:xfrm>
          <a:off x="2088518"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July 4</a:t>
          </a:r>
          <a:r>
            <a:rPr lang="en-US" sz="2400" kern="1200" baseline="30000" dirty="0"/>
            <a:t>th</a:t>
          </a:r>
          <a:r>
            <a:rPr lang="en-US" sz="2400" kern="1200" dirty="0"/>
            <a:t>- 28</a:t>
          </a:r>
          <a:r>
            <a:rPr lang="en-US" sz="2400" kern="1200" baseline="30000" dirty="0"/>
            <a:t>th</a:t>
          </a:r>
          <a:r>
            <a:rPr lang="en-US" sz="2400" kern="1200" dirty="0"/>
            <a:t> </a:t>
          </a:r>
        </a:p>
      </dsp:txBody>
      <dsp:txXfrm>
        <a:off x="2088518" y="1042140"/>
        <a:ext cx="1360546" cy="1258505"/>
      </dsp:txXfrm>
    </dsp:sp>
    <dsp:sp modelId="{EBBCD153-ABB6-48F9-9DD4-828F7F8A1F1F}">
      <dsp:nvSpPr>
        <dsp:cNvPr id="0" name=""/>
        <dsp:cNvSpPr/>
      </dsp:nvSpPr>
      <dsp:spPr>
        <a:xfrm>
          <a:off x="4061311" y="99533"/>
          <a:ext cx="612246" cy="612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9D97A-BB4B-4AC7-B9B5-E1D086A4BFAE}">
      <dsp:nvSpPr>
        <dsp:cNvPr id="0" name=""/>
        <dsp:cNvSpPr/>
      </dsp:nvSpPr>
      <dsp:spPr>
        <a:xfrm>
          <a:off x="3687161"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prstClr val="black">
                  <a:hueOff val="0"/>
                  <a:satOff val="0"/>
                  <a:lumOff val="0"/>
                  <a:alphaOff val="0"/>
                </a:prstClr>
              </a:solidFill>
              <a:latin typeface="Tw Cen MT" panose="020B0602020104020603"/>
              <a:ea typeface="+mn-ea"/>
              <a:cs typeface="+mn-cs"/>
            </a:rPr>
            <a:t>Daily attendance required</a:t>
          </a:r>
        </a:p>
      </dsp:txBody>
      <dsp:txXfrm>
        <a:off x="3687161" y="1042140"/>
        <a:ext cx="1360546" cy="1258505"/>
      </dsp:txXfrm>
    </dsp:sp>
    <dsp:sp modelId="{CDBC5E9B-CCA0-48C8-A43C-77FC5E0D2AD0}">
      <dsp:nvSpPr>
        <dsp:cNvPr id="0" name=""/>
        <dsp:cNvSpPr/>
      </dsp:nvSpPr>
      <dsp:spPr>
        <a:xfrm>
          <a:off x="2462668" y="2640783"/>
          <a:ext cx="612246" cy="6122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12E08-6851-426E-B993-BFA2A1E52C92}">
      <dsp:nvSpPr>
        <dsp:cNvPr id="0" name=""/>
        <dsp:cNvSpPr/>
      </dsp:nvSpPr>
      <dsp:spPr>
        <a:xfrm>
          <a:off x="1837409" y="3583391"/>
          <a:ext cx="1862765"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err="1">
              <a:solidFill>
                <a:prstClr val="black">
                  <a:hueOff val="0"/>
                  <a:satOff val="0"/>
                  <a:lumOff val="0"/>
                  <a:alphaOff val="0"/>
                </a:prstClr>
              </a:solidFill>
              <a:latin typeface="Tw Cen MT" panose="020B0602020104020603"/>
              <a:ea typeface="+mn-ea"/>
              <a:cs typeface="+mn-cs"/>
            </a:rPr>
            <a:t>MyBlueprint</a:t>
          </a:r>
          <a:r>
            <a:rPr lang="en-US" sz="2400" kern="1200" dirty="0">
              <a:solidFill>
                <a:prstClr val="black">
                  <a:hueOff val="0"/>
                  <a:satOff val="0"/>
                  <a:lumOff val="0"/>
                  <a:alphaOff val="0"/>
                </a:prstClr>
              </a:solidFill>
              <a:latin typeface="Tw Cen MT" panose="020B0602020104020603"/>
              <a:ea typeface="+mn-ea"/>
              <a:cs typeface="+mn-cs"/>
            </a:rPr>
            <a:t> - Continuing Education tab</a:t>
          </a:r>
        </a:p>
      </dsp:txBody>
      <dsp:txXfrm>
        <a:off x="1837409" y="3583391"/>
        <a:ext cx="1862765" cy="12585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HRT3M – World Religions</a:t>
          </a:r>
        </a:p>
      </dsp:txBody>
      <dsp:txXfrm>
        <a:off x="0" y="0"/>
        <a:ext cx="4231481" cy="1230312"/>
      </dsp:txXfrm>
    </dsp:sp>
    <dsp:sp modelId="{42DFA60C-7CAB-4A90-94FD-AED44B170FF0}">
      <dsp:nvSpPr>
        <dsp:cNvPr id="0" name=""/>
        <dsp:cNvSpPr/>
      </dsp:nvSpPr>
      <dsp:spPr>
        <a:xfrm>
          <a:off x="0" y="1230312"/>
          <a:ext cx="4231481"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230312"/>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HRF3O – World Religions</a:t>
          </a:r>
          <a:endParaRPr lang="en-CA" sz="3700" kern="1200" dirty="0"/>
        </a:p>
      </dsp:txBody>
      <dsp:txXfrm>
        <a:off x="0" y="1230312"/>
        <a:ext cx="4231481" cy="1230312"/>
      </dsp:txXfrm>
    </dsp:sp>
    <dsp:sp modelId="{B7C80A58-E56F-4DE7-9CD6-DF8F268BA062}">
      <dsp:nvSpPr>
        <dsp:cNvPr id="0" name=""/>
        <dsp:cNvSpPr/>
      </dsp:nvSpPr>
      <dsp:spPr>
        <a:xfrm>
          <a:off x="0" y="2460625"/>
          <a:ext cx="4231481"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9418-3904-4AB3-BD0F-B08605D68917}">
      <dsp:nvSpPr>
        <dsp:cNvPr id="0" name=""/>
        <dsp:cNvSpPr/>
      </dsp:nvSpPr>
      <dsp:spPr>
        <a:xfrm>
          <a:off x="0" y="2460625"/>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CA" sz="3700" kern="1200" dirty="0"/>
            <a:t>PPZ3C – Health for Life </a:t>
          </a:r>
        </a:p>
      </dsp:txBody>
      <dsp:txXfrm>
        <a:off x="0" y="2460625"/>
        <a:ext cx="4231481" cy="1230312"/>
      </dsp:txXfrm>
    </dsp:sp>
    <dsp:sp modelId="{3B612015-0481-4BCF-92CE-909EDD93C6F3}">
      <dsp:nvSpPr>
        <dsp:cNvPr id="0" name=""/>
        <dsp:cNvSpPr/>
      </dsp:nvSpPr>
      <dsp:spPr>
        <a:xfrm>
          <a:off x="0" y="3690937"/>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F6CD-2ED6-4694-869E-75A4B01C115D}">
      <dsp:nvSpPr>
        <dsp:cNvPr id="0" name=""/>
        <dsp:cNvSpPr/>
      </dsp:nvSpPr>
      <dsp:spPr>
        <a:xfrm>
          <a:off x="0" y="3690937"/>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endParaRPr lang="en-CA" sz="3700" kern="1200" dirty="0"/>
        </a:p>
      </dsp:txBody>
      <dsp:txXfrm>
        <a:off x="0" y="3690937"/>
        <a:ext cx="4231481" cy="12303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1D79A10-05C0-47C8-BCFF-1DBF65770B9E}"/>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43" name="Rectangle 3">
            <a:extLst>
              <a:ext uri="{FF2B5EF4-FFF2-40B4-BE49-F238E27FC236}">
                <a16:creationId xmlns:a16="http://schemas.microsoft.com/office/drawing/2014/main" id="{B10AF3E9-583E-47D5-B952-54C03725EE4B}"/>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panose="02020603050405020304" pitchFamily="18" charset="0"/>
                <a:ea typeface="+mn-ea"/>
              </a:defRPr>
            </a:lvl1pPr>
          </a:lstStyle>
          <a:p>
            <a:pPr>
              <a:defRPr/>
            </a:pPr>
            <a:endParaRPr lang="en-US"/>
          </a:p>
        </p:txBody>
      </p:sp>
      <p:sp>
        <p:nvSpPr>
          <p:cNvPr id="61444" name="Rectangle 4">
            <a:extLst>
              <a:ext uri="{FF2B5EF4-FFF2-40B4-BE49-F238E27FC236}">
                <a16:creationId xmlns:a16="http://schemas.microsoft.com/office/drawing/2014/main" id="{B81845F0-6F49-429D-BA08-522B742590DE}"/>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45" name="Rectangle 5">
            <a:extLst>
              <a:ext uri="{FF2B5EF4-FFF2-40B4-BE49-F238E27FC236}">
                <a16:creationId xmlns:a16="http://schemas.microsoft.com/office/drawing/2014/main" id="{7EFB4334-C887-4B39-BF53-272E04E71BDB}"/>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fld id="{CB8E9FFE-2626-4522-9AE6-35D86D6CC21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285904-80C3-4A59-9264-F3695093DBB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7" name="Rectangle 3">
            <a:extLst>
              <a:ext uri="{FF2B5EF4-FFF2-40B4-BE49-F238E27FC236}">
                <a16:creationId xmlns:a16="http://schemas.microsoft.com/office/drawing/2014/main" id="{13EF7A76-65C0-4F34-9C6F-38F31CE6A7A0}"/>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panose="02020603050405020304" pitchFamily="18" charset="0"/>
                <a:ea typeface="+mn-ea"/>
              </a:defRPr>
            </a:lvl1pPr>
          </a:lstStyle>
          <a:p>
            <a:pPr>
              <a:defRPr/>
            </a:pPr>
            <a:endParaRPr lang="en-US"/>
          </a:p>
        </p:txBody>
      </p:sp>
      <p:sp>
        <p:nvSpPr>
          <p:cNvPr id="6148" name="Rectangle 4">
            <a:extLst>
              <a:ext uri="{FF2B5EF4-FFF2-40B4-BE49-F238E27FC236}">
                <a16:creationId xmlns:a16="http://schemas.microsoft.com/office/drawing/2014/main" id="{7EA2DBF2-C5A7-48B2-96C1-72D318FFE7DA}"/>
              </a:ext>
            </a:extLst>
          </p:cNvPr>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3D54A30B-65CD-4E97-AEAE-6918A6C8BDAD}"/>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D88E641-B547-4FE4-90F7-009349F2B330}"/>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51" name="Rectangle 7">
            <a:extLst>
              <a:ext uri="{FF2B5EF4-FFF2-40B4-BE49-F238E27FC236}">
                <a16:creationId xmlns:a16="http://schemas.microsoft.com/office/drawing/2014/main" id="{EC44EA1F-8DB5-4D15-95B7-C2AD0687107D}"/>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fld id="{EEE3D3E9-4E88-4395-96AA-0E554407CF0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a:t>
            </a:fld>
            <a:endParaRPr lang="en-US" altLang="en-US"/>
          </a:p>
        </p:txBody>
      </p:sp>
    </p:spTree>
    <p:extLst>
      <p:ext uri="{BB962C8B-B14F-4D97-AF65-F5344CB8AC3E}">
        <p14:creationId xmlns:p14="http://schemas.microsoft.com/office/powerpoint/2010/main" val="297412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10</a:t>
            </a:fld>
            <a:endParaRPr lang="en-US"/>
          </a:p>
        </p:txBody>
      </p:sp>
    </p:spTree>
    <p:extLst>
      <p:ext uri="{BB962C8B-B14F-4D97-AF65-F5344CB8AC3E}">
        <p14:creationId xmlns:p14="http://schemas.microsoft.com/office/powerpoint/2010/main" val="239609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3938657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 will quickly go through the elective choices you have for grade 11, but know that this information is found on our course guide which is linked here.  Please open this link and go to page 27 to find Holy Trinity course offerings.   You will also find our course offerings on MY blueprint once you log in.   Please note that grade 11 students can choose grade 11 and grade 12 electives.</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1858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38665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71612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15</a:t>
            </a:fld>
            <a:endParaRPr lang="en-US"/>
          </a:p>
        </p:txBody>
      </p:sp>
    </p:spTree>
    <p:extLst>
      <p:ext uri="{BB962C8B-B14F-4D97-AF65-F5344CB8AC3E}">
        <p14:creationId xmlns:p14="http://schemas.microsoft.com/office/powerpoint/2010/main" val="94444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16</a:t>
            </a:fld>
            <a:endParaRPr lang="en-US"/>
          </a:p>
        </p:txBody>
      </p:sp>
    </p:spTree>
    <p:extLst>
      <p:ext uri="{BB962C8B-B14F-4D97-AF65-F5344CB8AC3E}">
        <p14:creationId xmlns:p14="http://schemas.microsoft.com/office/powerpoint/2010/main" val="3456114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17</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82146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67867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Here are the grade 12 courses offered in summer school </a:t>
            </a:r>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2488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2</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035967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2355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62301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22</a:t>
            </a:fld>
            <a:endParaRPr lang="en-US" altLang="en-US"/>
          </a:p>
        </p:txBody>
      </p:sp>
    </p:spTree>
    <p:extLst>
      <p:ext uri="{BB962C8B-B14F-4D97-AF65-F5344CB8AC3E}">
        <p14:creationId xmlns:p14="http://schemas.microsoft.com/office/powerpoint/2010/main" val="3802706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23</a:t>
            </a:fld>
            <a:endParaRPr lang="en-US" altLang="en-US"/>
          </a:p>
        </p:txBody>
      </p:sp>
    </p:spTree>
    <p:extLst>
      <p:ext uri="{BB962C8B-B14F-4D97-AF65-F5344CB8AC3E}">
        <p14:creationId xmlns:p14="http://schemas.microsoft.com/office/powerpoint/2010/main" val="1043194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24</a:t>
            </a:fld>
            <a:endParaRPr lang="en-US" altLang="en-US"/>
          </a:p>
        </p:txBody>
      </p:sp>
    </p:spTree>
    <p:extLst>
      <p:ext uri="{BB962C8B-B14F-4D97-AF65-F5344CB8AC3E}">
        <p14:creationId xmlns:p14="http://schemas.microsoft.com/office/powerpoint/2010/main" val="2714337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That concludes the </a:t>
            </a:r>
            <a:r>
              <a:rPr lang="en-CA" dirty="0" err="1"/>
              <a:t>powerpoint</a:t>
            </a:r>
            <a:r>
              <a:rPr lang="en-CA" dirty="0"/>
              <a:t> part </a:t>
            </a:r>
            <a:r>
              <a:rPr lang="en-CA"/>
              <a:t>of my presentation </a:t>
            </a:r>
            <a:r>
              <a:rPr lang="en-CA" dirty="0"/>
              <a:t>for today.  </a:t>
            </a:r>
          </a:p>
          <a:p>
            <a:endParaRPr lang="en-CA" dirty="0"/>
          </a:p>
          <a:p>
            <a:r>
              <a:rPr lang="en-CA" dirty="0"/>
              <a:t>If you have any questions, or require assistance please email your guidance counsellor to set up an appointment.</a:t>
            </a:r>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90544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will take you to our school website .. To show you how to find this presentation, as well as to remind you how to use MY BLUEPRINT to sign up!</a:t>
            </a:r>
          </a:p>
          <a:p>
            <a:endParaRPr lang="en-CA" dirty="0"/>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6891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3</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66410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The last slide showed the 18 compulsory credits</a:t>
            </a:r>
          </a:p>
          <a:p>
            <a:pPr>
              <a:spcBef>
                <a:spcPct val="0"/>
              </a:spcBef>
              <a:buFontTx/>
              <a:buNone/>
            </a:pPr>
            <a:endParaRPr lang="en-US" altLang="en-US" dirty="0"/>
          </a:p>
          <a:p>
            <a:pPr>
              <a:spcBef>
                <a:spcPct val="0"/>
              </a:spcBef>
              <a:buFontTx/>
              <a:buNone/>
            </a:pPr>
            <a:r>
              <a:rPr lang="en-US" altLang="en-US" dirty="0"/>
              <a:t>After that you require 3 more religion credits, and 8 optional credits.</a:t>
            </a:r>
          </a:p>
          <a:p>
            <a:pPr>
              <a:spcBef>
                <a:spcPct val="0"/>
              </a:spcBef>
              <a:buFontTx/>
              <a:buNone/>
            </a:pPr>
            <a:endParaRPr lang="en-US" altLang="en-US" dirty="0"/>
          </a:p>
          <a:p>
            <a:pPr>
              <a:spcBef>
                <a:spcPct val="0"/>
              </a:spcBef>
              <a:buFontTx/>
              <a:buNone/>
            </a:pPr>
            <a:r>
              <a:rPr lang="en-US" altLang="en-US" dirty="0"/>
              <a:t> you need 40 hours of community service, as well as successful completion of the literacy test or course. </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1250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5C9D6BD-352F-4C5E-9EFE-184A5BA7E5E9}"/>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259871AF-2E44-4C0B-89D6-119374DB73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 slide </a:t>
            </a:r>
          </a:p>
        </p:txBody>
      </p:sp>
      <p:sp>
        <p:nvSpPr>
          <p:cNvPr id="24580" name="Slide Number Placeholder 3">
            <a:extLst>
              <a:ext uri="{FF2B5EF4-FFF2-40B4-BE49-F238E27FC236}">
                <a16:creationId xmlns:a16="http://schemas.microsoft.com/office/drawing/2014/main" id="{C9A0F496-9D53-4E22-B1C5-BFC7DE0ED9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55357" indent="-290522">
              <a:defRPr>
                <a:solidFill>
                  <a:schemeClr val="tx1"/>
                </a:solidFill>
                <a:latin typeface="Rockwell" panose="02060603020205020403" pitchFamily="18" charset="0"/>
              </a:defRPr>
            </a:lvl2pPr>
            <a:lvl3pPr marL="1162088" indent="-232418">
              <a:defRPr>
                <a:solidFill>
                  <a:schemeClr val="tx1"/>
                </a:solidFill>
                <a:latin typeface="Rockwell" panose="02060603020205020403" pitchFamily="18" charset="0"/>
              </a:defRPr>
            </a:lvl3pPr>
            <a:lvl4pPr marL="1626923" indent="-232418">
              <a:defRPr>
                <a:solidFill>
                  <a:schemeClr val="tx1"/>
                </a:solidFill>
                <a:latin typeface="Rockwell" panose="02060603020205020403" pitchFamily="18" charset="0"/>
              </a:defRPr>
            </a:lvl4pPr>
            <a:lvl5pPr marL="2091759" indent="-232418">
              <a:defRPr>
                <a:solidFill>
                  <a:schemeClr val="tx1"/>
                </a:solidFill>
                <a:latin typeface="Rockwell" panose="02060603020205020403" pitchFamily="18" charset="0"/>
              </a:defRPr>
            </a:lvl5pPr>
            <a:lvl6pPr marL="2556594" indent="-232418" defTabSz="464835" eaLnBrk="0" fontAlgn="base" hangingPunct="0">
              <a:spcBef>
                <a:spcPct val="0"/>
              </a:spcBef>
              <a:spcAft>
                <a:spcPct val="0"/>
              </a:spcAft>
              <a:defRPr>
                <a:solidFill>
                  <a:schemeClr val="tx1"/>
                </a:solidFill>
                <a:latin typeface="Rockwell" panose="02060603020205020403" pitchFamily="18" charset="0"/>
              </a:defRPr>
            </a:lvl6pPr>
            <a:lvl7pPr marL="3021429" indent="-232418" defTabSz="464835" eaLnBrk="0" fontAlgn="base" hangingPunct="0">
              <a:spcBef>
                <a:spcPct val="0"/>
              </a:spcBef>
              <a:spcAft>
                <a:spcPct val="0"/>
              </a:spcAft>
              <a:defRPr>
                <a:solidFill>
                  <a:schemeClr val="tx1"/>
                </a:solidFill>
                <a:latin typeface="Rockwell" panose="02060603020205020403" pitchFamily="18" charset="0"/>
              </a:defRPr>
            </a:lvl7pPr>
            <a:lvl8pPr marL="3486264" indent="-232418" defTabSz="464835" eaLnBrk="0" fontAlgn="base" hangingPunct="0">
              <a:spcBef>
                <a:spcPct val="0"/>
              </a:spcBef>
              <a:spcAft>
                <a:spcPct val="0"/>
              </a:spcAft>
              <a:defRPr>
                <a:solidFill>
                  <a:schemeClr val="tx1"/>
                </a:solidFill>
                <a:latin typeface="Rockwell" panose="02060603020205020403" pitchFamily="18" charset="0"/>
              </a:defRPr>
            </a:lvl8pPr>
            <a:lvl9pPr marL="3951100" indent="-232418" defTabSz="464835"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806B0D8C-2628-4675-B156-68BFD30B0248}" type="slidenum">
              <a:rPr lang="en-US" altLang="en-US" smtClean="0">
                <a:latin typeface="Times New Roman" panose="02020603050405020304" pitchFamily="18" charset="0"/>
                <a:ea typeface="MS PGothic" panose="020B0600070205080204" pitchFamily="34" charset="-128"/>
              </a:rPr>
              <a:pPr fontAlgn="base">
                <a:spcBef>
                  <a:spcPct val="0"/>
                </a:spcBef>
                <a:spcAft>
                  <a:spcPct val="0"/>
                </a:spcAft>
              </a:pPr>
              <a:t>5</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94152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6</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155216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356177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121625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9</a:t>
            </a:fld>
            <a:endParaRPr lang="en-US"/>
          </a:p>
        </p:txBody>
      </p:sp>
    </p:spTree>
    <p:extLst>
      <p:ext uri="{BB962C8B-B14F-4D97-AF65-F5344CB8AC3E}">
        <p14:creationId xmlns:p14="http://schemas.microsoft.com/office/powerpoint/2010/main" val="368348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pPr>
              <a:defRPr/>
            </a:pPr>
            <a:fld id="{B9FDC048-4F02-4576-868C-33093717F67C}" type="datetime4">
              <a:rPr lang="en-US" altLang="en-US" smtClean="0"/>
              <a:pPr>
                <a:defRPr/>
              </a:pPr>
              <a:t>February 6, 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68FFFB8-9861-4ED3-A960-29ACCE1B15E2}"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51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A64FCE-95A6-4EE5-9FC6-474336BDF678}" type="slidenum">
              <a:rPr lang="en-US" altLang="en-US" smtClean="0"/>
              <a:pPr/>
              <a:t>‹#›</a:t>
            </a:fld>
            <a:endParaRPr lang="en-US" altLang="en-US"/>
          </a:p>
        </p:txBody>
      </p:sp>
    </p:spTree>
    <p:extLst>
      <p:ext uri="{BB962C8B-B14F-4D97-AF65-F5344CB8AC3E}">
        <p14:creationId xmlns:p14="http://schemas.microsoft.com/office/powerpoint/2010/main" val="140090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6D8F22-5F96-4FA8-A55E-AFEAF4700AC8}"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4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5" name="Content Placeholder 30"/>
          <p:cNvSpPr>
            <a:spLocks noGrp="1"/>
          </p:cNvSpPr>
          <p:nvPr>
            <p:ph sz="quarter" idx="14"/>
          </p:nvPr>
        </p:nvSpPr>
        <p:spPr>
          <a:xfrm>
            <a:off x="4663440" y="2020824"/>
            <a:ext cx="4023360" cy="400507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6" name="Title 15"/>
          <p:cNvSpPr>
            <a:spLocks noGrp="1"/>
          </p:cNvSpPr>
          <p:nvPr>
            <p:ph type="title"/>
          </p:nvPr>
        </p:nvSpPr>
        <p:spPr/>
        <p:txBody>
          <a:bodyPr/>
          <a:lstStyle/>
          <a:p>
            <a:r>
              <a:rPr lang="en-CA"/>
              <a:t>Click to edit Master title style</a:t>
            </a:r>
            <a:endParaRPr lang="en-US"/>
          </a:p>
        </p:txBody>
      </p:sp>
      <p:sp>
        <p:nvSpPr>
          <p:cNvPr id="5" name="Date Placeholder 3">
            <a:extLst>
              <a:ext uri="{FF2B5EF4-FFF2-40B4-BE49-F238E27FC236}">
                <a16:creationId xmlns:a16="http://schemas.microsoft.com/office/drawing/2014/main" id="{F49B6FE9-62B7-444A-A982-9A1BB59F4E74}"/>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EE0091-64EF-4F2D-A5C2-857C4D0126A9}"/>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6034AE-8F59-4446-9319-E08AB8C8A31D}"/>
              </a:ext>
            </a:extLst>
          </p:cNvPr>
          <p:cNvSpPr>
            <a:spLocks noGrp="1"/>
          </p:cNvSpPr>
          <p:nvPr>
            <p:ph type="sldNum" sz="quarter" idx="17"/>
          </p:nvPr>
        </p:nvSpPr>
        <p:spPr>
          <a:ln/>
        </p:spPr>
        <p:txBody>
          <a:bodyPr/>
          <a:lstStyle>
            <a:lvl1pPr>
              <a:defRPr/>
            </a:lvl1pPr>
          </a:lstStyle>
          <a:p>
            <a:fld id="{F611E5B9-592E-4C96-A2D2-447F9B545531}" type="slidenum">
              <a:rPr lang="en-US" altLang="en-US"/>
              <a:pPr/>
              <a:t>‹#›</a:t>
            </a:fld>
            <a:endParaRPr lang="en-US" altLang="en-US"/>
          </a:p>
        </p:txBody>
      </p:sp>
    </p:spTree>
    <p:extLst>
      <p:ext uri="{BB962C8B-B14F-4D97-AF65-F5344CB8AC3E}">
        <p14:creationId xmlns:p14="http://schemas.microsoft.com/office/powerpoint/2010/main" val="423595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9" name="Title 8"/>
          <p:cNvSpPr>
            <a:spLocks noGrp="1"/>
          </p:cNvSpPr>
          <p:nvPr>
            <p:ph type="title"/>
          </p:nvPr>
        </p:nvSpPr>
        <p:spPr/>
        <p:txBody>
          <a:bodyPr/>
          <a:lstStyle/>
          <a:p>
            <a:r>
              <a:rPr lang="en-CA"/>
              <a:t>Click to edit Master title style</a:t>
            </a:r>
            <a:endParaRPr lang="en-US"/>
          </a:p>
        </p:txBody>
      </p:sp>
      <p:sp>
        <p:nvSpPr>
          <p:cNvPr id="4" name="Date Placeholder 3">
            <a:extLst>
              <a:ext uri="{FF2B5EF4-FFF2-40B4-BE49-F238E27FC236}">
                <a16:creationId xmlns:a16="http://schemas.microsoft.com/office/drawing/2014/main" id="{B4B52B5B-D4F2-4FEE-8A2F-632EACC1476F}"/>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4DB09F-DE8C-42DE-A39D-DEA7C250C3BF}"/>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370662-1635-4DE1-A7FD-52539E14265C}"/>
              </a:ext>
            </a:extLst>
          </p:cNvPr>
          <p:cNvSpPr>
            <a:spLocks noGrp="1"/>
          </p:cNvSpPr>
          <p:nvPr>
            <p:ph type="sldNum" sz="quarter" idx="16"/>
          </p:nvPr>
        </p:nvSpPr>
        <p:spPr>
          <a:ln/>
        </p:spPr>
        <p:txBody>
          <a:bodyPr/>
          <a:lstStyle>
            <a:lvl1pPr>
              <a:defRPr/>
            </a:lvl1pPr>
          </a:lstStyle>
          <a:p>
            <a:fld id="{B42B315D-B0FE-4E52-A315-4EE8A9235AB6}" type="slidenum">
              <a:rPr lang="en-US" altLang="en-US"/>
              <a:pPr/>
              <a:t>‹#›</a:t>
            </a:fld>
            <a:endParaRPr lang="en-US" altLang="en-US"/>
          </a:p>
        </p:txBody>
      </p:sp>
    </p:spTree>
    <p:extLst>
      <p:ext uri="{BB962C8B-B14F-4D97-AF65-F5344CB8AC3E}">
        <p14:creationId xmlns:p14="http://schemas.microsoft.com/office/powerpoint/2010/main" val="230279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31086917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6D44E29-5898-4B98-A49D-A3BE8E9B4EFF}" type="datetime4">
              <a:rPr lang="en-US" altLang="en-US" smtClean="0"/>
              <a:pPr>
                <a:defRPr/>
              </a:pPr>
              <a:t>February 6, 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AAA01C9-AD3A-47A1-A5AA-0AB92B5F91BB}"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72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11242748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19718237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8C5769D-B1C3-47C8-8555-4E0627BC53DA}" type="slidenum">
              <a:rPr lang="en-US" altLang="en-US" smtClean="0"/>
              <a:pPr/>
              <a:t>‹#›</a:t>
            </a:fld>
            <a:endParaRPr lang="en-US" altLang="en-US"/>
          </a:p>
        </p:txBody>
      </p:sp>
    </p:spTree>
    <p:extLst>
      <p:ext uri="{BB962C8B-B14F-4D97-AF65-F5344CB8AC3E}">
        <p14:creationId xmlns:p14="http://schemas.microsoft.com/office/powerpoint/2010/main" val="378332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9A3D7F7-B6D9-4918-BDDE-02B2FB08E6AA}" type="slidenum">
              <a:rPr lang="en-US" altLang="en-US" smtClean="0"/>
              <a:pPr/>
              <a:t>‹#›</a:t>
            </a:fld>
            <a:endParaRPr lang="en-US" altLang="en-US"/>
          </a:p>
        </p:txBody>
      </p:sp>
    </p:spTree>
    <p:extLst>
      <p:ext uri="{BB962C8B-B14F-4D97-AF65-F5344CB8AC3E}">
        <p14:creationId xmlns:p14="http://schemas.microsoft.com/office/powerpoint/2010/main" val="410019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71204567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345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9B1DD02-FF9A-4BFE-B12F-EB77BA8EE67B}"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176221"/>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jpeg"/><Relationship Id="rId7"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mailto:caitken@bhncdsb.ca"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mailto:rderoo@bhncdsb.ca" TargetMode="External"/><Relationship Id="rId4" Type="http://schemas.openxmlformats.org/officeDocument/2006/relationships/hyperlink" Target="mailto:cdeconinck@bhncdsb.ca"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ontariouniversitiesinfo.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8B5B693-C595-4524-A03C-B775B6BE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grass, outdoor, road, building&#10;&#10;Description automatically generated">
            <a:extLst>
              <a:ext uri="{FF2B5EF4-FFF2-40B4-BE49-F238E27FC236}">
                <a16:creationId xmlns:a16="http://schemas.microsoft.com/office/drawing/2014/main" id="{E093EFED-E8CE-48C2-B7C2-2B1CD02C2D71}"/>
              </a:ext>
            </a:extLst>
          </p:cNvPr>
          <p:cNvPicPr>
            <a:picLocks noChangeAspect="1"/>
          </p:cNvPicPr>
          <p:nvPr/>
        </p:nvPicPr>
        <p:blipFill>
          <a:blip r:embed="rId3"/>
          <a:stretch>
            <a:fillRect/>
          </a:stretch>
        </p:blipFill>
        <p:spPr>
          <a:xfrm>
            <a:off x="475706" y="690590"/>
            <a:ext cx="5756818" cy="3830900"/>
          </a:xfrm>
          <a:prstGeom prst="rect">
            <a:avLst/>
          </a:prstGeom>
        </p:spPr>
      </p:pic>
      <p:pic>
        <p:nvPicPr>
          <p:cNvPr id="4" name="Picture 4">
            <a:extLst>
              <a:ext uri="{FF2B5EF4-FFF2-40B4-BE49-F238E27FC236}">
                <a16:creationId xmlns:a16="http://schemas.microsoft.com/office/drawing/2014/main" id="{8890E57B-CA60-4E3F-921C-9791073D77EE}"/>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6353175" y="1534424"/>
            <a:ext cx="2310764" cy="2143233"/>
          </a:xfrm>
          <a:prstGeom prst="rect">
            <a:avLst/>
          </a:prstGeom>
        </p:spPr>
      </p:pic>
      <p:sp>
        <p:nvSpPr>
          <p:cNvPr id="34" name="Rectangle 33">
            <a:extLst>
              <a:ext uri="{FF2B5EF4-FFF2-40B4-BE49-F238E27FC236}">
                <a16:creationId xmlns:a16="http://schemas.microsoft.com/office/drawing/2014/main" id="{211CBF94-6002-4EC8-9498-6AC47E680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06" y="4676775"/>
            <a:ext cx="8188233" cy="1546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327DB7-C45F-4F6F-999F-1327C8BBAC26}"/>
              </a:ext>
            </a:extLst>
          </p:cNvPr>
          <p:cNvSpPr>
            <a:spLocks noGrp="1"/>
          </p:cNvSpPr>
          <p:nvPr>
            <p:ph type="title"/>
          </p:nvPr>
        </p:nvSpPr>
        <p:spPr>
          <a:xfrm>
            <a:off x="714375" y="4773068"/>
            <a:ext cx="5457825" cy="1354365"/>
          </a:xfrm>
        </p:spPr>
        <p:txBody>
          <a:bodyPr vert="horz" lIns="91440" tIns="45720" rIns="91440" bIns="45720" rtlCol="0" anchor="ctr">
            <a:normAutofit/>
          </a:bodyPr>
          <a:lstStyle/>
          <a:p>
            <a:pPr algn="r"/>
            <a:r>
              <a:rPr lang="en-US" sz="5000" spc="200" dirty="0">
                <a:solidFill>
                  <a:srgbClr val="FFFFFF"/>
                </a:solidFill>
              </a:rPr>
              <a:t>Returning grade 12s</a:t>
            </a:r>
          </a:p>
        </p:txBody>
      </p:sp>
      <p:cxnSp>
        <p:nvCxnSpPr>
          <p:cNvPr id="36" name="Straight Connector 35">
            <a:extLst>
              <a:ext uri="{FF2B5EF4-FFF2-40B4-BE49-F238E27FC236}">
                <a16:creationId xmlns:a16="http://schemas.microsoft.com/office/drawing/2014/main" id="{981A7DF2-B382-4775-B387-03B45F29E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499305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45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CA">
                <a:solidFill>
                  <a:srgbClr val="FFFFFF"/>
                </a:solidFill>
                <a:latin typeface="Calibri" panose="020F0502020204030204" pitchFamily="34" charset="0"/>
                <a:cs typeface="Calibri" panose="020F0502020204030204" pitchFamily="34" charset="0"/>
              </a:rPr>
              <a:t>Plan Ahead – College Bound</a:t>
            </a:r>
          </a:p>
        </p:txBody>
      </p:sp>
      <p:pic>
        <p:nvPicPr>
          <p:cNvPr id="5" name="Picture 4" descr="Red marker on a calendar">
            <a:extLst>
              <a:ext uri="{FF2B5EF4-FFF2-40B4-BE49-F238E27FC236}">
                <a16:creationId xmlns:a16="http://schemas.microsoft.com/office/drawing/2014/main" id="{44DD39E7-B9A9-404F-9011-5A9347A539C5}"/>
              </a:ext>
            </a:extLst>
          </p:cNvPr>
          <p:cNvPicPr>
            <a:picLocks noChangeAspect="1"/>
          </p:cNvPicPr>
          <p:nvPr/>
        </p:nvPicPr>
        <p:blipFill rotWithShape="1">
          <a:blip r:embed="rId3"/>
          <a:srcRect l="1524" r="12444" b="-3"/>
          <a:stretch/>
        </p:blipFill>
        <p:spPr>
          <a:xfrm>
            <a:off x="245660" y="321733"/>
            <a:ext cx="5293729"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1989" y="590550"/>
            <a:ext cx="2588611" cy="5505449"/>
          </a:xfrm>
        </p:spPr>
        <p:txBody>
          <a:bodyPr anchor="ctr">
            <a:normAutofit fontScale="70000" lnSpcReduction="20000"/>
          </a:bodyPr>
          <a:lstStyle/>
          <a:p>
            <a:r>
              <a:rPr lang="en-US" sz="4000">
                <a:solidFill>
                  <a:srgbClr val="FFFFFF"/>
                </a:solidFill>
                <a:latin typeface="Calibri" panose="020F0502020204030204" pitchFamily="34" charset="0"/>
                <a:cs typeface="Calibri" panose="020F0502020204030204" pitchFamily="34" charset="0"/>
              </a:rPr>
              <a:t>Check program prerequisites &amp; minimum averages for competitive programs</a:t>
            </a:r>
          </a:p>
          <a:p>
            <a:endParaRPr lang="en-US" sz="4000">
              <a:solidFill>
                <a:srgbClr val="FFFFFF"/>
              </a:solidFill>
              <a:latin typeface="Calibri" panose="020F0502020204030204" pitchFamily="34" charset="0"/>
              <a:cs typeface="Calibri" panose="020F0502020204030204" pitchFamily="34" charset="0"/>
            </a:endParaRPr>
          </a:p>
          <a:p>
            <a:r>
              <a:rPr lang="en-US" sz="4000">
                <a:solidFill>
                  <a:srgbClr val="FFFFFF"/>
                </a:solidFill>
                <a:latin typeface="Calibri" panose="020F0502020204030204" pitchFamily="34" charset="0"/>
                <a:cs typeface="Calibri" panose="020F0502020204030204" pitchFamily="34" charset="0"/>
              </a:rPr>
              <a:t>Min 65% average for non-competitive programs</a:t>
            </a:r>
          </a:p>
          <a:p>
            <a:endParaRPr lang="en-US" sz="3600">
              <a:solidFill>
                <a:srgbClr val="FFFFFF"/>
              </a:solidFill>
              <a:latin typeface="Calibri" panose="020F0502020204030204" pitchFamily="34" charset="0"/>
              <a:cs typeface="Calibri" panose="020F0502020204030204" pitchFamily="34" charset="0"/>
            </a:endParaRPr>
          </a:p>
          <a:p>
            <a:r>
              <a:rPr lang="en-US" sz="3600">
                <a:solidFill>
                  <a:srgbClr val="FFFFFF"/>
                </a:solidFill>
                <a:latin typeface="Calibri" panose="020F0502020204030204" pitchFamily="34" charset="0"/>
                <a:cs typeface="Calibri" panose="020F0502020204030204" pitchFamily="34" charset="0"/>
              </a:rPr>
              <a:t>www.ontariocolleges.ca</a:t>
            </a:r>
          </a:p>
          <a:p>
            <a:endParaRPr lang="en-US">
              <a:solidFill>
                <a:srgbClr val="FFFFFF"/>
              </a:solidFill>
            </a:endParaRPr>
          </a:p>
        </p:txBody>
      </p:sp>
    </p:spTree>
    <p:extLst>
      <p:ext uri="{BB962C8B-B14F-4D97-AF65-F5344CB8AC3E}">
        <p14:creationId xmlns:p14="http://schemas.microsoft.com/office/powerpoint/2010/main" val="53624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US">
                <a:solidFill>
                  <a:srgbClr val="FFFFFF"/>
                </a:solidFill>
                <a:latin typeface="Calibri" panose="020F0502020204030204" pitchFamily="34" charset="0"/>
                <a:cs typeface="Calibri" panose="020F0502020204030204" pitchFamily="34" charset="0"/>
              </a:rPr>
              <a:t>C</a:t>
            </a:r>
            <a:r>
              <a:rPr lang="en-CA" err="1">
                <a:solidFill>
                  <a:srgbClr val="FFFFFF"/>
                </a:solidFill>
                <a:latin typeface="Calibri" panose="020F0502020204030204" pitchFamily="34" charset="0"/>
                <a:cs typeface="Calibri" panose="020F0502020204030204" pitchFamily="34" charset="0"/>
              </a:rPr>
              <a:t>ampus</a:t>
            </a:r>
            <a:r>
              <a:rPr lang="en-CA">
                <a:solidFill>
                  <a:srgbClr val="FFFFFF"/>
                </a:solidFill>
                <a:latin typeface="Calibri" panose="020F0502020204030204" pitchFamily="34" charset="0"/>
                <a:cs typeface="Calibri" panose="020F0502020204030204" pitchFamily="34" charset="0"/>
              </a:rPr>
              <a:t> visits</a:t>
            </a:r>
          </a:p>
        </p:txBody>
      </p:sp>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1988" y="917725"/>
            <a:ext cx="2728819" cy="4852362"/>
          </a:xfrm>
        </p:spPr>
        <p:txBody>
          <a:bodyPr anchor="ctr">
            <a:normAutofit fontScale="92500"/>
          </a:bodyPr>
          <a:lstStyle/>
          <a:p>
            <a:pPr marL="0" indent="0" algn="r" fontAlgn="auto">
              <a:lnSpc>
                <a:spcPct val="100000"/>
              </a:lnSpc>
              <a:spcBef>
                <a:spcPts val="0"/>
              </a:spcBef>
              <a:buNone/>
              <a:defRPr/>
            </a:pPr>
            <a:r>
              <a:rPr lang="en-US" sz="3600">
                <a:solidFill>
                  <a:schemeClr val="bg1"/>
                </a:solidFill>
              </a:rPr>
              <a:t>GO VISIT YOUR TOP 3 CHOICES OF SCHOOLS DURING SPRING OPEN HOUSES OR ON YOUR P.D. DAYS</a:t>
            </a:r>
          </a:p>
        </p:txBody>
      </p:sp>
      <p:pic>
        <p:nvPicPr>
          <p:cNvPr id="3074" name="Picture 2" descr="The Ultimate Guide to College Visits — Shemmassian Academic Consulting">
            <a:extLst>
              <a:ext uri="{FF2B5EF4-FFF2-40B4-BE49-F238E27FC236}">
                <a16:creationId xmlns:a16="http://schemas.microsoft.com/office/drawing/2014/main" id="{C7E2A99A-4C05-4397-816E-7B1A935FC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73" y="533137"/>
            <a:ext cx="5428802" cy="36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06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Rectangle 16">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768096" y="5360604"/>
            <a:ext cx="7290054" cy="1499616"/>
          </a:xfrm>
        </p:spPr>
        <p:txBody>
          <a:bodyPr vert="horz" lIns="91440" tIns="45720" rIns="91440" bIns="45720" rtlCol="0" anchor="ctr">
            <a:noAutofit/>
          </a:bodyPr>
          <a:lstStyle/>
          <a:p>
            <a:pPr>
              <a:defRPr/>
            </a:pPr>
            <a:br>
              <a:rPr lang="en-CA" sz="3600" dirty="0"/>
            </a:br>
            <a:r>
              <a:rPr lang="en-CA" dirty="0">
                <a:solidFill>
                  <a:srgbClr val="FFFFFF"/>
                </a:solidFill>
                <a:ea typeface="+mj-lt"/>
                <a:cs typeface="+mj-lt"/>
              </a:rPr>
              <a:t>HOW DO I CHOOSE THE RIGHT ELECTIVES??</a:t>
            </a:r>
            <a:endParaRPr lang="en-CA" dirty="0">
              <a:ea typeface="+mj-lt"/>
              <a:cs typeface="+mj-lt"/>
            </a:endParaRPr>
          </a:p>
          <a:p>
            <a:pPr>
              <a:defRPr/>
            </a:pPr>
            <a:br>
              <a:rPr lang="en-CA" sz="3600" dirty="0"/>
            </a:br>
            <a:br>
              <a:rPr lang="en-CA" sz="3600" dirty="0"/>
            </a:br>
            <a:br>
              <a:rPr lang="en-CA" sz="3600" dirty="0"/>
            </a:br>
            <a:endParaRPr lang="en-CA" sz="3600">
              <a:solidFill>
                <a:srgbClr val="FFFFFF"/>
              </a:solidFill>
            </a:endParaRPr>
          </a:p>
        </p:txBody>
      </p:sp>
      <p:sp>
        <p:nvSpPr>
          <p:cNvPr id="3" name="Content Placeholder 2"/>
          <p:cNvSpPr>
            <a:spLocks noGrp="1"/>
          </p:cNvSpPr>
          <p:nvPr>
            <p:ph idx="1"/>
          </p:nvPr>
        </p:nvSpPr>
        <p:spPr>
          <a:xfrm>
            <a:off x="768096" y="643467"/>
            <a:ext cx="3562604" cy="3606798"/>
          </a:xfrm>
        </p:spPr>
        <p:txBody>
          <a:bodyPr anchor="ctr">
            <a:normAutofit/>
          </a:bodyPr>
          <a:lstStyle/>
          <a:p>
            <a:endParaRPr lang="en-US" sz="1700">
              <a:latin typeface="Calibri" panose="020F0502020204030204" pitchFamily="34" charset="0"/>
              <a:cs typeface="Calibri" panose="020F0502020204030204" pitchFamily="34" charset="0"/>
            </a:endParaRPr>
          </a:p>
          <a:p>
            <a:endParaRPr lang="en-US" sz="1700">
              <a:latin typeface="Calibri" panose="020F0502020204030204" pitchFamily="34" charset="0"/>
              <a:cs typeface="Calibri" panose="020F0502020204030204" pitchFamily="34" charset="0"/>
            </a:endParaRPr>
          </a:p>
        </p:txBody>
      </p:sp>
      <p:pic>
        <p:nvPicPr>
          <p:cNvPr id="4" name="Picture 4" descr="Graphical user interface, application&#10;&#10;Description automatically generated">
            <a:extLst>
              <a:ext uri="{FF2B5EF4-FFF2-40B4-BE49-F238E27FC236}">
                <a16:creationId xmlns:a16="http://schemas.microsoft.com/office/drawing/2014/main" id="{16DEF624-9CF5-C8F8-94DD-3F1EBD53F3F4}"/>
              </a:ext>
            </a:extLst>
          </p:cNvPr>
          <p:cNvPicPr>
            <a:picLocks noChangeAspect="1"/>
          </p:cNvPicPr>
          <p:nvPr/>
        </p:nvPicPr>
        <p:blipFill>
          <a:blip r:embed="rId3"/>
          <a:stretch>
            <a:fillRect/>
          </a:stretch>
        </p:blipFill>
        <p:spPr>
          <a:xfrm>
            <a:off x="101054" y="89334"/>
            <a:ext cx="8482930" cy="4364449"/>
          </a:xfrm>
          <a:prstGeom prst="rect">
            <a:avLst/>
          </a:prstGeom>
        </p:spPr>
      </p:pic>
      <p:cxnSp>
        <p:nvCxnSpPr>
          <p:cNvPr id="19" name="Straight Connector 18">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241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dirty="0">
                <a:solidFill>
                  <a:srgbClr val="FFFFFF"/>
                </a:solidFill>
              </a:rPr>
              <a:t>E-Learning</a:t>
            </a:r>
            <a:endParaRPr lang="en-US" sz="5000" kern="1200" cap="all" spc="100" baseline="0" dirty="0">
              <a:solidFill>
                <a:srgbClr val="FFFFFF"/>
              </a:solidFill>
              <a:latin typeface="+mj-lt"/>
              <a:ea typeface="+mj-ea"/>
              <a:cs typeface="+mj-cs"/>
            </a:endParaRP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2661805165"/>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97552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dirty="0">
                <a:solidFill>
                  <a:srgbClr val="FFFFFF"/>
                </a:solidFill>
              </a:rPr>
              <a:t>E-Learning</a:t>
            </a:r>
            <a:endParaRPr lang="en-US" sz="5000" kern="1200" cap="all" spc="100" baseline="0" dirty="0">
              <a:solidFill>
                <a:srgbClr val="FFFFFF"/>
              </a:solidFill>
              <a:latin typeface="+mj-lt"/>
              <a:ea typeface="+mj-ea"/>
              <a:cs typeface="+mj-cs"/>
            </a:endParaRP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3126567263"/>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262899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ed pins pinned on a calendar">
            <a:extLst>
              <a:ext uri="{FF2B5EF4-FFF2-40B4-BE49-F238E27FC236}">
                <a16:creationId xmlns:a16="http://schemas.microsoft.com/office/drawing/2014/main" id="{8ACCB99C-D899-4AC8-9DF4-20BE2FF7E740}"/>
              </a:ext>
            </a:extLst>
          </p:cNvPr>
          <p:cNvPicPr>
            <a:picLocks noChangeAspect="1"/>
          </p:cNvPicPr>
          <p:nvPr/>
        </p:nvPicPr>
        <p:blipFill rotWithShape="1">
          <a:blip r:embed="rId3"/>
          <a:srcRect t="3078" r="19091" b="6013"/>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BEE7BBE-0670-4296-9D6B-B778BE8D8E63}"/>
              </a:ext>
            </a:extLst>
          </p:cNvPr>
          <p:cNvSpPr>
            <a:spLocks noGrp="1"/>
          </p:cNvSpPr>
          <p:nvPr>
            <p:ph type="title"/>
          </p:nvPr>
        </p:nvSpPr>
        <p:spPr>
          <a:xfrm>
            <a:off x="768096" y="585216"/>
            <a:ext cx="4550112" cy="1499616"/>
          </a:xfrm>
        </p:spPr>
        <p:txBody>
          <a:bodyPr>
            <a:normAutofit/>
          </a:bodyPr>
          <a:lstStyle/>
          <a:p>
            <a:r>
              <a:rPr lang="en-US" dirty="0">
                <a:solidFill>
                  <a:srgbClr val="000000"/>
                </a:solidFill>
                <a:cs typeface="Times New Roman"/>
              </a:rPr>
              <a:t>Summer School 2023</a:t>
            </a: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1084B33-0312-4911-B793-5416660ECF3F}"/>
              </a:ext>
            </a:extLst>
          </p:cNvPr>
          <p:cNvSpPr>
            <a:spLocks noGrp="1"/>
          </p:cNvSpPr>
          <p:nvPr>
            <p:ph sz="quarter" idx="13"/>
          </p:nvPr>
        </p:nvSpPr>
        <p:spPr>
          <a:xfrm>
            <a:off x="571500" y="1885950"/>
            <a:ext cx="4746708" cy="4423410"/>
          </a:xfrm>
        </p:spPr>
        <p:txBody>
          <a:bodyPr>
            <a:noAutofit/>
          </a:bodyPr>
          <a:lstStyle/>
          <a:p>
            <a:r>
              <a:rPr lang="en-US" sz="3200" dirty="0">
                <a:solidFill>
                  <a:srgbClr val="000000"/>
                </a:solidFill>
                <a:latin typeface="Calibri"/>
                <a:cs typeface="Calibri"/>
              </a:rPr>
              <a:t>If summer school is part of your plan…take this into account when choosing courses.</a:t>
            </a:r>
          </a:p>
          <a:p>
            <a:r>
              <a:rPr lang="en-US" sz="3200" b="1" dirty="0">
                <a:solidFill>
                  <a:srgbClr val="000000"/>
                </a:solidFill>
                <a:latin typeface="Calibri"/>
                <a:cs typeface="Calibri"/>
              </a:rPr>
              <a:t>You should choose your summer school courses BEFORE completing other course selection. </a:t>
            </a:r>
          </a:p>
        </p:txBody>
      </p:sp>
    </p:spTree>
    <p:extLst>
      <p:ext uri="{BB962C8B-B14F-4D97-AF65-F5344CB8AC3E}">
        <p14:creationId xmlns:p14="http://schemas.microsoft.com/office/powerpoint/2010/main" val="291795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ed pins pinned on a calendar">
            <a:extLst>
              <a:ext uri="{FF2B5EF4-FFF2-40B4-BE49-F238E27FC236}">
                <a16:creationId xmlns:a16="http://schemas.microsoft.com/office/drawing/2014/main" id="{8ACCB99C-D899-4AC8-9DF4-20BE2FF7E740}"/>
              </a:ext>
            </a:extLst>
          </p:cNvPr>
          <p:cNvPicPr>
            <a:picLocks noChangeAspect="1"/>
          </p:cNvPicPr>
          <p:nvPr/>
        </p:nvPicPr>
        <p:blipFill rotWithShape="1">
          <a:blip r:embed="rId3"/>
          <a:srcRect t="3078" r="19091" b="6013"/>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BEE7BBE-0670-4296-9D6B-B778BE8D8E63}"/>
              </a:ext>
            </a:extLst>
          </p:cNvPr>
          <p:cNvSpPr>
            <a:spLocks noGrp="1"/>
          </p:cNvSpPr>
          <p:nvPr>
            <p:ph type="title"/>
          </p:nvPr>
        </p:nvSpPr>
        <p:spPr>
          <a:xfrm>
            <a:off x="768096" y="585216"/>
            <a:ext cx="4550112" cy="1499616"/>
          </a:xfrm>
        </p:spPr>
        <p:txBody>
          <a:bodyPr>
            <a:normAutofit/>
          </a:bodyPr>
          <a:lstStyle/>
          <a:p>
            <a:r>
              <a:rPr lang="en-US">
                <a:solidFill>
                  <a:srgbClr val="000000"/>
                </a:solidFill>
                <a:cs typeface="Times New Roman"/>
              </a:rPr>
              <a:t>Summer School 2023</a:t>
            </a:r>
            <a:endParaRPr lang="en-US" dirty="0">
              <a:solidFill>
                <a:srgbClr val="000000"/>
              </a:solidFill>
              <a:cs typeface="Times New Roman"/>
            </a:endParaRP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0" name="Subtitle 2">
            <a:extLst>
              <a:ext uri="{FF2B5EF4-FFF2-40B4-BE49-F238E27FC236}">
                <a16:creationId xmlns:a16="http://schemas.microsoft.com/office/drawing/2014/main" id="{D41883B8-E0F9-0BA7-D909-D39CF8FE81CD}"/>
              </a:ext>
            </a:extLst>
          </p:cNvPr>
          <p:cNvGraphicFramePr>
            <a:graphicFrameLocks noGrp="1"/>
          </p:cNvGraphicFramePr>
          <p:nvPr>
            <p:ph sz="quarter" idx="13"/>
            <p:extLst>
              <p:ext uri="{D42A27DB-BD31-4B8C-83A1-F6EECF244321}">
                <p14:modId xmlns:p14="http://schemas.microsoft.com/office/powerpoint/2010/main" val="3903986876"/>
              </p:ext>
            </p:extLst>
          </p:nvPr>
        </p:nvGraphicFramePr>
        <p:xfrm>
          <a:off x="126613" y="1740724"/>
          <a:ext cx="5537584" cy="4941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7672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fontAlgn="auto">
              <a:spcAft>
                <a:spcPts val="0"/>
              </a:spcAft>
              <a:defRPr/>
            </a:pPr>
            <a:r>
              <a:rPr lang="en-US" sz="4300" kern="1200" cap="all" spc="100" baseline="0" dirty="0">
                <a:solidFill>
                  <a:srgbClr val="FFFFFF"/>
                </a:solidFill>
                <a:latin typeface="+mj-lt"/>
                <a:ea typeface="+mj-ea"/>
                <a:cs typeface="+mj-cs"/>
              </a:rPr>
              <a:t>Grade 11 summer school choices</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90483328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65788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a:extLst>
              <a:ext uri="{FF2B5EF4-FFF2-40B4-BE49-F238E27FC236}">
                <a16:creationId xmlns:a16="http://schemas.microsoft.com/office/drawing/2014/main" id="{7768057D-3FAD-4A16-845B-46576256F1B6}"/>
              </a:ext>
            </a:extLst>
          </p:cNvPr>
          <p:cNvSpPr>
            <a:spLocks noGrp="1"/>
          </p:cNvSpPr>
          <p:nvPr>
            <p:ph type="title"/>
          </p:nvPr>
        </p:nvSpPr>
        <p:spPr>
          <a:xfrm>
            <a:off x="482601" y="643467"/>
            <a:ext cx="2561709" cy="5571066"/>
          </a:xfrm>
        </p:spPr>
        <p:txBody>
          <a:bodyPr vert="horz" lIns="91440" tIns="45720" rIns="91440" bIns="45720" rtlCol="0" anchor="ctr">
            <a:normAutofit/>
          </a:bodyPr>
          <a:lstStyle/>
          <a:p>
            <a:r>
              <a:rPr lang="en-US" sz="5000" kern="1200" cap="all" spc="100" baseline="0">
                <a:solidFill>
                  <a:srgbClr val="FFFFFF"/>
                </a:solidFill>
                <a:latin typeface="+mj-lt"/>
                <a:ea typeface="+mj-ea"/>
                <a:cs typeface="+mj-cs"/>
              </a:rPr>
              <a:t>GRADE 11 Summer school choices</a:t>
            </a:r>
          </a:p>
        </p:txBody>
      </p:sp>
      <p:graphicFrame>
        <p:nvGraphicFramePr>
          <p:cNvPr id="5" name="Content Placeholder 1">
            <a:extLst>
              <a:ext uri="{FF2B5EF4-FFF2-40B4-BE49-F238E27FC236}">
                <a16:creationId xmlns:a16="http://schemas.microsoft.com/office/drawing/2014/main" id="{15E5CA28-ECB2-43EE-8556-CD24C968FCB5}"/>
              </a:ext>
            </a:extLst>
          </p:cNvPr>
          <p:cNvGraphicFramePr>
            <a:graphicFrameLocks noGrp="1"/>
          </p:cNvGraphicFramePr>
          <p:nvPr>
            <p:ph sz="quarter" idx="13"/>
            <p:extLst>
              <p:ext uri="{D42A27DB-BD31-4B8C-83A1-F6EECF244321}">
                <p14:modId xmlns:p14="http://schemas.microsoft.com/office/powerpoint/2010/main" val="2267019192"/>
              </p:ext>
            </p:extLst>
          </p:nvPr>
        </p:nvGraphicFramePr>
        <p:xfrm>
          <a:off x="3978514" y="143635"/>
          <a:ext cx="4904658" cy="6598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4882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a:extLst>
              <a:ext uri="{FF2B5EF4-FFF2-40B4-BE49-F238E27FC236}">
                <a16:creationId xmlns:a16="http://schemas.microsoft.com/office/drawing/2014/main" id="{2DF07C9E-3153-4F06-A3D8-F9928038E794}"/>
              </a:ext>
            </a:extLst>
          </p:cNvPr>
          <p:cNvSpPr>
            <a:spLocks noGrp="1"/>
          </p:cNvSpPr>
          <p:nvPr>
            <p:ph type="title"/>
          </p:nvPr>
        </p:nvSpPr>
        <p:spPr>
          <a:xfrm>
            <a:off x="232529" y="640080"/>
            <a:ext cx="2572391" cy="5613236"/>
          </a:xfrm>
        </p:spPr>
        <p:txBody>
          <a:bodyPr vert="horz" lIns="91440" tIns="45720" rIns="91440" bIns="45720" rtlCol="0" anchor="ctr">
            <a:normAutofit/>
          </a:bodyPr>
          <a:lstStyle/>
          <a:p>
            <a:r>
              <a:rPr lang="en-US" sz="5000">
                <a:solidFill>
                  <a:srgbClr val="FFFFFF"/>
                </a:solidFill>
              </a:rPr>
              <a:t>GRADE 12 SUMMER SCHOOL CHOICES</a:t>
            </a:r>
          </a:p>
        </p:txBody>
      </p:sp>
      <p:graphicFrame>
        <p:nvGraphicFramePr>
          <p:cNvPr id="16" name="Content Placeholder 1">
            <a:extLst>
              <a:ext uri="{FF2B5EF4-FFF2-40B4-BE49-F238E27FC236}">
                <a16:creationId xmlns:a16="http://schemas.microsoft.com/office/drawing/2014/main" id="{40BA4D1C-1D2F-4136-AA60-87A86016CCC3}"/>
              </a:ext>
            </a:extLst>
          </p:cNvPr>
          <p:cNvGraphicFramePr>
            <a:graphicFrameLocks noGrp="1"/>
          </p:cNvGraphicFramePr>
          <p:nvPr>
            <p:ph sz="quarter" idx="13"/>
            <p:extLst>
              <p:ext uri="{D42A27DB-BD31-4B8C-83A1-F6EECF244321}">
                <p14:modId xmlns:p14="http://schemas.microsoft.com/office/powerpoint/2010/main" val="3254092187"/>
              </p:ext>
            </p:extLst>
          </p:nvPr>
        </p:nvGraphicFramePr>
        <p:xfrm>
          <a:off x="3524863" y="598007"/>
          <a:ext cx="5379104" cy="6012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68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538" name="Straight Connector 22537">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540" name="Rectangle 2253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dirty="0">
                <a:solidFill>
                  <a:srgbClr val="FFFFFF"/>
                </a:solidFill>
                <a:latin typeface="+mj-lt"/>
                <a:ea typeface="+mj-ea"/>
                <a:cs typeface="+mj-cs"/>
              </a:rPr>
              <a:t>Why do you want to return?</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3728311816"/>
              </p:ext>
            </p:extLst>
          </p:nvPr>
        </p:nvGraphicFramePr>
        <p:xfrm>
          <a:off x="4121834" y="1364933"/>
          <a:ext cx="4539565" cy="5331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7097851-6677-BA4C-90F1-87AFD41B9027}"/>
              </a:ext>
            </a:extLst>
          </p:cNvPr>
          <p:cNvSpPr txBox="1"/>
          <p:nvPr/>
        </p:nvSpPr>
        <p:spPr>
          <a:xfrm>
            <a:off x="3981157" y="287715"/>
            <a:ext cx="4680242" cy="1077218"/>
          </a:xfrm>
          <a:prstGeom prst="rect">
            <a:avLst/>
          </a:prstGeom>
          <a:noFill/>
        </p:spPr>
        <p:txBody>
          <a:bodyPr wrap="square" rtlCol="0">
            <a:spAutoFit/>
          </a:bodyPr>
          <a:lstStyle/>
          <a:p>
            <a:pPr algn="ctr"/>
            <a:r>
              <a:rPr lang="en-US" sz="3200" dirty="0"/>
              <a:t>GOOD / VALID REASONS TO RETURN</a:t>
            </a:r>
            <a:endParaRPr lang="en-CA" sz="3200" dirty="0"/>
          </a:p>
        </p:txBody>
      </p:sp>
    </p:spTree>
    <p:extLst>
      <p:ext uri="{BB962C8B-B14F-4D97-AF65-F5344CB8AC3E}">
        <p14:creationId xmlns:p14="http://schemas.microsoft.com/office/powerpoint/2010/main" val="190640791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Due dates</a:t>
            </a: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3007633714"/>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35838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dirty="0">
                <a:solidFill>
                  <a:srgbClr val="FFFFFF"/>
                </a:solidFill>
              </a:rPr>
              <a:t>Permission granted</a:t>
            </a:r>
            <a:endParaRPr lang="en-US" sz="5000" kern="1200" cap="all" spc="100" baseline="0" dirty="0">
              <a:solidFill>
                <a:srgbClr val="FFFFFF"/>
              </a:solidFill>
              <a:latin typeface="+mj-lt"/>
              <a:ea typeface="+mj-ea"/>
              <a:cs typeface="+mj-cs"/>
            </a:endParaRP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883458736"/>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17200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1" name="Rectangle 2">
            <a:extLst>
              <a:ext uri="{FF2B5EF4-FFF2-40B4-BE49-F238E27FC236}">
                <a16:creationId xmlns:a16="http://schemas.microsoft.com/office/drawing/2014/main" id="{9F90FE6D-598F-431B-AD8F-D009DD77F96D}"/>
              </a:ext>
            </a:extLst>
          </p:cNvPr>
          <p:cNvSpPr>
            <a:spLocks noGrp="1"/>
          </p:cNvSpPr>
          <p:nvPr>
            <p:ph type="title"/>
          </p:nvPr>
        </p:nvSpPr>
        <p:spPr bwMode="auto">
          <a:xfrm>
            <a:off x="6097404" y="643467"/>
            <a:ext cx="2604756" cy="5571066"/>
          </a:xfrm>
        </p:spPr>
        <p:txBody>
          <a:bodyPr numCol="1" compatLnSpc="1">
            <a:prstTxWarp prst="textNoShape">
              <a:avLst/>
            </a:prstTxWarp>
            <a:normAutofit/>
          </a:bodyPr>
          <a:lstStyle/>
          <a:p>
            <a:pPr eaLnBrk="1" hangingPunct="1"/>
            <a:r>
              <a:rPr lang="en-US" altLang="en-US" cap="none">
                <a:latin typeface="Arial" panose="020B0604020202020204" pitchFamily="34" charset="0"/>
                <a:cs typeface="Tunga" panose="020B0502040204020203" pitchFamily="34" charset="0"/>
              </a:rPr>
              <a:t>How do I register?</a:t>
            </a:r>
          </a:p>
        </p:txBody>
      </p:sp>
      <p:cxnSp>
        <p:nvCxnSpPr>
          <p:cNvPr id="205" name="Straight Connector 204">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32455" name="Rectangle 3">
            <a:extLst>
              <a:ext uri="{FF2B5EF4-FFF2-40B4-BE49-F238E27FC236}">
                <a16:creationId xmlns:a16="http://schemas.microsoft.com/office/drawing/2014/main" id="{FA849364-82B4-4A7B-8206-CCD383DFE8E4}"/>
              </a:ext>
            </a:extLst>
          </p:cNvPr>
          <p:cNvGraphicFramePr/>
          <p:nvPr>
            <p:extLst>
              <p:ext uri="{D42A27DB-BD31-4B8C-83A1-F6EECF244321}">
                <p14:modId xmlns:p14="http://schemas.microsoft.com/office/powerpoint/2010/main" val="2267048384"/>
              </p:ext>
            </p:extLst>
          </p:nvPr>
        </p:nvGraphicFramePr>
        <p:xfrm>
          <a:off x="707231" y="643467"/>
          <a:ext cx="4975559" cy="579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9840EC7-A8CE-4F34-8B02-30DD834F7535}"/>
              </a:ext>
            </a:extLst>
          </p:cNvPr>
          <p:cNvSpPr>
            <a:spLocks noGrp="1"/>
          </p:cNvSpPr>
          <p:nvPr>
            <p:ph type="title"/>
          </p:nvPr>
        </p:nvSpPr>
        <p:spPr>
          <a:xfrm>
            <a:off x="482601" y="643467"/>
            <a:ext cx="2561709" cy="5571066"/>
          </a:xfrm>
        </p:spPr>
        <p:txBody>
          <a:bodyPr>
            <a:normAutofit/>
          </a:bodyPr>
          <a:lstStyle/>
          <a:p>
            <a:r>
              <a:rPr lang="en-US">
                <a:solidFill>
                  <a:srgbClr val="FFFFFF"/>
                </a:solidFill>
                <a:ea typeface="MS PGothic"/>
                <a:cs typeface="Tunga"/>
              </a:rPr>
              <a:t>ALTERNATE CHOICE</a:t>
            </a:r>
            <a:endParaRPr lang="en-US">
              <a:solidFill>
                <a:srgbClr val="FFFFFF"/>
              </a:solidFill>
            </a:endParaRPr>
          </a:p>
        </p:txBody>
      </p:sp>
      <p:graphicFrame>
        <p:nvGraphicFramePr>
          <p:cNvPr id="5" name="Content Placeholder 1">
            <a:extLst>
              <a:ext uri="{FF2B5EF4-FFF2-40B4-BE49-F238E27FC236}">
                <a16:creationId xmlns:a16="http://schemas.microsoft.com/office/drawing/2014/main" id="{C20A3A3B-C728-411C-B438-2CAC0715FB5A}"/>
              </a:ext>
            </a:extLst>
          </p:cNvPr>
          <p:cNvGraphicFramePr>
            <a:graphicFrameLocks noGrp="1"/>
          </p:cNvGraphicFramePr>
          <p:nvPr>
            <p:ph sz="quarter" idx="13"/>
            <p:extLst>
              <p:ext uri="{D42A27DB-BD31-4B8C-83A1-F6EECF244321}">
                <p14:modId xmlns:p14="http://schemas.microsoft.com/office/powerpoint/2010/main" val="3090884507"/>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6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915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CD0DAEF-3064-4D08-881D-25FFBBFBAB24}"/>
              </a:ext>
            </a:extLst>
          </p:cNvPr>
          <p:cNvSpPr>
            <a:spLocks noGrp="1"/>
          </p:cNvSpPr>
          <p:nvPr>
            <p:ph type="title"/>
          </p:nvPr>
        </p:nvSpPr>
        <p:spPr>
          <a:xfrm>
            <a:off x="393192" y="4767072"/>
            <a:ext cx="4945641" cy="1625210"/>
          </a:xfrm>
        </p:spPr>
        <p:txBody>
          <a:bodyPr>
            <a:normAutofit/>
          </a:bodyPr>
          <a:lstStyle/>
          <a:p>
            <a:pPr algn="r"/>
            <a:r>
              <a:rPr lang="en-US">
                <a:solidFill>
                  <a:srgbClr val="FFFFFF"/>
                </a:solidFill>
                <a:ea typeface="MS PGothic"/>
                <a:cs typeface="Tunga"/>
              </a:rPr>
              <a:t>Choose wisely</a:t>
            </a:r>
            <a:endParaRPr lang="en-US">
              <a:solidFill>
                <a:srgbClr val="FFFFFF"/>
              </a:solidFill>
            </a:endParaRPr>
          </a:p>
        </p:txBody>
      </p:sp>
      <p:pic>
        <p:nvPicPr>
          <p:cNvPr id="4" name="Picture 4" descr="Free stock photo of accomplishment, ceremony, college">
            <a:extLst>
              <a:ext uri="{FF2B5EF4-FFF2-40B4-BE49-F238E27FC236}">
                <a16:creationId xmlns:a16="http://schemas.microsoft.com/office/drawing/2014/main" id="{2B4970B7-586B-4ACF-989C-52483460A8B9}"/>
              </a:ext>
            </a:extLst>
          </p:cNvPr>
          <p:cNvPicPr>
            <a:picLocks noChangeAspect="1"/>
          </p:cNvPicPr>
          <p:nvPr/>
        </p:nvPicPr>
        <p:blipFill rotWithShape="1">
          <a:blip r:embed="rId3"/>
          <a:srcRect l="6788" r="7180" b="-3"/>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10FECEC-6DC5-4130-AD59-4DD3B866866C}"/>
              </a:ext>
            </a:extLst>
          </p:cNvPr>
          <p:cNvSpPr>
            <a:spLocks noGrp="1"/>
          </p:cNvSpPr>
          <p:nvPr>
            <p:ph sz="quarter" idx="13"/>
          </p:nvPr>
        </p:nvSpPr>
        <p:spPr>
          <a:xfrm>
            <a:off x="6021989" y="917725"/>
            <a:ext cx="2568554" cy="4852362"/>
          </a:xfrm>
        </p:spPr>
        <p:txBody>
          <a:bodyPr vert="horz" lIns="91440" tIns="45720" rIns="91440" bIns="45720" rtlCol="0" anchor="ctr">
            <a:normAutofit/>
          </a:bodyPr>
          <a:lstStyle/>
          <a:p>
            <a:r>
              <a:rPr lang="en-US" sz="3200">
                <a:solidFill>
                  <a:srgbClr val="FFFFFF"/>
                </a:solidFill>
                <a:ea typeface="MS PGothic"/>
                <a:cs typeface="Tahoma"/>
              </a:rPr>
              <a:t>REMEMBER…</a:t>
            </a:r>
          </a:p>
          <a:p>
            <a:r>
              <a:rPr lang="en-US" sz="3200">
                <a:solidFill>
                  <a:srgbClr val="FFFFFF"/>
                </a:solidFill>
                <a:ea typeface="MS PGothic"/>
                <a:cs typeface="Tahoma"/>
              </a:rPr>
              <a:t>It is your future, and it is important to consider all post-secondary options</a:t>
            </a:r>
          </a:p>
          <a:p>
            <a:endParaRPr lang="en-US">
              <a:solidFill>
                <a:srgbClr val="FFFFFF"/>
              </a:solidFill>
            </a:endParaRPr>
          </a:p>
          <a:p>
            <a:endParaRPr lang="en-US">
              <a:solidFill>
                <a:srgbClr val="FFFFFF"/>
              </a:solidFill>
              <a:ea typeface="MS PGothic"/>
              <a:cs typeface="Tahoma"/>
            </a:endParaRPr>
          </a:p>
          <a:p>
            <a:endParaRPr lang="en-US">
              <a:solidFill>
                <a:srgbClr val="FFFFFF"/>
              </a:solidFill>
            </a:endParaRPr>
          </a:p>
        </p:txBody>
      </p:sp>
    </p:spTree>
    <p:extLst>
      <p:ext uri="{BB962C8B-B14F-4D97-AF65-F5344CB8AC3E}">
        <p14:creationId xmlns:p14="http://schemas.microsoft.com/office/powerpoint/2010/main" val="308081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E572B8A-E928-4A17-BF03-8178FD8707B4}"/>
              </a:ext>
            </a:extLst>
          </p:cNvPr>
          <p:cNvGraphicFramePr>
            <a:graphicFrameLocks noGrp="1"/>
          </p:cNvGraphicFramePr>
          <p:nvPr>
            <p:ph sz="quarter" idx="13"/>
          </p:nvPr>
        </p:nvGraphicFramePr>
        <p:xfrm>
          <a:off x="457200" y="2020888"/>
          <a:ext cx="8229600" cy="35184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778993978"/>
                    </a:ext>
                  </a:extLst>
                </a:gridCol>
                <a:gridCol w="4114800">
                  <a:extLst>
                    <a:ext uri="{9D8B030D-6E8A-4147-A177-3AD203B41FA5}">
                      <a16:colId xmlns:a16="http://schemas.microsoft.com/office/drawing/2014/main" val="1581382900"/>
                    </a:ext>
                  </a:extLst>
                </a:gridCol>
              </a:tblGrid>
              <a:tr h="879613">
                <a:tc>
                  <a:txBody>
                    <a:bodyPr/>
                    <a:lstStyle/>
                    <a:p>
                      <a:pPr algn="ctr" rtl="0" fontAlgn="base"/>
                      <a:r>
                        <a:rPr lang="en-US" dirty="0">
                          <a:effectLst/>
                        </a:rPr>
                        <a:t>Your Surname​</a:t>
                      </a:r>
                      <a:endParaRPr lang="en-US" b="1" dirty="0">
                        <a:solidFill>
                          <a:srgbClr val="FFFFFF"/>
                        </a:solidFill>
                        <a:effectLst/>
                      </a:endParaRPr>
                    </a:p>
                  </a:txBody>
                  <a:tcPr/>
                </a:tc>
                <a:tc>
                  <a:txBody>
                    <a:bodyPr/>
                    <a:lstStyle/>
                    <a:p>
                      <a:pPr algn="ctr" rtl="0" fontAlgn="base"/>
                      <a:r>
                        <a:rPr lang="en-US" dirty="0">
                          <a:effectLst/>
                        </a:rPr>
                        <a:t>Counsellor Contact​</a:t>
                      </a:r>
                      <a:endParaRPr lang="en-US" b="1" dirty="0">
                        <a:solidFill>
                          <a:srgbClr val="FFFFFF"/>
                        </a:solidFill>
                        <a:effectLst/>
                      </a:endParaRPr>
                    </a:p>
                  </a:txBody>
                  <a:tcPr/>
                </a:tc>
                <a:extLst>
                  <a:ext uri="{0D108BD9-81ED-4DB2-BD59-A6C34878D82A}">
                    <a16:rowId xmlns:a16="http://schemas.microsoft.com/office/drawing/2014/main" val="1693236338"/>
                  </a:ext>
                </a:extLst>
              </a:tr>
              <a:tr h="879613">
                <a:tc>
                  <a:txBody>
                    <a:bodyPr/>
                    <a:lstStyle/>
                    <a:p>
                      <a:pPr algn="ctr" rtl="0" fontAlgn="base"/>
                      <a:r>
                        <a:rPr lang="en-US" sz="2500" dirty="0">
                          <a:effectLst/>
                        </a:rPr>
                        <a:t>A – G</a:t>
                      </a:r>
                    </a:p>
                  </a:txBody>
                  <a:tcPr/>
                </a:tc>
                <a:tc>
                  <a:txBody>
                    <a:bodyPr/>
                    <a:lstStyle/>
                    <a:p>
                      <a:pPr algn="ctr" rtl="0" fontAlgn="auto"/>
                      <a:r>
                        <a:rPr lang="en-US" sz="2500" dirty="0">
                          <a:solidFill>
                            <a:schemeClr val="tx1"/>
                          </a:solidFill>
                          <a:effectLst/>
                          <a:hlinkClick r:id="rId3">
                            <a:extLst>
                              <a:ext uri="{A12FA001-AC4F-418D-AE19-62706E023703}">
                                <ahyp:hlinkClr xmlns:ahyp="http://schemas.microsoft.com/office/drawing/2018/hyperlinkcolor" val="tx"/>
                              </a:ext>
                            </a:extLst>
                          </a:hlinkClick>
                        </a:rPr>
                        <a:t>caitken@bhncdsb.ca</a:t>
                      </a:r>
                      <a:r>
                        <a:rPr lang="en-US" sz="2500" dirty="0">
                          <a:solidFill>
                            <a:schemeClr val="tx1"/>
                          </a:solidFill>
                          <a:effectLst/>
                        </a:rPr>
                        <a:t>​</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1308844822"/>
                  </a:ext>
                </a:extLst>
              </a:tr>
              <a:tr h="879613">
                <a:tc>
                  <a:txBody>
                    <a:bodyPr/>
                    <a:lstStyle/>
                    <a:p>
                      <a:pPr algn="ctr" rtl="0" fontAlgn="base"/>
                      <a:r>
                        <a:rPr lang="en-US" sz="2500" dirty="0">
                          <a:effectLst/>
                        </a:rPr>
                        <a:t>H – Pa​</a:t>
                      </a:r>
                    </a:p>
                  </a:txBody>
                  <a:tcPr/>
                </a:tc>
                <a:tc>
                  <a:txBody>
                    <a:bodyPr/>
                    <a:lstStyle/>
                    <a:p>
                      <a:pPr algn="ctr" rtl="0" fontAlgn="auto"/>
                      <a:r>
                        <a:rPr lang="en-US" sz="2500" dirty="0">
                          <a:solidFill>
                            <a:schemeClr val="tx1"/>
                          </a:solidFill>
                          <a:effectLst/>
                          <a:hlinkClick r:id="rId4">
                            <a:extLst>
                              <a:ext uri="{A12FA001-AC4F-418D-AE19-62706E023703}">
                                <ahyp:hlinkClr xmlns:ahyp="http://schemas.microsoft.com/office/drawing/2018/hyperlinkcolor" val="tx"/>
                              </a:ext>
                            </a:extLst>
                          </a:hlinkClick>
                        </a:rPr>
                        <a:t>cdeconinck@bhncdsb.ca</a:t>
                      </a:r>
                      <a:r>
                        <a:rPr lang="en-US" sz="2500" dirty="0">
                          <a:solidFill>
                            <a:schemeClr val="tx1"/>
                          </a:solidFill>
                          <a:effectLst/>
                        </a:rPr>
                        <a:t> ​</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2036227719"/>
                  </a:ext>
                </a:extLst>
              </a:tr>
              <a:tr h="879613">
                <a:tc>
                  <a:txBody>
                    <a:bodyPr/>
                    <a:lstStyle/>
                    <a:p>
                      <a:pPr algn="ctr" rtl="0" fontAlgn="base"/>
                      <a:r>
                        <a:rPr lang="en-US" sz="2500" dirty="0">
                          <a:effectLst/>
                        </a:rPr>
                        <a:t>Pe - Z​</a:t>
                      </a:r>
                    </a:p>
                  </a:txBody>
                  <a:tcPr/>
                </a:tc>
                <a:tc>
                  <a:txBody>
                    <a:bodyPr/>
                    <a:lstStyle/>
                    <a:p>
                      <a:pPr algn="ctr" rtl="0" fontAlgn="auto"/>
                      <a:r>
                        <a:rPr lang="en-US" sz="2500" dirty="0">
                          <a:solidFill>
                            <a:schemeClr val="tx1"/>
                          </a:solidFill>
                          <a:effectLst/>
                          <a:hlinkClick r:id="rId5">
                            <a:extLst>
                              <a:ext uri="{A12FA001-AC4F-418D-AE19-62706E023703}">
                                <ahyp:hlinkClr xmlns:ahyp="http://schemas.microsoft.com/office/drawing/2018/hyperlinkcolor" val="tx"/>
                              </a:ext>
                            </a:extLst>
                          </a:hlinkClick>
                        </a:rPr>
                        <a:t>rderoo@bhncdsb.ca</a:t>
                      </a:r>
                      <a:r>
                        <a:rPr lang="en-US" sz="2500" dirty="0">
                          <a:solidFill>
                            <a:schemeClr val="tx1"/>
                          </a:solidFill>
                          <a:effectLst/>
                        </a:rPr>
                        <a:t> ​</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3475041100"/>
                  </a:ext>
                </a:extLst>
              </a:tr>
            </a:tbl>
          </a:graphicData>
        </a:graphic>
      </p:graphicFrame>
      <p:sp>
        <p:nvSpPr>
          <p:cNvPr id="3" name="Title 2">
            <a:extLst>
              <a:ext uri="{FF2B5EF4-FFF2-40B4-BE49-F238E27FC236}">
                <a16:creationId xmlns:a16="http://schemas.microsoft.com/office/drawing/2014/main" id="{53CB19C2-6D2F-4D8E-8654-7D8D3588D466}"/>
              </a:ext>
            </a:extLst>
          </p:cNvPr>
          <p:cNvSpPr>
            <a:spLocks noGrp="1"/>
          </p:cNvSpPr>
          <p:nvPr>
            <p:ph type="title"/>
          </p:nvPr>
        </p:nvSpPr>
        <p:spPr/>
        <p:txBody>
          <a:bodyPr/>
          <a:lstStyle/>
          <a:p>
            <a:r>
              <a:rPr lang="en-US">
                <a:ea typeface="MS PGothic"/>
                <a:cs typeface="Tunga"/>
              </a:rPr>
              <a:t>QUESTIONS /HELP</a:t>
            </a:r>
            <a:endParaRPr lang="en-US"/>
          </a:p>
        </p:txBody>
      </p:sp>
    </p:spTree>
    <p:extLst>
      <p:ext uri="{BB962C8B-B14F-4D97-AF65-F5344CB8AC3E}">
        <p14:creationId xmlns:p14="http://schemas.microsoft.com/office/powerpoint/2010/main" val="286011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a:extLst>
              <a:ext uri="{FF2B5EF4-FFF2-40B4-BE49-F238E27FC236}">
                <a16:creationId xmlns:a16="http://schemas.microsoft.com/office/drawing/2014/main" id="{09840EC7-A8CE-4F34-8B02-30DD834F7535}"/>
              </a:ext>
            </a:extLst>
          </p:cNvPr>
          <p:cNvSpPr>
            <a:spLocks noGrp="1"/>
          </p:cNvSpPr>
          <p:nvPr>
            <p:ph type="title"/>
          </p:nvPr>
        </p:nvSpPr>
        <p:spPr>
          <a:xfrm>
            <a:off x="482601" y="643467"/>
            <a:ext cx="2561709" cy="5571066"/>
          </a:xfrm>
        </p:spPr>
        <p:txBody>
          <a:bodyPr>
            <a:normAutofit/>
          </a:bodyPr>
          <a:lstStyle/>
          <a:p>
            <a:r>
              <a:rPr lang="en-US" dirty="0">
                <a:solidFill>
                  <a:srgbClr val="FFFFFF"/>
                </a:solidFill>
                <a:ea typeface="MS PGothic"/>
                <a:cs typeface="Tunga"/>
              </a:rPr>
              <a:t>How do I register?</a:t>
            </a:r>
            <a:endParaRPr lang="en-US" dirty="0">
              <a:solidFill>
                <a:srgbClr val="FFFFFF"/>
              </a:solidFill>
            </a:endParaRPr>
          </a:p>
        </p:txBody>
      </p:sp>
      <p:graphicFrame>
        <p:nvGraphicFramePr>
          <p:cNvPr id="5" name="Content Placeholder 1">
            <a:extLst>
              <a:ext uri="{FF2B5EF4-FFF2-40B4-BE49-F238E27FC236}">
                <a16:creationId xmlns:a16="http://schemas.microsoft.com/office/drawing/2014/main" id="{C20A3A3B-C728-411C-B438-2CAC0715FB5A}"/>
              </a:ext>
            </a:extLst>
          </p:cNvPr>
          <p:cNvGraphicFramePr>
            <a:graphicFrameLocks noGrp="1"/>
          </p:cNvGraphicFramePr>
          <p:nvPr>
            <p:ph sz="quarter" idx="13"/>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496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538" name="Straight Connector 22537">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540" name="Rectangle 2253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dirty="0">
                <a:solidFill>
                  <a:srgbClr val="FFFFFF"/>
                </a:solidFill>
                <a:latin typeface="+mj-lt"/>
                <a:ea typeface="+mj-ea"/>
                <a:cs typeface="+mj-cs"/>
              </a:rPr>
              <a:t>Why do you want to return?</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2621134379"/>
              </p:ext>
            </p:extLst>
          </p:nvPr>
        </p:nvGraphicFramePr>
        <p:xfrm>
          <a:off x="4121834" y="1097280"/>
          <a:ext cx="4539565" cy="5331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7097851-6677-BA4C-90F1-87AFD41B9027}"/>
              </a:ext>
            </a:extLst>
          </p:cNvPr>
          <p:cNvSpPr txBox="1"/>
          <p:nvPr/>
        </p:nvSpPr>
        <p:spPr>
          <a:xfrm>
            <a:off x="3981157" y="323557"/>
            <a:ext cx="4680242" cy="584775"/>
          </a:xfrm>
          <a:prstGeom prst="rect">
            <a:avLst/>
          </a:prstGeom>
          <a:noFill/>
        </p:spPr>
        <p:txBody>
          <a:bodyPr wrap="square" rtlCol="0">
            <a:spAutoFit/>
          </a:bodyPr>
          <a:lstStyle/>
          <a:p>
            <a:pPr algn="ctr"/>
            <a:r>
              <a:rPr lang="en-US" sz="3200" dirty="0"/>
              <a:t>BAD REASONS TO RETURN</a:t>
            </a:r>
            <a:endParaRPr lang="en-CA" sz="3200" dirty="0"/>
          </a:p>
        </p:txBody>
      </p:sp>
    </p:spTree>
    <p:extLst>
      <p:ext uri="{BB962C8B-B14F-4D97-AF65-F5344CB8AC3E}">
        <p14:creationId xmlns:p14="http://schemas.microsoft.com/office/powerpoint/2010/main" val="315984436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a:defRPr/>
            </a:pPr>
            <a:r>
              <a:rPr lang="en-US" sz="4300" kern="1200" cap="all" spc="100" baseline="0" dirty="0">
                <a:solidFill>
                  <a:srgbClr val="FFFFFF"/>
                </a:solidFill>
                <a:latin typeface="+mj-lt"/>
              </a:rPr>
              <a:t>Gap year options</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3119271667"/>
              </p:ext>
            </p:extLst>
          </p:nvPr>
        </p:nvGraphicFramePr>
        <p:xfrm>
          <a:off x="4202906" y="954087"/>
          <a:ext cx="4476860" cy="5390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235765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6ECD1-2FDD-4048-82F7-84A383417A01}"/>
              </a:ext>
            </a:extLst>
          </p:cNvPr>
          <p:cNvSpPr>
            <a:spLocks noGrp="1"/>
          </p:cNvSpPr>
          <p:nvPr>
            <p:ph type="ctrTitle"/>
          </p:nvPr>
        </p:nvSpPr>
        <p:spPr>
          <a:xfrm>
            <a:off x="723591" y="804333"/>
            <a:ext cx="2543925" cy="5249334"/>
          </a:xfrm>
        </p:spPr>
        <p:txBody>
          <a:bodyPr vert="horz" lIns="91440" tIns="45720" rIns="91440" bIns="45720" rtlCol="0" anchor="ctr">
            <a:normAutofit/>
          </a:bodyPr>
          <a:lstStyle/>
          <a:p>
            <a:pPr fontAlgn="auto">
              <a:spcAft>
                <a:spcPts val="0"/>
              </a:spcAft>
              <a:defRPr/>
            </a:pPr>
            <a:r>
              <a:rPr lang="en-US" sz="4300" spc="100">
                <a:solidFill>
                  <a:srgbClr val="FFFFFF"/>
                </a:solidFill>
              </a:rPr>
              <a:t>Undecided??</a:t>
            </a:r>
          </a:p>
        </p:txBody>
      </p:sp>
      <p:sp>
        <p:nvSpPr>
          <p:cNvPr id="3" name="Subtitle 2">
            <a:extLst>
              <a:ext uri="{FF2B5EF4-FFF2-40B4-BE49-F238E27FC236}">
                <a16:creationId xmlns:a16="http://schemas.microsoft.com/office/drawing/2014/main" id="{FD3F3A4A-1329-4E56-AF16-843E54FEEA07}"/>
              </a:ext>
            </a:extLst>
          </p:cNvPr>
          <p:cNvSpPr>
            <a:spLocks noGrp="1"/>
          </p:cNvSpPr>
          <p:nvPr>
            <p:ph type="subTitle" idx="1"/>
          </p:nvPr>
        </p:nvSpPr>
        <p:spPr>
          <a:xfrm>
            <a:off x="3713286" y="365760"/>
            <a:ext cx="4859214" cy="6006905"/>
          </a:xfrm>
        </p:spPr>
        <p:txBody>
          <a:bodyPr vert="horz" lIns="45720" tIns="45720" rIns="45720" bIns="45720" rtlCol="0" anchor="ctr">
            <a:normAutofit/>
          </a:bodyPr>
          <a:lstStyle/>
          <a:p>
            <a:pPr marL="457200" indent="-457200" fontAlgn="auto">
              <a:lnSpc>
                <a:spcPct val="90000"/>
              </a:lnSpc>
              <a:spcAft>
                <a:spcPts val="600"/>
              </a:spcAft>
              <a:buFont typeface="Arial" panose="020B0604020202020204" pitchFamily="34" charset="0"/>
              <a:buChar char="•"/>
              <a:defRPr/>
            </a:pPr>
            <a:r>
              <a:rPr lang="en-US" altLang="en-US" sz="2800" dirty="0">
                <a:solidFill>
                  <a:schemeClr val="tx1"/>
                </a:solidFill>
              </a:rPr>
              <a:t>It is okay to be undecided, as long you have a plan </a:t>
            </a:r>
          </a:p>
          <a:p>
            <a:pPr marL="457200" indent="-457200" fontAlgn="auto">
              <a:lnSpc>
                <a:spcPct val="90000"/>
              </a:lnSpc>
              <a:spcAft>
                <a:spcPts val="600"/>
              </a:spcAft>
              <a:buFont typeface="Arial" panose="020B0604020202020204" pitchFamily="34" charset="0"/>
              <a:buChar char="•"/>
              <a:defRPr/>
            </a:pPr>
            <a:r>
              <a:rPr lang="en-US" altLang="en-US" sz="2800" dirty="0">
                <a:solidFill>
                  <a:schemeClr val="tx1"/>
                </a:solidFill>
              </a:rPr>
              <a:t>If there is a </a:t>
            </a:r>
            <a:r>
              <a:rPr lang="en-US" altLang="en-US" sz="2800" b="1" dirty="0">
                <a:solidFill>
                  <a:schemeClr val="tx1"/>
                </a:solidFill>
              </a:rPr>
              <a:t>CHANCE</a:t>
            </a:r>
            <a:r>
              <a:rPr lang="en-US" altLang="en-US" sz="2800" dirty="0">
                <a:solidFill>
                  <a:schemeClr val="tx1"/>
                </a:solidFill>
              </a:rPr>
              <a:t> you might return to HT for a 5</a:t>
            </a:r>
            <a:r>
              <a:rPr lang="en-US" altLang="en-US" sz="2800" baseline="30000" dirty="0">
                <a:solidFill>
                  <a:schemeClr val="tx1"/>
                </a:solidFill>
              </a:rPr>
              <a:t>th</a:t>
            </a:r>
            <a:r>
              <a:rPr lang="en-US" altLang="en-US" sz="2800" dirty="0">
                <a:solidFill>
                  <a:schemeClr val="tx1"/>
                </a:solidFill>
              </a:rPr>
              <a:t> year, be sure to register with us by the due date: Feb 27</a:t>
            </a:r>
            <a:r>
              <a:rPr lang="en-US" altLang="en-US" sz="2800" baseline="30000" dirty="0">
                <a:solidFill>
                  <a:schemeClr val="tx1"/>
                </a:solidFill>
              </a:rPr>
              <a:t>th</a:t>
            </a:r>
            <a:r>
              <a:rPr lang="en-US" altLang="en-US" sz="2800" dirty="0">
                <a:solidFill>
                  <a:schemeClr val="tx1"/>
                </a:solidFill>
              </a:rPr>
              <a:t> . </a:t>
            </a:r>
          </a:p>
          <a:p>
            <a:pPr marL="457200" indent="-457200" fontAlgn="auto">
              <a:lnSpc>
                <a:spcPct val="90000"/>
              </a:lnSpc>
              <a:spcAft>
                <a:spcPts val="600"/>
              </a:spcAft>
              <a:buFont typeface="Arial" panose="020B0604020202020204" pitchFamily="34" charset="0"/>
              <a:buChar char="•"/>
              <a:defRPr/>
            </a:pPr>
            <a:r>
              <a:rPr lang="en-US" altLang="en-US" sz="2800" dirty="0">
                <a:solidFill>
                  <a:schemeClr val="tx1"/>
                </a:solidFill>
              </a:rPr>
              <a:t>If there is a </a:t>
            </a:r>
            <a:r>
              <a:rPr lang="en-US" altLang="en-US" sz="2800" b="1" dirty="0">
                <a:solidFill>
                  <a:schemeClr val="tx1"/>
                </a:solidFill>
              </a:rPr>
              <a:t>CHANCE</a:t>
            </a:r>
            <a:r>
              <a:rPr lang="en-US" altLang="en-US" sz="2800" dirty="0">
                <a:solidFill>
                  <a:schemeClr val="tx1"/>
                </a:solidFill>
              </a:rPr>
              <a:t> you might go to college, be sure to log in now and see if programs are open.</a:t>
            </a:r>
          </a:p>
          <a:p>
            <a:pPr marL="457200" indent="-457200" fontAlgn="auto">
              <a:lnSpc>
                <a:spcPct val="90000"/>
              </a:lnSpc>
              <a:spcAft>
                <a:spcPts val="600"/>
              </a:spcAft>
              <a:buFont typeface="Arial" panose="020B0604020202020204" pitchFamily="34" charset="0"/>
              <a:buChar char="•"/>
              <a:defRPr/>
            </a:pPr>
            <a:r>
              <a:rPr lang="en-US" altLang="en-US" sz="2800" dirty="0">
                <a:solidFill>
                  <a:schemeClr val="tx1"/>
                </a:solidFill>
              </a:rPr>
              <a:t>If there is a </a:t>
            </a:r>
            <a:r>
              <a:rPr lang="en-US" altLang="en-US" sz="2800" b="1" dirty="0">
                <a:solidFill>
                  <a:schemeClr val="tx1"/>
                </a:solidFill>
              </a:rPr>
              <a:t>CHANCE</a:t>
            </a:r>
            <a:r>
              <a:rPr lang="en-US" altLang="en-US" sz="2800" dirty="0">
                <a:solidFill>
                  <a:schemeClr val="tx1"/>
                </a:solidFill>
              </a:rPr>
              <a:t> you are going to work full time, start your job search now.</a:t>
            </a:r>
          </a:p>
        </p:txBody>
      </p:sp>
    </p:spTree>
    <p:extLst>
      <p:ext uri="{BB962C8B-B14F-4D97-AF65-F5344CB8AC3E}">
        <p14:creationId xmlns:p14="http://schemas.microsoft.com/office/powerpoint/2010/main" val="62640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538" name="Straight Connector 22537">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540" name="Rectangle 2253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dirty="0">
                <a:solidFill>
                  <a:srgbClr val="FFFFFF"/>
                </a:solidFill>
                <a:latin typeface="+mj-lt"/>
                <a:ea typeface="+mj-ea"/>
                <a:cs typeface="+mj-cs"/>
              </a:rPr>
              <a:t>Student activity fee</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1479500296"/>
              </p:ext>
            </p:extLst>
          </p:nvPr>
        </p:nvGraphicFramePr>
        <p:xfrm>
          <a:off x="4121834" y="393895"/>
          <a:ext cx="4539565" cy="6035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04117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CA">
                <a:solidFill>
                  <a:srgbClr val="FFFFFF"/>
                </a:solidFill>
                <a:latin typeface="Calibri" panose="020F0502020204030204" pitchFamily="34" charset="0"/>
                <a:cs typeface="Calibri" panose="020F0502020204030204" pitchFamily="34" charset="0"/>
              </a:rPr>
              <a:t>Plan Ahead – University Bound</a:t>
            </a:r>
          </a:p>
        </p:txBody>
      </p:sp>
      <p:pic>
        <p:nvPicPr>
          <p:cNvPr id="5" name="Picture 4" descr="Red marker on a calendar">
            <a:extLst>
              <a:ext uri="{FF2B5EF4-FFF2-40B4-BE49-F238E27FC236}">
                <a16:creationId xmlns:a16="http://schemas.microsoft.com/office/drawing/2014/main" id="{44DD39E7-B9A9-404F-9011-5A9347A539C5}"/>
              </a:ext>
            </a:extLst>
          </p:cNvPr>
          <p:cNvPicPr>
            <a:picLocks noChangeAspect="1"/>
          </p:cNvPicPr>
          <p:nvPr/>
        </p:nvPicPr>
        <p:blipFill rotWithShape="1">
          <a:blip r:embed="rId3"/>
          <a:srcRect l="1524" r="12444" b="-3"/>
          <a:stretch/>
        </p:blipFill>
        <p:spPr>
          <a:xfrm>
            <a:off x="245660" y="321733"/>
            <a:ext cx="5293729"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1989" y="917725"/>
            <a:ext cx="2568554" cy="4852362"/>
          </a:xfrm>
        </p:spPr>
        <p:txBody>
          <a:bodyPr anchor="ctr">
            <a:normAutofit fontScale="85000" lnSpcReduction="20000"/>
          </a:bodyPr>
          <a:lstStyle/>
          <a:p>
            <a:r>
              <a:rPr lang="en-US" sz="3600">
                <a:solidFill>
                  <a:srgbClr val="FFFFFF"/>
                </a:solidFill>
                <a:latin typeface="Calibri" panose="020F0502020204030204" pitchFamily="34" charset="0"/>
                <a:cs typeface="Calibri" panose="020F0502020204030204" pitchFamily="34" charset="0"/>
              </a:rPr>
              <a:t>Minimum of </a:t>
            </a:r>
            <a:r>
              <a:rPr lang="en-US" sz="3600" b="1">
                <a:solidFill>
                  <a:srgbClr val="FFFFFF"/>
                </a:solidFill>
                <a:latin typeface="Calibri" panose="020F0502020204030204" pitchFamily="34" charset="0"/>
                <a:cs typeface="Calibri" panose="020F0502020204030204" pitchFamily="34" charset="0"/>
              </a:rPr>
              <a:t>6 </a:t>
            </a:r>
            <a:r>
              <a:rPr lang="en-US" sz="3600">
                <a:solidFill>
                  <a:srgbClr val="FFFFFF"/>
                </a:solidFill>
                <a:latin typeface="Calibri" panose="020F0502020204030204" pitchFamily="34" charset="0"/>
                <a:cs typeface="Calibri" panose="020F0502020204030204" pitchFamily="34" charset="0"/>
              </a:rPr>
              <a:t>grade 12 U/M courses required</a:t>
            </a:r>
          </a:p>
          <a:p>
            <a:endParaRPr lang="en-US" sz="3600">
              <a:solidFill>
                <a:srgbClr val="FFFFFF"/>
              </a:solidFill>
              <a:latin typeface="Calibri" panose="020F0502020204030204" pitchFamily="34" charset="0"/>
              <a:cs typeface="Calibri" panose="020F0502020204030204" pitchFamily="34" charset="0"/>
            </a:endParaRPr>
          </a:p>
          <a:p>
            <a:r>
              <a:rPr lang="en-US" sz="3600">
                <a:solidFill>
                  <a:srgbClr val="FFFFFF"/>
                </a:solidFill>
                <a:latin typeface="Calibri" panose="020F0502020204030204" pitchFamily="34" charset="0"/>
                <a:cs typeface="Calibri" panose="020F0502020204030204" pitchFamily="34" charset="0"/>
              </a:rPr>
              <a:t>Check pre-requisites &amp; required average @</a:t>
            </a:r>
          </a:p>
          <a:p>
            <a:r>
              <a:rPr lang="en-CA" sz="3600">
                <a:solidFill>
                  <a:srgbClr val="FFFFFF"/>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https://www.ontariouniversitiesinfo.ca/</a:t>
            </a:r>
            <a:r>
              <a:rPr lang="en-CA" sz="3600">
                <a:solidFill>
                  <a:srgbClr val="FFFFFF"/>
                </a:solidFill>
                <a:latin typeface="Calibri" panose="020F0502020204030204" pitchFamily="34" charset="0"/>
                <a:cs typeface="Calibri" panose="020F0502020204030204" pitchFamily="34" charset="0"/>
              </a:rPr>
              <a:t> </a:t>
            </a:r>
            <a:r>
              <a:rPr lang="en-US" sz="3600" u="sng">
                <a:solidFill>
                  <a:srgbClr val="FFFFFF"/>
                </a:solidFill>
                <a:latin typeface="Calibri" panose="020F0502020204030204" pitchFamily="34" charset="0"/>
                <a:cs typeface="Calibri" panose="020F0502020204030204" pitchFamily="34" charset="0"/>
              </a:rPr>
              <a:t>  </a:t>
            </a:r>
          </a:p>
          <a:p>
            <a:endParaRPr lang="en-US">
              <a:solidFill>
                <a:srgbClr val="FFFFFF"/>
              </a:solidFill>
            </a:endParaRPr>
          </a:p>
        </p:txBody>
      </p:sp>
    </p:spTree>
    <p:extLst>
      <p:ext uri="{BB962C8B-B14F-4D97-AF65-F5344CB8AC3E}">
        <p14:creationId xmlns:p14="http://schemas.microsoft.com/office/powerpoint/2010/main" val="57794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CA">
                <a:solidFill>
                  <a:srgbClr val="FFFFFF"/>
                </a:solidFill>
                <a:latin typeface="Calibri" panose="020F0502020204030204" pitchFamily="34" charset="0"/>
                <a:cs typeface="Calibri" panose="020F0502020204030204" pitchFamily="34" charset="0"/>
              </a:rPr>
              <a:t>Plan Ahead – Trades Bound </a:t>
            </a:r>
          </a:p>
        </p:txBody>
      </p:sp>
      <p:pic>
        <p:nvPicPr>
          <p:cNvPr id="5" name="Picture 4" descr="Red marker on a calendar">
            <a:extLst>
              <a:ext uri="{FF2B5EF4-FFF2-40B4-BE49-F238E27FC236}">
                <a16:creationId xmlns:a16="http://schemas.microsoft.com/office/drawing/2014/main" id="{44DD39E7-B9A9-404F-9011-5A9347A539C5}"/>
              </a:ext>
            </a:extLst>
          </p:cNvPr>
          <p:cNvPicPr>
            <a:picLocks noChangeAspect="1"/>
          </p:cNvPicPr>
          <p:nvPr/>
        </p:nvPicPr>
        <p:blipFill rotWithShape="1">
          <a:blip r:embed="rId3"/>
          <a:srcRect l="1524" r="12444" b="-3"/>
          <a:stretch/>
        </p:blipFill>
        <p:spPr>
          <a:xfrm>
            <a:off x="245660" y="321733"/>
            <a:ext cx="5293729"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1988" y="917725"/>
            <a:ext cx="2728819" cy="4852362"/>
          </a:xfrm>
        </p:spPr>
        <p:txBody>
          <a:bodyPr anchor="ctr">
            <a:normAutofit fontScale="92500" lnSpcReduction="10000"/>
          </a:bodyPr>
          <a:lstStyle/>
          <a:p>
            <a:r>
              <a:rPr lang="en-CA" sz="3600">
                <a:solidFill>
                  <a:srgbClr val="FFFFFF"/>
                </a:solidFill>
                <a:latin typeface="Calibri" panose="020F0502020204030204" pitchFamily="34" charset="0"/>
                <a:cs typeface="Calibri" panose="020F0502020204030204" pitchFamily="34" charset="0"/>
              </a:rPr>
              <a:t>Check recommended courses and # of hours required</a:t>
            </a:r>
          </a:p>
          <a:p>
            <a:r>
              <a:rPr lang="en-CA" sz="3600">
                <a:solidFill>
                  <a:srgbClr val="FFFFFF"/>
                </a:solidFill>
                <a:latin typeface="Calibri" panose="020F0502020204030204" pitchFamily="34" charset="0"/>
                <a:cs typeface="Calibri" panose="020F0502020204030204" pitchFamily="34" charset="0"/>
              </a:rPr>
              <a:t> www.careersintrades.com   </a:t>
            </a:r>
          </a:p>
          <a:p>
            <a:r>
              <a:rPr lang="en-CA" sz="3600">
                <a:solidFill>
                  <a:srgbClr val="FFFFFF"/>
                </a:solidFill>
                <a:latin typeface="Calibri" panose="020F0502020204030204" pitchFamily="34" charset="0"/>
                <a:cs typeface="Calibri" panose="020F0502020204030204" pitchFamily="34" charset="0"/>
              </a:rPr>
              <a:t>www.apprenticesearch.com </a:t>
            </a:r>
            <a:endParaRPr lang="en-US">
              <a:solidFill>
                <a:srgbClr val="FFFFFF"/>
              </a:solidFill>
            </a:endParaRPr>
          </a:p>
        </p:txBody>
      </p:sp>
    </p:spTree>
    <p:extLst>
      <p:ext uri="{BB962C8B-B14F-4D97-AF65-F5344CB8AC3E}">
        <p14:creationId xmlns:p14="http://schemas.microsoft.com/office/powerpoint/2010/main" val="207369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1" y="643467"/>
            <a:ext cx="2561709" cy="5571066"/>
          </a:xfrm>
        </p:spPr>
        <p:txBody>
          <a:bodyPr>
            <a:normAutofit/>
          </a:bodyPr>
          <a:lstStyle/>
          <a:p>
            <a:r>
              <a:rPr lang="en-US">
                <a:solidFill>
                  <a:srgbClr val="FFFFFF"/>
                </a:solidFill>
                <a:latin typeface="Calibri" panose="020F0502020204030204" pitchFamily="34" charset="0"/>
                <a:cs typeface="Calibri" panose="020F0502020204030204" pitchFamily="34" charset="0"/>
              </a:rPr>
              <a:t>Plan ahead - trades</a:t>
            </a:r>
            <a:endParaRPr lang="en-CA">
              <a:solidFill>
                <a:srgbClr val="FFFFFF"/>
              </a:solidFill>
              <a:latin typeface="Calibri" panose="020F050202020403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0E9F6213-1400-4B54-8BAB-9BE2113E5ED1}"/>
              </a:ext>
            </a:extLst>
          </p:cNvPr>
          <p:cNvGraphicFramePr>
            <a:graphicFrameLocks noGrp="1"/>
          </p:cNvGraphicFramePr>
          <p:nvPr>
            <p:ph idx="1"/>
            <p:extLst>
              <p:ext uri="{D42A27DB-BD31-4B8C-83A1-F6EECF244321}">
                <p14:modId xmlns:p14="http://schemas.microsoft.com/office/powerpoint/2010/main" val="1892735046"/>
              </p:ext>
            </p:extLst>
          </p:nvPr>
        </p:nvGraphicFramePr>
        <p:xfrm>
          <a:off x="4202906" y="400050"/>
          <a:ext cx="4458493" cy="547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599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0&quot;/&gt;&lt;/object&gt;&lt;object type=&quot;3&quot; unique_id=&quot;10005&quot;&gt;&lt;property id=&quot;20148&quot; value=&quot;5&quot;/&gt;&lt;property id=&quot;20300&quot; value=&quot;Slide 2&quot;/&gt;&lt;property id=&quot;20307&quot; value=&quot;415&quot;/&gt;&lt;/object&gt;&lt;object type=&quot;3&quot; unique_id=&quot;10006&quot;&gt;&lt;property id=&quot;20148&quot; value=&quot;5&quot;/&gt;&lt;property id=&quot;20300&quot; value=&quot;Slide 3&quot;/&gt;&lt;property id=&quot;20307&quot; value=&quot;431&quot;/&gt;&lt;/object&gt;&lt;object type=&quot;3&quot; unique_id=&quot;10007&quot;&gt;&lt;property id=&quot;20148&quot; value=&quot;5&quot;/&gt;&lt;property id=&quot;20300&quot; value=&quot;Slide 4&quot;/&gt;&lt;property id=&quot;20307&quot; value=&quot;432&quot;/&gt;&lt;/object&gt;&lt;object type=&quot;3&quot; unique_id=&quot;10008&quot;&gt;&lt;property id=&quot;20148&quot; value=&quot;5&quot;/&gt;&lt;property id=&quot;20300&quot; value=&quot;Slide 5&quot;/&gt;&lt;property id=&quot;20307&quot; value=&quot;433&quot;/&gt;&lt;/object&gt;&lt;object type=&quot;3&quot; unique_id=&quot;10009&quot;&gt;&lt;property id=&quot;20148&quot; value=&quot;5&quot;/&gt;&lt;property id=&quot;20300&quot; value=&quot;Slide 6&quot;/&gt;&lt;property id=&quot;20307&quot; value=&quot;343&quot;/&gt;&lt;/object&gt;&lt;object type=&quot;3&quot; unique_id=&quot;10010&quot;&gt;&lt;property id=&quot;20148&quot; value=&quot;5&quot;/&gt;&lt;property id=&quot;20300&quot; value=&quot;Slide 7&quot;/&gt;&lt;property id=&quot;20307&quot; value=&quot;434&quot;/&gt;&lt;/object&gt;&lt;object type=&quot;3&quot; unique_id=&quot;10011&quot;&gt;&lt;property id=&quot;20148&quot; value=&quot;5&quot;/&gt;&lt;property id=&quot;20300&quot; value=&quot;Slide 8 - &amp;quot;CHANGING PATHWAYS&amp;#x0D;&amp;#x0A;transfer courses&amp;quot;&quot;/&gt;&lt;property id=&quot;20307&quot; value=&quot;405&quot;/&gt;&lt;/object&gt;&lt;object type=&quot;3&quot; unique_id=&quot;10012&quot;&gt;&lt;property id=&quot;20148&quot; value=&quot;5&quot;/&gt;&lt;property id=&quot;20300&quot; value=&quot;Slide 9 - &amp;quot;PLAN AHEAD… &amp;quot;&quot;/&gt;&lt;property id=&quot;20307&quot; value=&quot;417&quot;/&gt;&lt;/object&gt;&lt;object type=&quot;3&quot; unique_id=&quot;10013&quot;&gt;&lt;property id=&quot;20148&quot; value=&quot;5&quot;/&gt;&lt;property id=&quot;20300&quot; value=&quot;Slide 10 - &amp;quot;PLAN AHEAD… &amp;quot;&quot;/&gt;&lt;property id=&quot;20307&quot; value=&quot;420&quot;/&gt;&lt;/object&gt;&lt;object type=&quot;3&quot; unique_id=&quot;10014&quot;&gt;&lt;property id=&quot;20148&quot; value=&quot;5&quot;/&gt;&lt;property id=&quot;20300&quot; value=&quot;Slide 11 - &amp;quot;PLAN AHEAD… &amp;quot;&quot;/&gt;&lt;property id=&quot;20307&quot; value=&quot;421&quot;/&gt;&lt;/object&gt;&lt;object type=&quot;3&quot; unique_id=&quot;10015&quot;&gt;&lt;property id=&quot;20148&quot; value=&quot;5&quot;/&gt;&lt;property id=&quot;20300&quot; value=&quot;Slide 12&quot;/&gt;&lt;property id=&quot;20307&quot; value=&quot;422&quot;/&gt;&lt;/object&gt;&lt;object type=&quot;3&quot; unique_id=&quot;10016&quot;&gt;&lt;property id=&quot;20148&quot; value=&quot;5&quot;/&gt;&lt;property id=&quot;20300&quot; value=&quot;Slide 13 - &amp;quot;Math Requirements….&amp;#x0D;&amp;#x0A;&amp;#x0D;&amp;#x0A;-&amp;amp;#x09;IMPORTANT to check program requirements for your college/ university program or trade!&amp;#x0D;&amp;#x0A;-&amp;amp;#x09;Op&quot;/&gt;&lt;property id=&quot;20307&quot; value=&quot;410&quot;/&gt;&lt;/object&gt;&lt;object type=&quot;3&quot; unique_id=&quot;10017&quot;&gt;&lt;property id=&quot;20148&quot; value=&quot;5&quot;/&gt;&lt;property id=&quot;20300&quot; value=&quot;Slide 14 - &amp;quot;Making Your Choices: Required Courses&amp;quot;&quot;/&gt;&lt;property id=&quot;20307&quot; value=&quot;438&quot;/&gt;&lt;/object&gt;&lt;object type=&quot;3&quot; unique_id=&quot;10018&quot;&gt;&lt;property id=&quot;20148&quot; value=&quot;5&quot;/&gt;&lt;property id=&quot;20300&quot; value=&quot;Slide 15 - &amp;quot;Elective (Optional) Courses&amp;quot;&quot;/&gt;&lt;property id=&quot;20307&quot; value=&quot;435&quot;/&gt;&lt;/object&gt;&lt;object type=&quot;3&quot; unique_id=&quot;10020&quot;&gt;&lt;property id=&quot;20148&quot; value=&quot;5&quot;/&gt;&lt;property id=&quot;20300&quot; value=&quot;Slide 16 - &amp;quot;Elective (Optional) Courses&amp;quot;&quot;/&gt;&lt;property id=&quot;20307&quot; value=&quot;436&quot;/&gt;&lt;/object&gt;&lt;object type=&quot;3&quot; unique_id=&quot;10021&quot;&gt;&lt;property id=&quot;20148&quot; value=&quot;5&quot;/&gt;&lt;property id=&quot;20300&quot; value=&quot;Slide 19 - &amp;quot;Elective (Optional) Courses&amp;quot;&quot;/&gt;&lt;property id=&quot;20307&quot; value=&quot;439&quot;/&gt;&lt;/object&gt;&lt;object type=&quot;3&quot; unique_id=&quot;10022&quot;&gt;&lt;property id=&quot;20148&quot; value=&quot;5&quot;/&gt;&lt;property id=&quot;20300&quot; value=&quot;Slide 18 - &amp;quot;Elective (Optional) Courses&amp;quot;&quot;/&gt;&lt;property id=&quot;20307&quot; value=&quot;437&quot;/&gt;&lt;/object&gt;&lt;object type=&quot;3&quot; unique_id=&quot;10025&quot;&gt;&lt;property id=&quot;20148&quot; value=&quot;5&quot;/&gt;&lt;property id=&quot;20300&quot; value=&quot;Slide 20 - &amp;quot;Elective (Optional) Courses&amp;quot;&quot;/&gt;&lt;property id=&quot;20307&quot; value=&quot;440&quot;/&gt;&lt;/object&gt;&lt;object type=&quot;3&quot; unique_id=&quot;10026&quot;&gt;&lt;property id=&quot;20148&quot; value=&quot;5&quot;/&gt;&lt;property id=&quot;20300&quot; value=&quot;Slide 17 - &amp;quot;Interdisciplinary Courses&amp;quot;&quot;/&gt;&lt;property id=&quot;20307&quot; value=&quot;429&quot;/&gt;&lt;/object&gt;&lt;object type=&quot;3&quot; unique_id=&quot;10029&quot;&gt;&lt;property id=&quot;20148&quot; value=&quot;5&quot;/&gt;&lt;property id=&quot;20300&quot; value=&quot;Slide 21 - &amp;quot;Let’s Get Started…&amp;quot;&quot;/&gt;&lt;property id=&quot;20307&quot; value=&quot;441&quot;/&gt;&lt;/object&gt;&lt;object type=&quot;3&quot; unique_id=&quot;10030&quot;&gt;&lt;property id=&quot;20148&quot; value=&quot;5&quot;/&gt;&lt;property id=&quot;20300&quot; value=&quot;Slide 22 - &amp;quot;Let’s Get Started…&amp;quot;&quot;/&gt;&lt;property id=&quot;20307&quot; value=&quot;442&quot;/&gt;&lt;/object&gt;&lt;object type=&quot;3&quot; unique_id=&quot;10031&quot;&gt;&lt;property id=&quot;20148&quot; value=&quot;5&quot;/&gt;&lt;property id=&quot;20300&quot; value=&quot;Slide 23 - &amp;quot;DUE DATES&amp;quot;&quot;/&gt;&lt;property id=&quot;20307&quot; value=&quot;443&quot;/&gt;&lt;/object&gt;&lt;object type=&quot;3&quot; unique_id=&quot;10032&quot;&gt;&lt;property id=&quot;20148&quot; value=&quot;5&quot;/&gt;&lt;property id=&quot;20300&quot; value=&quot;Slide 24 - &amp;quot;Course Selections&amp;quot;&quot;/&gt;&lt;property id=&quot;20307&quot; value=&quot;42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2225ce-984a-42d3-8f12-96d654057ec0">
      <Terms xmlns="http://schemas.microsoft.com/office/infopath/2007/PartnerControls"/>
    </lcf76f155ced4ddcb4097134ff3c332f>
    <TaxCatchAll xmlns="9dbaf4bd-ff25-40e8-80d2-d55b5ac7aae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77CC0B23EA594D89E9B1EF0835E3DB" ma:contentTypeVersion="16" ma:contentTypeDescription="Create a new document." ma:contentTypeScope="" ma:versionID="8b3ca03b629f45c9c5ce4b6908c3adf7">
  <xsd:schema xmlns:xsd="http://www.w3.org/2001/XMLSchema" xmlns:xs="http://www.w3.org/2001/XMLSchema" xmlns:p="http://schemas.microsoft.com/office/2006/metadata/properties" xmlns:ns2="dd2225ce-984a-42d3-8f12-96d654057ec0" xmlns:ns3="9dbaf4bd-ff25-40e8-80d2-d55b5ac7aaea" targetNamespace="http://schemas.microsoft.com/office/2006/metadata/properties" ma:root="true" ma:fieldsID="a84eed1cf59862c0594e13bb9d3f2cab" ns2:_="" ns3:_="">
    <xsd:import namespace="dd2225ce-984a-42d3-8f12-96d654057ec0"/>
    <xsd:import namespace="9dbaf4bd-ff25-40e8-80d2-d55b5ac7a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225ce-984a-42d3-8f12-96d654057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0eff6f-e721-466e-a938-0f479f639c7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baf4bd-ff25-40e8-80d2-d55b5ac7aa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6400efd-9052-47ce-becc-4745dea836a5}" ma:internalName="TaxCatchAll" ma:showField="CatchAllData" ma:web="9dbaf4bd-ff25-40e8-80d2-d55b5ac7aa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3F527291-2B59-4697-818A-3AEB35498E2A}">
  <ds:schemaRefs>
    <ds:schemaRef ds:uri="http://schemas.openxmlformats.org/package/2006/metadata/core-properties"/>
    <ds:schemaRef ds:uri="dd2225ce-984a-42d3-8f12-96d654057ec0"/>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9dbaf4bd-ff25-40e8-80d2-d55b5ac7aae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EBD1ABF-26F9-4A9A-8794-26D63FD12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225ce-984a-42d3-8f12-96d654057ec0"/>
    <ds:schemaRef ds:uri="9dbaf4bd-ff25-40e8-80d2-d55b5ac7a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8704EF-D790-4CF3-B617-CE9FF6BB6DCF}">
  <ds:schemaRefs>
    <ds:schemaRef ds:uri="http://schemas.microsoft.com/sharepoint/v3/contenttype/forms"/>
  </ds:schemaRefs>
</ds:datastoreItem>
</file>

<file path=customXml/itemProps4.xml><?xml version="1.0" encoding="utf-8"?>
<ds:datastoreItem xmlns:ds="http://schemas.openxmlformats.org/officeDocument/2006/customXml" ds:itemID="{D1C5D573-1556-47AA-BB53-4F5DF42E5FD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Integral</Template>
  <TotalTime>232</TotalTime>
  <Words>1134</Words>
  <Application>Microsoft Office PowerPoint</Application>
  <PresentationFormat>On-screen Show (4:3)</PresentationFormat>
  <Paragraphs>163</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Times New Roman</vt:lpstr>
      <vt:lpstr>Tw Cen MT</vt:lpstr>
      <vt:lpstr>Tw Cen MT Condensed</vt:lpstr>
      <vt:lpstr>Wingdings 3</vt:lpstr>
      <vt:lpstr>Integral</vt:lpstr>
      <vt:lpstr>Returning grade 12s</vt:lpstr>
      <vt:lpstr>Why do you want to return?</vt:lpstr>
      <vt:lpstr>Why do you want to return?</vt:lpstr>
      <vt:lpstr>Gap year options</vt:lpstr>
      <vt:lpstr>Undecided??</vt:lpstr>
      <vt:lpstr>Student activity fee</vt:lpstr>
      <vt:lpstr>Plan Ahead – University Bound</vt:lpstr>
      <vt:lpstr>Plan Ahead – Trades Bound </vt:lpstr>
      <vt:lpstr>Plan ahead - trades</vt:lpstr>
      <vt:lpstr>Plan Ahead – College Bound</vt:lpstr>
      <vt:lpstr>Campus visits</vt:lpstr>
      <vt:lpstr> HOW DO I CHOOSE THE RIGHT ELECTIVES??    </vt:lpstr>
      <vt:lpstr>E-Learning</vt:lpstr>
      <vt:lpstr>E-Learning</vt:lpstr>
      <vt:lpstr>Summer School 2023</vt:lpstr>
      <vt:lpstr>Summer School 2023</vt:lpstr>
      <vt:lpstr>Grade 11 summer school choices</vt:lpstr>
      <vt:lpstr>GRADE 11 Summer school choices</vt:lpstr>
      <vt:lpstr>GRADE 12 SUMMER SCHOOL CHOICES</vt:lpstr>
      <vt:lpstr>Due dates</vt:lpstr>
      <vt:lpstr>Permission granted</vt:lpstr>
      <vt:lpstr>How do I register?</vt:lpstr>
      <vt:lpstr>ALTERNATE CHOICE</vt:lpstr>
      <vt:lpstr>Choose wisely</vt:lpstr>
      <vt:lpstr>QUESTIONS /HELP</vt:lpstr>
      <vt:lpstr>How do I register?</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Curriculum</dc:title>
  <dc:creator>Carol Caulderwood</dc:creator>
  <cp:lastModifiedBy>Carla Aitken</cp:lastModifiedBy>
  <cp:revision>23</cp:revision>
  <cp:lastPrinted>2014-02-10T18:56:32Z</cp:lastPrinted>
  <dcterms:created xsi:type="dcterms:W3CDTF">2000-08-24T17:52:20Z</dcterms:created>
  <dcterms:modified xsi:type="dcterms:W3CDTF">2023-02-07T00:58:33Z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Lenora Burnett</vt:lpwstr>
  </property>
  <property fmtid="{D5CDD505-2E9C-101B-9397-08002B2CF9AE}" pid="3" name="Order">
    <vt:lpwstr>913800.000000000</vt:lpwstr>
  </property>
  <property fmtid="{D5CDD505-2E9C-101B-9397-08002B2CF9AE}" pid="4" name="display_urn:schemas-microsoft-com:office:office#Author">
    <vt:lpwstr>Lenora Burnett</vt:lpwstr>
  </property>
  <property fmtid="{D5CDD505-2E9C-101B-9397-08002B2CF9AE}" pid="5" name="ContentTypeId">
    <vt:lpwstr>0x0101002977CC0B23EA594D89E9B1EF0835E3DB</vt:lpwstr>
  </property>
  <property fmtid="{D5CDD505-2E9C-101B-9397-08002B2CF9AE}" pid="6" name="MediaServiceImageTags">
    <vt:lpwstr/>
  </property>
</Properties>
</file>