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81" r:id="rId5"/>
    <p:sldMasterId id="2147483690" r:id="rId6"/>
  </p:sldMasterIdLst>
  <p:notesMasterIdLst>
    <p:notesMasterId r:id="rId48"/>
  </p:notesMasterIdLst>
  <p:handoutMasterIdLst>
    <p:handoutMasterId r:id="rId49"/>
  </p:handoutMasterIdLst>
  <p:sldIdLst>
    <p:sldId id="461" r:id="rId7"/>
    <p:sldId id="331" r:id="rId8"/>
    <p:sldId id="323" r:id="rId9"/>
    <p:sldId id="489" r:id="rId10"/>
    <p:sldId id="517" r:id="rId11"/>
    <p:sldId id="515" r:id="rId12"/>
    <p:sldId id="332" r:id="rId13"/>
    <p:sldId id="488" r:id="rId14"/>
    <p:sldId id="509" r:id="rId15"/>
    <p:sldId id="495" r:id="rId16"/>
    <p:sldId id="529" r:id="rId17"/>
    <p:sldId id="528" r:id="rId18"/>
    <p:sldId id="531" r:id="rId19"/>
    <p:sldId id="499" r:id="rId20"/>
    <p:sldId id="500" r:id="rId21"/>
    <p:sldId id="438" r:id="rId22"/>
    <p:sldId id="474" r:id="rId23"/>
    <p:sldId id="496" r:id="rId24"/>
    <p:sldId id="462" r:id="rId25"/>
    <p:sldId id="518" r:id="rId26"/>
    <p:sldId id="523" r:id="rId27"/>
    <p:sldId id="524" r:id="rId28"/>
    <p:sldId id="525" r:id="rId29"/>
    <p:sldId id="526" r:id="rId30"/>
    <p:sldId id="502" r:id="rId31"/>
    <p:sldId id="514" r:id="rId32"/>
    <p:sldId id="334" r:id="rId33"/>
    <p:sldId id="435" r:id="rId34"/>
    <p:sldId id="471" r:id="rId35"/>
    <p:sldId id="478" r:id="rId36"/>
    <p:sldId id="511" r:id="rId37"/>
    <p:sldId id="482" r:id="rId38"/>
    <p:sldId id="487" r:id="rId39"/>
    <p:sldId id="313" r:id="rId40"/>
    <p:sldId id="522" r:id="rId41"/>
    <p:sldId id="516" r:id="rId42"/>
    <p:sldId id="494" r:id="rId43"/>
    <p:sldId id="441" r:id="rId44"/>
    <p:sldId id="466" r:id="rId45"/>
    <p:sldId id="467" r:id="rId46"/>
    <p:sldId id="510" r:id="rId47"/>
  </p:sldIdLst>
  <p:sldSz cx="9144000" cy="6858000" type="screen4x3"/>
  <p:notesSz cx="7010400" cy="9296400"/>
  <p:custDataLst>
    <p:tags r:id="rId5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CC"/>
    <a:srgbClr val="BC8EDE"/>
    <a:srgbClr val="A66BD3"/>
    <a:srgbClr val="FFFF99"/>
    <a:srgbClr val="66FF33"/>
    <a:srgbClr val="00FF00"/>
    <a:srgbClr val="FF6600"/>
    <a:srgbClr val="33CC33"/>
    <a:srgbClr val="00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8442C-1A88-491C-ACA4-7874ABAD4887}" v="316" dt="2023-01-27T16:25:21.005"/>
    <p1510:client id="{299E19B3-A3E7-4D46-A0E9-B4E3F4DD88FF}" v="440" dt="2023-02-13T18:16:17.104"/>
    <p1510:client id="{5157EC62-F87D-4ED8-9EB1-3B3EFFF9A9FE}" v="15" dt="2023-02-10T19:31:30.206"/>
    <p1510:client id="{51E67E44-E9F9-4ED3-9D43-93F5DB3C9F99}" v="59" dt="2023-02-01T18:29:49.621"/>
    <p1510:client id="{7B398F9E-43CF-4818-85A7-D0DF3118F1AA}" v="73" dt="2023-02-13T18:37:03.109"/>
    <p1510:client id="{97415F99-B657-499F-BF5D-3C17199E0B1F}" v="101" dt="2023-02-10T19:57:25.567"/>
    <p1510:client id="{EF2CE1C5-22E0-4530-B070-6DB14342EA5D}" v="331" dt="2023-02-13T22:03:56.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007" autoAdjust="0"/>
  </p:normalViewPr>
  <p:slideViewPr>
    <p:cSldViewPr snapToGrid="0">
      <p:cViewPr varScale="1">
        <p:scale>
          <a:sx n="70" d="100"/>
          <a:sy n="70" d="100"/>
        </p:scale>
        <p:origin x="2178" y="66"/>
      </p:cViewPr>
      <p:guideLst>
        <p:guide orient="horz" pos="2160"/>
        <p:guide pos="2880"/>
      </p:guideLst>
    </p:cSldViewPr>
  </p:slideViewPr>
  <p:notesTextViewPr>
    <p:cViewPr>
      <p:scale>
        <a:sx n="1" d="1"/>
        <a:sy n="1" d="1"/>
      </p:scale>
      <p:origin x="0" y="0"/>
    </p:cViewPr>
  </p:notesTextViewPr>
  <p:sorterViewPr>
    <p:cViewPr>
      <p:scale>
        <a:sx n="100" d="100"/>
        <a:sy n="100" d="100"/>
      </p:scale>
      <p:origin x="0" y="-8076"/>
    </p:cViewPr>
  </p:sorterViewPr>
  <p:notesViewPr>
    <p:cSldViewPr snapToGrid="0">
      <p:cViewPr varScale="1">
        <p:scale>
          <a:sx n="66" d="100"/>
          <a:sy n="66" d="100"/>
        </p:scale>
        <p:origin x="0" y="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tags" Target="tags/tag1.xml"/><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Aitken" userId="S::caitken@bhncdsb.ca::9277dd6d-2202-43e4-a4b5-cd1a8e2bd679" providerId="AD" clId="Web-{5157EC62-F87D-4ED8-9EB1-3B3EFFF9A9FE}"/>
    <pc:docChg chg="addSld delSld modSld sldOrd">
      <pc:chgData name="Carla Aitken" userId="S::caitken@bhncdsb.ca::9277dd6d-2202-43e4-a4b5-cd1a8e2bd679" providerId="AD" clId="Web-{5157EC62-F87D-4ED8-9EB1-3B3EFFF9A9FE}" dt="2023-02-10T19:31:30.206" v="133"/>
      <pc:docMkLst>
        <pc:docMk/>
      </pc:docMkLst>
      <pc:sldChg chg="modSp">
        <pc:chgData name="Carla Aitken" userId="S::caitken@bhncdsb.ca::9277dd6d-2202-43e4-a4b5-cd1a8e2bd679" providerId="AD" clId="Web-{5157EC62-F87D-4ED8-9EB1-3B3EFFF9A9FE}" dt="2023-02-10T19:15:09.436" v="49" actId="20577"/>
        <pc:sldMkLst>
          <pc:docMk/>
          <pc:sldMk cId="1499513944" sldId="463"/>
        </pc:sldMkLst>
        <pc:graphicFrameChg chg="modGraphic">
          <ac:chgData name="Carla Aitken" userId="S::caitken@bhncdsb.ca::9277dd6d-2202-43e4-a4b5-cd1a8e2bd679" providerId="AD" clId="Web-{5157EC62-F87D-4ED8-9EB1-3B3EFFF9A9FE}" dt="2023-02-10T19:15:09.436" v="49" actId="20577"/>
          <ac:graphicFrameMkLst>
            <pc:docMk/>
            <pc:sldMk cId="1499513944" sldId="463"/>
            <ac:graphicFrameMk id="5" creationId="{15E5CA28-ECB2-43EE-8556-CD24C968FCB5}"/>
          </ac:graphicFrameMkLst>
        </pc:graphicFrameChg>
      </pc:sldChg>
      <pc:sldChg chg="del">
        <pc:chgData name="Carla Aitken" userId="S::caitken@bhncdsb.ca::9277dd6d-2202-43e4-a4b5-cd1a8e2bd679" providerId="AD" clId="Web-{5157EC62-F87D-4ED8-9EB1-3B3EFFF9A9FE}" dt="2023-02-10T19:31:30.206" v="133"/>
        <pc:sldMkLst>
          <pc:docMk/>
          <pc:sldMk cId="555730741" sldId="464"/>
        </pc:sldMkLst>
      </pc:sldChg>
      <pc:sldChg chg="delSp del">
        <pc:chgData name="Carla Aitken" userId="S::caitken@bhncdsb.ca::9277dd6d-2202-43e4-a4b5-cd1a8e2bd679" providerId="AD" clId="Web-{5157EC62-F87D-4ED8-9EB1-3B3EFFF9A9FE}" dt="2023-02-10T19:05:27.724" v="3"/>
        <pc:sldMkLst>
          <pc:docMk/>
          <pc:sldMk cId="1151862711" sldId="468"/>
        </pc:sldMkLst>
        <pc:picChg chg="del">
          <ac:chgData name="Carla Aitken" userId="S::caitken@bhncdsb.ca::9277dd6d-2202-43e4-a4b5-cd1a8e2bd679" providerId="AD" clId="Web-{5157EC62-F87D-4ED8-9EB1-3B3EFFF9A9FE}" dt="2023-02-10T19:05:19.208" v="1"/>
          <ac:picMkLst>
            <pc:docMk/>
            <pc:sldMk cId="1151862711" sldId="468"/>
            <ac:picMk id="4" creationId="{79B498E5-D235-44E8-9176-4F53F1F6FCEE}"/>
          </ac:picMkLst>
        </pc:picChg>
      </pc:sldChg>
      <pc:sldChg chg="modSp">
        <pc:chgData name="Carla Aitken" userId="S::caitken@bhncdsb.ca::9277dd6d-2202-43e4-a4b5-cd1a8e2bd679" providerId="AD" clId="Web-{5157EC62-F87D-4ED8-9EB1-3B3EFFF9A9FE}" dt="2023-02-10T19:06:50.598" v="18" actId="20577"/>
        <pc:sldMkLst>
          <pc:docMk/>
          <pc:sldMk cId="2232438032" sldId="475"/>
        </pc:sldMkLst>
        <pc:graphicFrameChg chg="modGraphic">
          <ac:chgData name="Carla Aitken" userId="S::caitken@bhncdsb.ca::9277dd6d-2202-43e4-a4b5-cd1a8e2bd679" providerId="AD" clId="Web-{5157EC62-F87D-4ED8-9EB1-3B3EFFF9A9FE}" dt="2023-02-10T19:06:50.598" v="18" actId="20577"/>
          <ac:graphicFrameMkLst>
            <pc:docMk/>
            <pc:sldMk cId="2232438032" sldId="475"/>
            <ac:graphicFrameMk id="22533" creationId="{5C536F29-6A01-4D22-BB77-8079F4DAE2FA}"/>
          </ac:graphicFrameMkLst>
        </pc:graphicFrameChg>
      </pc:sldChg>
      <pc:sldChg chg="ord">
        <pc:chgData name="Carla Aitken" userId="S::caitken@bhncdsb.ca::9277dd6d-2202-43e4-a4b5-cd1a8e2bd679" providerId="AD" clId="Web-{5157EC62-F87D-4ED8-9EB1-3B3EFFF9A9FE}" dt="2023-02-10T19:20:55.182" v="117"/>
        <pc:sldMkLst>
          <pc:docMk/>
          <pc:sldMk cId="3684383735" sldId="492"/>
        </pc:sldMkLst>
      </pc:sldChg>
      <pc:sldChg chg="modSp ord">
        <pc:chgData name="Carla Aitken" userId="S::caitken@bhncdsb.ca::9277dd6d-2202-43e4-a4b5-cd1a8e2bd679" providerId="AD" clId="Web-{5157EC62-F87D-4ED8-9EB1-3B3EFFF9A9FE}" dt="2023-02-10T19:25:09.163" v="132" actId="20577"/>
        <pc:sldMkLst>
          <pc:docMk/>
          <pc:sldMk cId="888135387" sldId="493"/>
        </pc:sldMkLst>
        <pc:graphicFrameChg chg="modGraphic">
          <ac:chgData name="Carla Aitken" userId="S::caitken@bhncdsb.ca::9277dd6d-2202-43e4-a4b5-cd1a8e2bd679" providerId="AD" clId="Web-{5157EC62-F87D-4ED8-9EB1-3B3EFFF9A9FE}" dt="2023-02-10T19:25:09.163" v="132" actId="20577"/>
          <ac:graphicFrameMkLst>
            <pc:docMk/>
            <pc:sldMk cId="888135387" sldId="493"/>
            <ac:graphicFrameMk id="16" creationId="{40BA4D1C-1D2F-4136-AA60-87A86016CCC3}"/>
          </ac:graphicFrameMkLst>
        </pc:graphicFrameChg>
      </pc:sldChg>
      <pc:sldChg chg="del">
        <pc:chgData name="Carla Aitken" userId="S::caitken@bhncdsb.ca::9277dd6d-2202-43e4-a4b5-cd1a8e2bd679" providerId="AD" clId="Web-{5157EC62-F87D-4ED8-9EB1-3B3EFFF9A9FE}" dt="2023-02-10T19:23:01.305" v="119"/>
        <pc:sldMkLst>
          <pc:docMk/>
          <pc:sldMk cId="812562711" sldId="513"/>
        </pc:sldMkLst>
      </pc:sldChg>
      <pc:sldChg chg="add">
        <pc:chgData name="Carla Aitken" userId="S::caitken@bhncdsb.ca::9277dd6d-2202-43e4-a4b5-cd1a8e2bd679" providerId="AD" clId="Web-{5157EC62-F87D-4ED8-9EB1-3B3EFFF9A9FE}" dt="2023-02-10T19:03:12.116" v="0"/>
        <pc:sldMkLst>
          <pc:docMk/>
          <pc:sldMk cId="3954317642" sldId="517"/>
        </pc:sldMkLst>
      </pc:sldChg>
      <pc:sldChg chg="add">
        <pc:chgData name="Carla Aitken" userId="S::caitken@bhncdsb.ca::9277dd6d-2202-43e4-a4b5-cd1a8e2bd679" providerId="AD" clId="Web-{5157EC62-F87D-4ED8-9EB1-3B3EFFF9A9FE}" dt="2023-02-10T19:05:24.896" v="2"/>
        <pc:sldMkLst>
          <pc:docMk/>
          <pc:sldMk cId="1488651559" sldId="518"/>
        </pc:sldMkLst>
      </pc:sldChg>
      <pc:sldChg chg="modSp add replId">
        <pc:chgData name="Carla Aitken" userId="S::caitken@bhncdsb.ca::9277dd6d-2202-43e4-a4b5-cd1a8e2bd679" providerId="AD" clId="Web-{5157EC62-F87D-4ED8-9EB1-3B3EFFF9A9FE}" dt="2023-02-10T19:16:19.201" v="110" actId="20577"/>
        <pc:sldMkLst>
          <pc:docMk/>
          <pc:sldMk cId="3371210232" sldId="519"/>
        </pc:sldMkLst>
        <pc:graphicFrameChg chg="modGraphic">
          <ac:chgData name="Carla Aitken" userId="S::caitken@bhncdsb.ca::9277dd6d-2202-43e4-a4b5-cd1a8e2bd679" providerId="AD" clId="Web-{5157EC62-F87D-4ED8-9EB1-3B3EFFF9A9FE}" dt="2023-02-10T19:16:19.201" v="110" actId="20577"/>
          <ac:graphicFrameMkLst>
            <pc:docMk/>
            <pc:sldMk cId="3371210232" sldId="519"/>
            <ac:graphicFrameMk id="5" creationId="{15E5CA28-ECB2-43EE-8556-CD24C968FCB5}"/>
          </ac:graphicFrameMkLst>
        </pc:graphicFrameChg>
      </pc:sldChg>
      <pc:sldChg chg="add ord">
        <pc:chgData name="Carla Aitken" userId="S::caitken@bhncdsb.ca::9277dd6d-2202-43e4-a4b5-cd1a8e2bd679" providerId="AD" clId="Web-{5157EC62-F87D-4ED8-9EB1-3B3EFFF9A9FE}" dt="2023-02-10T19:17:50.528" v="112"/>
        <pc:sldMkLst>
          <pc:docMk/>
          <pc:sldMk cId="1769915891" sldId="520"/>
        </pc:sldMkLst>
      </pc:sldChg>
      <pc:sldChg chg="add">
        <pc:chgData name="Carla Aitken" userId="S::caitken@bhncdsb.ca::9277dd6d-2202-43e4-a4b5-cd1a8e2bd679" providerId="AD" clId="Web-{5157EC62-F87D-4ED8-9EB1-3B3EFFF9A9FE}" dt="2023-02-10T19:18:07.231" v="113"/>
        <pc:sldMkLst>
          <pc:docMk/>
          <pc:sldMk cId="1941773579" sldId="521"/>
        </pc:sldMkLst>
      </pc:sldChg>
      <pc:sldChg chg="add ord">
        <pc:chgData name="Carla Aitken" userId="S::caitken@bhncdsb.ca::9277dd6d-2202-43e4-a4b5-cd1a8e2bd679" providerId="AD" clId="Web-{5157EC62-F87D-4ED8-9EB1-3B3EFFF9A9FE}" dt="2023-02-10T19:18:34.621" v="115"/>
        <pc:sldMkLst>
          <pc:docMk/>
          <pc:sldMk cId="1756638226" sldId="522"/>
        </pc:sldMkLst>
      </pc:sldChg>
    </pc:docChg>
  </pc:docChgLst>
  <pc:docChgLst>
    <pc:chgData name="Carla Aitken" userId="S::caitken@bhncdsb.ca::9277dd6d-2202-43e4-a4b5-cd1a8e2bd679" providerId="AD" clId="Web-{299E19B3-A3E7-4D46-A0E9-B4E3F4DD88FF}"/>
    <pc:docChg chg="addSld delSld modSld sldOrd addMainMaster">
      <pc:chgData name="Carla Aitken" userId="S::caitken@bhncdsb.ca::9277dd6d-2202-43e4-a4b5-cd1a8e2bd679" providerId="AD" clId="Web-{299E19B3-A3E7-4D46-A0E9-B4E3F4DD88FF}" dt="2023-02-13T18:16:16.119" v="607"/>
      <pc:docMkLst>
        <pc:docMk/>
      </pc:docMkLst>
      <pc:sldChg chg="del">
        <pc:chgData name="Carla Aitken" userId="S::caitken@bhncdsb.ca::9277dd6d-2202-43e4-a4b5-cd1a8e2bd679" providerId="AD" clId="Web-{299E19B3-A3E7-4D46-A0E9-B4E3F4DD88FF}" dt="2023-02-13T18:12:16.208" v="598"/>
        <pc:sldMkLst>
          <pc:docMk/>
          <pc:sldMk cId="577942246" sldId="286"/>
        </pc:sldMkLst>
      </pc:sldChg>
      <pc:sldChg chg="del">
        <pc:chgData name="Carla Aitken" userId="S::caitken@bhncdsb.ca::9277dd6d-2202-43e4-a4b5-cd1a8e2bd679" providerId="AD" clId="Web-{299E19B3-A3E7-4D46-A0E9-B4E3F4DD88FF}" dt="2023-02-13T18:12:52.225" v="600"/>
        <pc:sldMkLst>
          <pc:docMk/>
          <pc:sldMk cId="3843599301" sldId="287"/>
        </pc:sldMkLst>
      </pc:sldChg>
      <pc:sldChg chg="modSp">
        <pc:chgData name="Carla Aitken" userId="S::caitken@bhncdsb.ca::9277dd6d-2202-43e4-a4b5-cd1a8e2bd679" providerId="AD" clId="Web-{299E19B3-A3E7-4D46-A0E9-B4E3F4DD88FF}" dt="2023-02-13T18:15:45.181" v="605" actId="20577"/>
        <pc:sldMkLst>
          <pc:docMk/>
          <pc:sldMk cId="1998645087" sldId="334"/>
        </pc:sldMkLst>
        <pc:spChg chg="mod">
          <ac:chgData name="Carla Aitken" userId="S::caitken@bhncdsb.ca::9277dd6d-2202-43e4-a4b5-cd1a8e2bd679" providerId="AD" clId="Web-{299E19B3-A3E7-4D46-A0E9-B4E3F4DD88FF}" dt="2023-02-13T18:15:45.181" v="605" actId="20577"/>
          <ac:spMkLst>
            <pc:docMk/>
            <pc:sldMk cId="1998645087" sldId="334"/>
            <ac:spMk id="3" creationId="{00000000-0000-0000-0000-000000000000}"/>
          </ac:spMkLst>
        </pc:spChg>
      </pc:sldChg>
      <pc:sldChg chg="del">
        <pc:chgData name="Carla Aitken" userId="S::caitken@bhncdsb.ca::9277dd6d-2202-43e4-a4b5-cd1a8e2bd679" providerId="AD" clId="Web-{299E19B3-A3E7-4D46-A0E9-B4E3F4DD88FF}" dt="2023-02-13T18:05:49.576" v="586"/>
        <pc:sldMkLst>
          <pc:docMk/>
          <pc:sldMk cId="2016933713" sldId="335"/>
        </pc:sldMkLst>
      </pc:sldChg>
      <pc:sldChg chg="ord">
        <pc:chgData name="Carla Aitken" userId="S::caitken@bhncdsb.ca::9277dd6d-2202-43e4-a4b5-cd1a8e2bd679" providerId="AD" clId="Web-{299E19B3-A3E7-4D46-A0E9-B4E3F4DD88FF}" dt="2023-02-13T18:09:07.517" v="594"/>
        <pc:sldMkLst>
          <pc:docMk/>
          <pc:sldMk cId="2310031374" sldId="462"/>
        </pc:sldMkLst>
      </pc:sldChg>
      <pc:sldChg chg="del">
        <pc:chgData name="Carla Aitken" userId="S::caitken@bhncdsb.ca::9277dd6d-2202-43e4-a4b5-cd1a8e2bd679" providerId="AD" clId="Web-{299E19B3-A3E7-4D46-A0E9-B4E3F4DD88FF}" dt="2023-02-13T18:12:50.506" v="599"/>
        <pc:sldMkLst>
          <pc:docMk/>
          <pc:sldMk cId="2073698348" sldId="476"/>
        </pc:sldMkLst>
      </pc:sldChg>
      <pc:sldChg chg="del">
        <pc:chgData name="Carla Aitken" userId="S::caitken@bhncdsb.ca::9277dd6d-2202-43e4-a4b5-cd1a8e2bd679" providerId="AD" clId="Web-{299E19B3-A3E7-4D46-A0E9-B4E3F4DD88FF}" dt="2023-02-13T18:10:52.582" v="596"/>
        <pc:sldMkLst>
          <pc:docMk/>
          <pc:sldMk cId="536248430" sldId="477"/>
        </pc:sldMkLst>
      </pc:sldChg>
      <pc:sldChg chg="add del">
        <pc:chgData name="Carla Aitken" userId="S::caitken@bhncdsb.ca::9277dd6d-2202-43e4-a4b5-cd1a8e2bd679" providerId="AD" clId="Web-{299E19B3-A3E7-4D46-A0E9-B4E3F4DD88FF}" dt="2023-02-13T18:16:16.119" v="607"/>
        <pc:sldMkLst>
          <pc:docMk/>
          <pc:sldMk cId="1680581398" sldId="479"/>
        </pc:sldMkLst>
      </pc:sldChg>
      <pc:sldChg chg="del">
        <pc:chgData name="Carla Aitken" userId="S::caitken@bhncdsb.ca::9277dd6d-2202-43e4-a4b5-cd1a8e2bd679" providerId="AD" clId="Web-{299E19B3-A3E7-4D46-A0E9-B4E3F4DD88FF}" dt="2023-02-13T18:10:55.941" v="597"/>
        <pc:sldMkLst>
          <pc:docMk/>
          <pc:sldMk cId="3305069369" sldId="490"/>
        </pc:sldMkLst>
      </pc:sldChg>
      <pc:sldChg chg="addSp delSp modSp">
        <pc:chgData name="Carla Aitken" userId="S::caitken@bhncdsb.ca::9277dd6d-2202-43e4-a4b5-cd1a8e2bd679" providerId="AD" clId="Web-{299E19B3-A3E7-4D46-A0E9-B4E3F4DD88FF}" dt="2023-02-13T17:45:06.694" v="265"/>
        <pc:sldMkLst>
          <pc:docMk/>
          <pc:sldMk cId="1951584500" sldId="495"/>
        </pc:sldMkLst>
        <pc:spChg chg="add del mod">
          <ac:chgData name="Carla Aitken" userId="S::caitken@bhncdsb.ca::9277dd6d-2202-43e4-a4b5-cd1a8e2bd679" providerId="AD" clId="Web-{299E19B3-A3E7-4D46-A0E9-B4E3F4DD88FF}" dt="2023-02-13T17:42:10.707" v="190"/>
          <ac:spMkLst>
            <pc:docMk/>
            <pc:sldMk cId="1951584500" sldId="495"/>
            <ac:spMk id="2" creationId="{7F50811A-5FF4-B5F9-C7C2-56E73E0921BD}"/>
          </ac:spMkLst>
        </pc:spChg>
        <pc:spChg chg="add del mod">
          <ac:chgData name="Carla Aitken" userId="S::caitken@bhncdsb.ca::9277dd6d-2202-43e4-a4b5-cd1a8e2bd679" providerId="AD" clId="Web-{299E19B3-A3E7-4D46-A0E9-B4E3F4DD88FF}" dt="2023-02-13T17:41:07.237" v="140"/>
          <ac:spMkLst>
            <pc:docMk/>
            <pc:sldMk cId="1951584500" sldId="495"/>
            <ac:spMk id="3" creationId="{F8E113AE-7502-229A-D859-63DD99C6FB9C}"/>
          </ac:spMkLst>
        </pc:spChg>
        <pc:spChg chg="mod">
          <ac:chgData name="Carla Aitken" userId="S::caitken@bhncdsb.ca::9277dd6d-2202-43e4-a4b5-cd1a8e2bd679" providerId="AD" clId="Web-{299E19B3-A3E7-4D46-A0E9-B4E3F4DD88FF}" dt="2023-02-13T17:43:17.286" v="230"/>
          <ac:spMkLst>
            <pc:docMk/>
            <pc:sldMk cId="1951584500" sldId="495"/>
            <ac:spMk id="4" creationId="{F9FCABED-22E2-4B08-B418-A57F859A447B}"/>
          </ac:spMkLst>
        </pc:spChg>
        <pc:spChg chg="add del mod">
          <ac:chgData name="Carla Aitken" userId="S::caitken@bhncdsb.ca::9277dd6d-2202-43e4-a4b5-cd1a8e2bd679" providerId="AD" clId="Web-{299E19B3-A3E7-4D46-A0E9-B4E3F4DD88FF}" dt="2023-02-13T17:41:03.659" v="139"/>
          <ac:spMkLst>
            <pc:docMk/>
            <pc:sldMk cId="1951584500" sldId="495"/>
            <ac:spMk id="5" creationId="{3688A9A5-1118-2CB7-988C-53C93AB27C03}"/>
          </ac:spMkLst>
        </pc:spChg>
        <pc:spChg chg="del mod">
          <ac:chgData name="Carla Aitken" userId="S::caitken@bhncdsb.ca::9277dd6d-2202-43e4-a4b5-cd1a8e2bd679" providerId="AD" clId="Web-{299E19B3-A3E7-4D46-A0E9-B4E3F4DD88FF}" dt="2023-02-13T17:42:04.644" v="189"/>
          <ac:spMkLst>
            <pc:docMk/>
            <pc:sldMk cId="1951584500" sldId="495"/>
            <ac:spMk id="6" creationId="{F3B39E79-325F-450C-B5DE-F82BEAFF32B4}"/>
          </ac:spMkLst>
        </pc:spChg>
        <pc:spChg chg="del">
          <ac:chgData name="Carla Aitken" userId="S::caitken@bhncdsb.ca::9277dd6d-2202-43e4-a4b5-cd1a8e2bd679" providerId="AD" clId="Web-{299E19B3-A3E7-4D46-A0E9-B4E3F4DD88FF}" dt="2023-02-13T17:35:41.481" v="43"/>
          <ac:spMkLst>
            <pc:docMk/>
            <pc:sldMk cId="1951584500" sldId="495"/>
            <ac:spMk id="7" creationId="{3FF0A013-FA11-4B9B-9DFE-C416B1144655}"/>
          </ac:spMkLst>
        </pc:spChg>
        <pc:spChg chg="add del">
          <ac:chgData name="Carla Aitken" userId="S::caitken@bhncdsb.ca::9277dd6d-2202-43e4-a4b5-cd1a8e2bd679" providerId="AD" clId="Web-{299E19B3-A3E7-4D46-A0E9-B4E3F4DD88FF}" dt="2023-02-13T17:37:29.202" v="50"/>
          <ac:spMkLst>
            <pc:docMk/>
            <pc:sldMk cId="1951584500" sldId="495"/>
            <ac:spMk id="28" creationId="{B0890400-BB8B-4A44-AB63-65C7CA223EBA}"/>
          </ac:spMkLst>
        </pc:spChg>
        <pc:spChg chg="del mod">
          <ac:chgData name="Carla Aitken" userId="S::caitken@bhncdsb.ca::9277dd6d-2202-43e4-a4b5-cd1a8e2bd679" providerId="AD" clId="Web-{299E19B3-A3E7-4D46-A0E9-B4E3F4DD88FF}" dt="2023-02-13T17:36:15.200" v="44"/>
          <ac:spMkLst>
            <pc:docMk/>
            <pc:sldMk cId="1951584500" sldId="495"/>
            <ac:spMk id="30" creationId="{4BAA5969-EF38-477A-9B23-AD3E39F6BE6A}"/>
          </ac:spMkLst>
        </pc:spChg>
        <pc:spChg chg="add del">
          <ac:chgData name="Carla Aitken" userId="S::caitken@bhncdsb.ca::9277dd6d-2202-43e4-a4b5-cd1a8e2bd679" providerId="AD" clId="Web-{299E19B3-A3E7-4D46-A0E9-B4E3F4DD88FF}" dt="2023-02-13T17:43:17.286" v="230"/>
          <ac:spMkLst>
            <pc:docMk/>
            <pc:sldMk cId="1951584500" sldId="495"/>
            <ac:spMk id="37" creationId="{81AEB8A9-B768-4E30-BA55-D919E6687343}"/>
          </ac:spMkLst>
        </pc:spChg>
        <pc:spChg chg="add del">
          <ac:chgData name="Carla Aitken" userId="S::caitken@bhncdsb.ca::9277dd6d-2202-43e4-a4b5-cd1a8e2bd679" providerId="AD" clId="Web-{299E19B3-A3E7-4D46-A0E9-B4E3F4DD88FF}" dt="2023-02-13T17:41:19.628" v="142"/>
          <ac:spMkLst>
            <pc:docMk/>
            <pc:sldMk cId="1951584500" sldId="495"/>
            <ac:spMk id="60" creationId="{8E1783B8-F003-C299-EEFC-F939672D0C04}"/>
          </ac:spMkLst>
        </pc:spChg>
        <pc:spChg chg="add del mod">
          <ac:chgData name="Carla Aitken" userId="S::caitken@bhncdsb.ca::9277dd6d-2202-43e4-a4b5-cd1a8e2bd679" providerId="AD" clId="Web-{299E19B3-A3E7-4D46-A0E9-B4E3F4DD88FF}" dt="2023-02-13T17:39:41.470" v="69"/>
          <ac:spMkLst>
            <pc:docMk/>
            <pc:sldMk cId="1951584500" sldId="495"/>
            <ac:spMk id="162" creationId="{B2919B5C-BDA4-032B-630E-E422BC3A0D83}"/>
          </ac:spMkLst>
        </pc:spChg>
        <pc:spChg chg="add mod">
          <ac:chgData name="Carla Aitken" userId="S::caitken@bhncdsb.ca::9277dd6d-2202-43e4-a4b5-cd1a8e2bd679" providerId="AD" clId="Web-{299E19B3-A3E7-4D46-A0E9-B4E3F4DD88FF}" dt="2023-02-13T17:44:15.256" v="242" actId="1076"/>
          <ac:spMkLst>
            <pc:docMk/>
            <pc:sldMk cId="1951584500" sldId="495"/>
            <ac:spMk id="164" creationId="{1C37506F-1219-8253-37CC-BC730EDDECAE}"/>
          </ac:spMkLst>
        </pc:spChg>
        <pc:spChg chg="add mod">
          <ac:chgData name="Carla Aitken" userId="S::caitken@bhncdsb.ca::9277dd6d-2202-43e4-a4b5-cd1a8e2bd679" providerId="AD" clId="Web-{299E19B3-A3E7-4D46-A0E9-B4E3F4DD88FF}" dt="2023-02-13T17:44:10.787" v="241" actId="1076"/>
          <ac:spMkLst>
            <pc:docMk/>
            <pc:sldMk cId="1951584500" sldId="495"/>
            <ac:spMk id="165" creationId="{1C37506F-1219-8253-37CC-BC730EDDECAE}"/>
          </ac:spMkLst>
        </pc:spChg>
        <pc:spChg chg="add mod">
          <ac:chgData name="Carla Aitken" userId="S::caitken@bhncdsb.ca::9277dd6d-2202-43e4-a4b5-cd1a8e2bd679" providerId="AD" clId="Web-{299E19B3-A3E7-4D46-A0E9-B4E3F4DD88FF}" dt="2023-02-13T17:44:35.569" v="245" actId="1076"/>
          <ac:spMkLst>
            <pc:docMk/>
            <pc:sldMk cId="1951584500" sldId="495"/>
            <ac:spMk id="166" creationId="{1C37506F-1219-8253-37CC-BC730EDDECAE}"/>
          </ac:spMkLst>
        </pc:spChg>
        <pc:graphicFrameChg chg="add del mod ord modGraphic">
          <ac:chgData name="Carla Aitken" userId="S::caitken@bhncdsb.ca::9277dd6d-2202-43e4-a4b5-cd1a8e2bd679" providerId="AD" clId="Web-{299E19B3-A3E7-4D46-A0E9-B4E3F4DD88FF}" dt="2023-02-13T17:39:29.595" v="68"/>
          <ac:graphicFrameMkLst>
            <pc:docMk/>
            <pc:sldMk cId="1951584500" sldId="495"/>
            <ac:graphicFrameMk id="32" creationId="{8D5B71EA-1CA2-CE70-E36F-84D139CCE0BD}"/>
          </ac:graphicFrameMkLst>
        </pc:graphicFrameChg>
        <pc:graphicFrameChg chg="add del mod modGraphic">
          <ac:chgData name="Carla Aitken" userId="S::caitken@bhncdsb.ca::9277dd6d-2202-43e4-a4b5-cd1a8e2bd679" providerId="AD" clId="Web-{299E19B3-A3E7-4D46-A0E9-B4E3F4DD88FF}" dt="2023-02-13T17:38:09.374" v="52"/>
          <ac:graphicFrameMkLst>
            <pc:docMk/>
            <pc:sldMk cId="1951584500" sldId="495"/>
            <ac:graphicFrameMk id="54" creationId="{1E76D5B4-8A0A-D73D-68E0-0414C9B44CE6}"/>
          </ac:graphicFrameMkLst>
        </pc:graphicFrameChg>
        <pc:graphicFrameChg chg="add mod ord modGraphic">
          <ac:chgData name="Carla Aitken" userId="S::caitken@bhncdsb.ca::9277dd6d-2202-43e4-a4b5-cd1a8e2bd679" providerId="AD" clId="Web-{299E19B3-A3E7-4D46-A0E9-B4E3F4DD88FF}" dt="2023-02-13T17:45:06.694" v="265"/>
          <ac:graphicFrameMkLst>
            <pc:docMk/>
            <pc:sldMk cId="1951584500" sldId="495"/>
            <ac:graphicFrameMk id="163" creationId="{8FFA961E-6144-0417-7B9A-B17D86DA9642}"/>
          </ac:graphicFrameMkLst>
        </pc:graphicFrameChg>
        <pc:cxnChg chg="add del">
          <ac:chgData name="Carla Aitken" userId="S::caitken@bhncdsb.ca::9277dd6d-2202-43e4-a4b5-cd1a8e2bd679" providerId="AD" clId="Web-{299E19B3-A3E7-4D46-A0E9-B4E3F4DD88FF}" dt="2023-02-13T17:37:29.202" v="50"/>
          <ac:cxnSpMkLst>
            <pc:docMk/>
            <pc:sldMk cId="1951584500" sldId="495"/>
            <ac:cxnSpMk id="29" creationId="{4D39B797-CDC6-4529-8A36-9CBFC9816337}"/>
          </ac:cxnSpMkLst>
        </pc:cxnChg>
      </pc:sldChg>
      <pc:sldChg chg="ord">
        <pc:chgData name="Carla Aitken" userId="S::caitken@bhncdsb.ca::9277dd6d-2202-43e4-a4b5-cd1a8e2bd679" providerId="AD" clId="Web-{299E19B3-A3E7-4D46-A0E9-B4E3F4DD88FF}" dt="2023-02-13T18:08:39.533" v="590"/>
        <pc:sldMkLst>
          <pc:docMk/>
          <pc:sldMk cId="303897499" sldId="496"/>
        </pc:sldMkLst>
      </pc:sldChg>
      <pc:sldChg chg="addSp delSp modSp ord">
        <pc:chgData name="Carla Aitken" userId="S::caitken@bhncdsb.ca::9277dd6d-2202-43e4-a4b5-cd1a8e2bd679" providerId="AD" clId="Web-{299E19B3-A3E7-4D46-A0E9-B4E3F4DD88FF}" dt="2023-02-13T18:07:46.063" v="588"/>
        <pc:sldMkLst>
          <pc:docMk/>
          <pc:sldMk cId="130333995" sldId="499"/>
        </pc:sldMkLst>
        <pc:spChg chg="mod">
          <ac:chgData name="Carla Aitken" userId="S::caitken@bhncdsb.ca::9277dd6d-2202-43e4-a4b5-cd1a8e2bd679" providerId="AD" clId="Web-{299E19B3-A3E7-4D46-A0E9-B4E3F4DD88FF}" dt="2023-02-13T17:46:22.040" v="296" actId="20577"/>
          <ac:spMkLst>
            <pc:docMk/>
            <pc:sldMk cId="130333995" sldId="499"/>
            <ac:spMk id="2" creationId="{2F3766CB-5F17-4575-8452-1A2ACAB6A470}"/>
          </ac:spMkLst>
        </pc:spChg>
        <pc:picChg chg="add del mod">
          <ac:chgData name="Carla Aitken" userId="S::caitken@bhncdsb.ca::9277dd6d-2202-43e4-a4b5-cd1a8e2bd679" providerId="AD" clId="Web-{299E19B3-A3E7-4D46-A0E9-B4E3F4DD88FF}" dt="2023-02-13T17:31:12.101" v="3"/>
          <ac:picMkLst>
            <pc:docMk/>
            <pc:sldMk cId="130333995" sldId="499"/>
            <ac:picMk id="3" creationId="{605C63D8-E4A2-B584-1F98-EDE3202CE4CA}"/>
          </ac:picMkLst>
        </pc:picChg>
      </pc:sldChg>
      <pc:sldChg chg="del">
        <pc:chgData name="Carla Aitken" userId="S::caitken@bhncdsb.ca::9277dd6d-2202-43e4-a4b5-cd1a8e2bd679" providerId="AD" clId="Web-{299E19B3-A3E7-4D46-A0E9-B4E3F4DD88FF}" dt="2023-02-13T18:08:30.048" v="589"/>
        <pc:sldMkLst>
          <pc:docMk/>
          <pc:sldMk cId="1534373368" sldId="501"/>
        </pc:sldMkLst>
      </pc:sldChg>
      <pc:sldChg chg="modSp">
        <pc:chgData name="Carla Aitken" userId="S::caitken@bhncdsb.ca::9277dd6d-2202-43e4-a4b5-cd1a8e2bd679" providerId="AD" clId="Web-{299E19B3-A3E7-4D46-A0E9-B4E3F4DD88FF}" dt="2023-02-13T18:07:17.266" v="587" actId="20577"/>
        <pc:sldMkLst>
          <pc:docMk/>
          <pc:sldMk cId="3954317642" sldId="517"/>
        </pc:sldMkLst>
        <pc:spChg chg="mod">
          <ac:chgData name="Carla Aitken" userId="S::caitken@bhncdsb.ca::9277dd6d-2202-43e4-a4b5-cd1a8e2bd679" providerId="AD" clId="Web-{299E19B3-A3E7-4D46-A0E9-B4E3F4DD88FF}" dt="2023-02-13T18:07:17.266" v="587" actId="20577"/>
          <ac:spMkLst>
            <pc:docMk/>
            <pc:sldMk cId="3954317642" sldId="517"/>
            <ac:spMk id="3" creationId="{1663C152-136C-1496-0C11-E957DAAC2CEB}"/>
          </ac:spMkLst>
        </pc:spChg>
      </pc:sldChg>
      <pc:sldChg chg="ord">
        <pc:chgData name="Carla Aitken" userId="S::caitken@bhncdsb.ca::9277dd6d-2202-43e4-a4b5-cd1a8e2bd679" providerId="AD" clId="Web-{299E19B3-A3E7-4D46-A0E9-B4E3F4DD88FF}" dt="2023-02-13T18:08:53.533" v="591"/>
        <pc:sldMkLst>
          <pc:docMk/>
          <pc:sldMk cId="404272306" sldId="523"/>
        </pc:sldMkLst>
      </pc:sldChg>
      <pc:sldChg chg="ord">
        <pc:chgData name="Carla Aitken" userId="S::caitken@bhncdsb.ca::9277dd6d-2202-43e4-a4b5-cd1a8e2bd679" providerId="AD" clId="Web-{299E19B3-A3E7-4D46-A0E9-B4E3F4DD88FF}" dt="2023-02-13T18:08:56.486" v="592"/>
        <pc:sldMkLst>
          <pc:docMk/>
          <pc:sldMk cId="4214234151" sldId="525"/>
        </pc:sldMkLst>
      </pc:sldChg>
      <pc:sldChg chg="new del">
        <pc:chgData name="Carla Aitken" userId="S::caitken@bhncdsb.ca::9277dd6d-2202-43e4-a4b5-cd1a8e2bd679" providerId="AD" clId="Web-{299E19B3-A3E7-4D46-A0E9-B4E3F4DD88FF}" dt="2023-02-13T17:40:20.892" v="134"/>
        <pc:sldMkLst>
          <pc:docMk/>
          <pc:sldMk cId="890210296" sldId="527"/>
        </pc:sldMkLst>
      </pc:sldChg>
      <pc:sldChg chg="delSp modSp add ord">
        <pc:chgData name="Carla Aitken" userId="S::caitken@bhncdsb.ca::9277dd6d-2202-43e4-a4b5-cd1a8e2bd679" providerId="AD" clId="Web-{299E19B3-A3E7-4D46-A0E9-B4E3F4DD88FF}" dt="2023-02-13T18:04:59.325" v="584"/>
        <pc:sldMkLst>
          <pc:docMk/>
          <pc:sldMk cId="962836405" sldId="528"/>
        </pc:sldMkLst>
        <pc:spChg chg="mod">
          <ac:chgData name="Carla Aitken" userId="S::caitken@bhncdsb.ca::9277dd6d-2202-43e4-a4b5-cd1a8e2bd679" providerId="AD" clId="Web-{299E19B3-A3E7-4D46-A0E9-B4E3F4DD88FF}" dt="2023-02-13T18:04:19.293" v="574" actId="20577"/>
          <ac:spMkLst>
            <pc:docMk/>
            <pc:sldMk cId="962836405" sldId="528"/>
            <ac:spMk id="8" creationId="{4A72FB29-D868-42F5-AD0C-2869099C99F0}"/>
          </ac:spMkLst>
        </pc:spChg>
        <pc:spChg chg="del">
          <ac:chgData name="Carla Aitken" userId="S::caitken@bhncdsb.ca::9277dd6d-2202-43e4-a4b5-cd1a8e2bd679" providerId="AD" clId="Web-{299E19B3-A3E7-4D46-A0E9-B4E3F4DD88FF}" dt="2023-02-13T18:03:21.855" v="537"/>
          <ac:spMkLst>
            <pc:docMk/>
            <pc:sldMk cId="962836405" sldId="528"/>
            <ac:spMk id="9" creationId="{86759B4D-DA2B-42FB-A4F0-5F0EE03FD58C}"/>
          </ac:spMkLst>
        </pc:spChg>
        <pc:spChg chg="mod">
          <ac:chgData name="Carla Aitken" userId="S::caitken@bhncdsb.ca::9277dd6d-2202-43e4-a4b5-cd1a8e2bd679" providerId="AD" clId="Web-{299E19B3-A3E7-4D46-A0E9-B4E3F4DD88FF}" dt="2023-02-13T18:04:47.481" v="582" actId="20577"/>
          <ac:spMkLst>
            <pc:docMk/>
            <pc:sldMk cId="962836405" sldId="528"/>
            <ac:spMk id="42" creationId="{FEE5AD3F-DFF0-4A68-8CC1-F3E64AA7BEBD}"/>
          </ac:spMkLst>
        </pc:spChg>
      </pc:sldChg>
      <pc:sldChg chg="addSp delSp modSp add">
        <pc:chgData name="Carla Aitken" userId="S::caitken@bhncdsb.ca::9277dd6d-2202-43e4-a4b5-cd1a8e2bd679" providerId="AD" clId="Web-{299E19B3-A3E7-4D46-A0E9-B4E3F4DD88FF}" dt="2023-02-13T18:05:12.044" v="585" actId="1076"/>
        <pc:sldMkLst>
          <pc:docMk/>
          <pc:sldMk cId="4174365422" sldId="529"/>
        </pc:sldMkLst>
        <pc:spChg chg="add del mod">
          <ac:chgData name="Carla Aitken" userId="S::caitken@bhncdsb.ca::9277dd6d-2202-43e4-a4b5-cd1a8e2bd679" providerId="AD" clId="Web-{299E19B3-A3E7-4D46-A0E9-B4E3F4DD88FF}" dt="2023-02-13T17:48:31.433" v="316"/>
          <ac:spMkLst>
            <pc:docMk/>
            <pc:sldMk cId="4174365422" sldId="529"/>
            <ac:spMk id="2" creationId="{E53B81E3-CC9A-D9FD-9F71-6B0E4EDED16A}"/>
          </ac:spMkLst>
        </pc:spChg>
        <pc:spChg chg="add del">
          <ac:chgData name="Carla Aitken" userId="S::caitken@bhncdsb.ca::9277dd6d-2202-43e4-a4b5-cd1a8e2bd679" providerId="AD" clId="Web-{299E19B3-A3E7-4D46-A0E9-B4E3F4DD88FF}" dt="2023-02-13T17:48:24.635" v="313"/>
          <ac:spMkLst>
            <pc:docMk/>
            <pc:sldMk cId="4174365422" sldId="529"/>
            <ac:spMk id="3" creationId="{726F3FAB-A32A-ECCB-D358-CBBDBA8F474A}"/>
          </ac:spMkLst>
        </pc:spChg>
        <pc:spChg chg="mod">
          <ac:chgData name="Carla Aitken" userId="S::caitken@bhncdsb.ca::9277dd6d-2202-43e4-a4b5-cd1a8e2bd679" providerId="AD" clId="Web-{299E19B3-A3E7-4D46-A0E9-B4E3F4DD88FF}" dt="2023-02-13T18:05:12.044" v="585" actId="1076"/>
          <ac:spMkLst>
            <pc:docMk/>
            <pc:sldMk cId="4174365422" sldId="529"/>
            <ac:spMk id="8" creationId="{4A72FB29-D868-42F5-AD0C-2869099C99F0}"/>
          </ac:spMkLst>
        </pc:spChg>
        <pc:spChg chg="add del mod">
          <ac:chgData name="Carla Aitken" userId="S::caitken@bhncdsb.ca::9277dd6d-2202-43e4-a4b5-cd1a8e2bd679" providerId="AD" clId="Web-{299E19B3-A3E7-4D46-A0E9-B4E3F4DD88FF}" dt="2023-02-13T17:49:04.339" v="320" actId="1076"/>
          <ac:spMkLst>
            <pc:docMk/>
            <pc:sldMk cId="4174365422" sldId="529"/>
            <ac:spMk id="9" creationId="{86759B4D-DA2B-42FB-A4F0-5F0EE03FD58C}"/>
          </ac:spMkLst>
        </pc:spChg>
        <pc:spChg chg="del mod">
          <ac:chgData name="Carla Aitken" userId="S::caitken@bhncdsb.ca::9277dd6d-2202-43e4-a4b5-cd1a8e2bd679" providerId="AD" clId="Web-{299E19B3-A3E7-4D46-A0E9-B4E3F4DD88FF}" dt="2023-02-13T17:48:42.417" v="318"/>
          <ac:spMkLst>
            <pc:docMk/>
            <pc:sldMk cId="4174365422" sldId="529"/>
            <ac:spMk id="42" creationId="{FEE5AD3F-DFF0-4A68-8CC1-F3E64AA7BEBD}"/>
          </ac:spMkLst>
        </pc:spChg>
        <pc:graphicFrameChg chg="add mod">
          <ac:chgData name="Carla Aitken" userId="S::caitken@bhncdsb.ca::9277dd6d-2202-43e4-a4b5-cd1a8e2bd679" providerId="AD" clId="Web-{299E19B3-A3E7-4D46-A0E9-B4E3F4DD88FF}" dt="2023-02-13T17:49:59.840" v="329" actId="1076"/>
          <ac:graphicFrameMkLst>
            <pc:docMk/>
            <pc:sldMk cId="4174365422" sldId="529"/>
            <ac:graphicFrameMk id="44" creationId="{0E277F9C-EDAF-4DB2-2312-E8C3B5BF7CA9}"/>
          </ac:graphicFrameMkLst>
        </pc:graphicFrameChg>
        <pc:picChg chg="mod">
          <ac:chgData name="Carla Aitken" userId="S::caitken@bhncdsb.ca::9277dd6d-2202-43e4-a4b5-cd1a8e2bd679" providerId="AD" clId="Web-{299E19B3-A3E7-4D46-A0E9-B4E3F4DD88FF}" dt="2023-02-13T17:49:39.231" v="325" actId="1076"/>
          <ac:picMkLst>
            <pc:docMk/>
            <pc:sldMk cId="4174365422" sldId="529"/>
            <ac:picMk id="11" creationId="{68D8F149-C9E3-4DD4-8FEF-A00C0E72A54D}"/>
          </ac:picMkLst>
        </pc:picChg>
        <pc:picChg chg="mod">
          <ac:chgData name="Carla Aitken" userId="S::caitken@bhncdsb.ca::9277dd6d-2202-43e4-a4b5-cd1a8e2bd679" providerId="AD" clId="Web-{299E19B3-A3E7-4D46-A0E9-B4E3F4DD88FF}" dt="2023-02-13T17:50:05.075" v="330" actId="1076"/>
          <ac:picMkLst>
            <pc:docMk/>
            <pc:sldMk cId="4174365422" sldId="529"/>
            <ac:picMk id="12" creationId="{59646E78-9A7E-4BA4-966B-512B71459726}"/>
          </ac:picMkLst>
        </pc:picChg>
      </pc:sldChg>
      <pc:sldChg chg="addSp delSp modSp add">
        <pc:chgData name="Carla Aitken" userId="S::caitken@bhncdsb.ca::9277dd6d-2202-43e4-a4b5-cd1a8e2bd679" providerId="AD" clId="Web-{299E19B3-A3E7-4D46-A0E9-B4E3F4DD88FF}" dt="2023-02-13T18:09:50.690" v="595" actId="20577"/>
        <pc:sldMkLst>
          <pc:docMk/>
          <pc:sldMk cId="3123075341" sldId="530"/>
        </pc:sldMkLst>
        <pc:spChg chg="mod">
          <ac:chgData name="Carla Aitken" userId="S::caitken@bhncdsb.ca::9277dd6d-2202-43e4-a4b5-cd1a8e2bd679" providerId="AD" clId="Web-{299E19B3-A3E7-4D46-A0E9-B4E3F4DD88FF}" dt="2023-02-13T18:09:50.690" v="595" actId="20577"/>
          <ac:spMkLst>
            <pc:docMk/>
            <pc:sldMk cId="3123075341" sldId="530"/>
            <ac:spMk id="8" creationId="{4A72FB29-D868-42F5-AD0C-2869099C99F0}"/>
          </ac:spMkLst>
        </pc:spChg>
        <pc:spChg chg="mod">
          <ac:chgData name="Carla Aitken" userId="S::caitken@bhncdsb.ca::9277dd6d-2202-43e4-a4b5-cd1a8e2bd679" providerId="AD" clId="Web-{299E19B3-A3E7-4D46-A0E9-B4E3F4DD88FF}" dt="2023-02-13T17:50:34.263" v="332" actId="1076"/>
          <ac:spMkLst>
            <pc:docMk/>
            <pc:sldMk cId="3123075341" sldId="530"/>
            <ac:spMk id="9" creationId="{86759B4D-DA2B-42FB-A4F0-5F0EE03FD58C}"/>
          </ac:spMkLst>
        </pc:spChg>
        <pc:spChg chg="mod">
          <ac:chgData name="Carla Aitken" userId="S::caitken@bhncdsb.ca::9277dd6d-2202-43e4-a4b5-cd1a8e2bd679" providerId="AD" clId="Web-{299E19B3-A3E7-4D46-A0E9-B4E3F4DD88FF}" dt="2023-02-13T17:51:42.514" v="341" actId="1076"/>
          <ac:spMkLst>
            <pc:docMk/>
            <pc:sldMk cId="3123075341" sldId="530"/>
            <ac:spMk id="13" creationId="{4B6544FF-0EB5-4D09-923C-0339A4555157}"/>
          </ac:spMkLst>
        </pc:spChg>
        <pc:spChg chg="del">
          <ac:chgData name="Carla Aitken" userId="S::caitken@bhncdsb.ca::9277dd6d-2202-43e4-a4b5-cd1a8e2bd679" providerId="AD" clId="Web-{299E19B3-A3E7-4D46-A0E9-B4E3F4DD88FF}" dt="2023-02-13T17:51:16.717" v="337"/>
          <ac:spMkLst>
            <pc:docMk/>
            <pc:sldMk cId="3123075341" sldId="530"/>
            <ac:spMk id="42" creationId="{FEE5AD3F-DFF0-4A68-8CC1-F3E64AA7BEBD}"/>
          </ac:spMkLst>
        </pc:spChg>
        <pc:graphicFrameChg chg="add mod">
          <ac:chgData name="Carla Aitken" userId="S::caitken@bhncdsb.ca::9277dd6d-2202-43e4-a4b5-cd1a8e2bd679" providerId="AD" clId="Web-{299E19B3-A3E7-4D46-A0E9-B4E3F4DD88FF}" dt="2023-02-13T17:52:12.265" v="345" actId="14100"/>
          <ac:graphicFrameMkLst>
            <pc:docMk/>
            <pc:sldMk cId="3123075341" sldId="530"/>
            <ac:graphicFrameMk id="44" creationId="{9BDC50AA-424F-F96E-FF72-424D5271C3FB}"/>
          </ac:graphicFrameMkLst>
        </pc:graphicFrameChg>
        <pc:picChg chg="mod">
          <ac:chgData name="Carla Aitken" userId="S::caitken@bhncdsb.ca::9277dd6d-2202-43e4-a4b5-cd1a8e2bd679" providerId="AD" clId="Web-{299E19B3-A3E7-4D46-A0E9-B4E3F4DD88FF}" dt="2023-02-13T17:51:47.577" v="343" actId="1076"/>
          <ac:picMkLst>
            <pc:docMk/>
            <pc:sldMk cId="3123075341" sldId="530"/>
            <ac:picMk id="3" creationId="{6DF21B00-62C2-45E8-95B7-A4A94C23B149}"/>
          </ac:picMkLst>
        </pc:picChg>
        <pc:picChg chg="mod">
          <ac:chgData name="Carla Aitken" userId="S::caitken@bhncdsb.ca::9277dd6d-2202-43e4-a4b5-cd1a8e2bd679" providerId="AD" clId="Web-{299E19B3-A3E7-4D46-A0E9-B4E3F4DD88FF}" dt="2023-02-13T17:51:44.967" v="342" actId="1076"/>
          <ac:picMkLst>
            <pc:docMk/>
            <pc:sldMk cId="3123075341" sldId="530"/>
            <ac:picMk id="14" creationId="{81A88D9D-9920-49E6-9C22-7A2389611237}"/>
          </ac:picMkLst>
        </pc:picChg>
      </pc:sldChg>
      <pc:sldChg chg="modSp add del replId">
        <pc:chgData name="Carla Aitken" userId="S::caitken@bhncdsb.ca::9277dd6d-2202-43e4-a4b5-cd1a8e2bd679" providerId="AD" clId="Web-{299E19B3-A3E7-4D46-A0E9-B4E3F4DD88FF}" dt="2023-02-13T18:04:56.654" v="583"/>
        <pc:sldMkLst>
          <pc:docMk/>
          <pc:sldMk cId="739944205" sldId="531"/>
        </pc:sldMkLst>
        <pc:spChg chg="mod">
          <ac:chgData name="Carla Aitken" userId="S::caitken@bhncdsb.ca::9277dd6d-2202-43e4-a4b5-cd1a8e2bd679" providerId="AD" clId="Web-{299E19B3-A3E7-4D46-A0E9-B4E3F4DD88FF}" dt="2023-02-13T17:52:43.609" v="349" actId="20577"/>
          <ac:spMkLst>
            <pc:docMk/>
            <pc:sldMk cId="739944205" sldId="531"/>
            <ac:spMk id="8" creationId="{4A72FB29-D868-42F5-AD0C-2869099C99F0}"/>
          </ac:spMkLst>
        </pc:spChg>
        <pc:graphicFrameChg chg="mod modGraphic">
          <ac:chgData name="Carla Aitken" userId="S::caitken@bhncdsb.ca::9277dd6d-2202-43e4-a4b5-cd1a8e2bd679" providerId="AD" clId="Web-{299E19B3-A3E7-4D46-A0E9-B4E3F4DD88FF}" dt="2023-02-13T18:02:39.010" v="535" actId="20577"/>
          <ac:graphicFrameMkLst>
            <pc:docMk/>
            <pc:sldMk cId="739944205" sldId="531"/>
            <ac:graphicFrameMk id="44" creationId="{0E277F9C-EDAF-4DB2-2312-E8C3B5BF7CA9}"/>
          </ac:graphicFrameMkLst>
        </pc:graphicFrameChg>
      </pc:sldChg>
      <pc:sldMasterChg chg="add addSldLayout">
        <pc:chgData name="Carla Aitken" userId="S::caitken@bhncdsb.ca::9277dd6d-2202-43e4-a4b5-cd1a8e2bd679" providerId="AD" clId="Web-{299E19B3-A3E7-4D46-A0E9-B4E3F4DD88FF}" dt="2023-02-13T17:31:03.742" v="2"/>
        <pc:sldMasterMkLst>
          <pc:docMk/>
          <pc:sldMasterMk cId="2711602623" sldId="2147483690"/>
        </pc:sldMasterMkLst>
        <pc:sldLayoutChg chg="add">
          <pc:chgData name="Carla Aitken" userId="S::caitken@bhncdsb.ca::9277dd6d-2202-43e4-a4b5-cd1a8e2bd679" providerId="AD" clId="Web-{299E19B3-A3E7-4D46-A0E9-B4E3F4DD88FF}" dt="2023-02-13T17:31:03.742" v="2"/>
          <pc:sldLayoutMkLst>
            <pc:docMk/>
            <pc:sldMasterMk cId="2711602623" sldId="2147483690"/>
            <pc:sldLayoutMk cId="3329698922" sldId="2147483691"/>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1239549096" sldId="2147483692"/>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2172319751" sldId="2147483693"/>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1279570029" sldId="2147483694"/>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3290775109" sldId="2147483695"/>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1906622910" sldId="2147483696"/>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632000781" sldId="2147483697"/>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2440046427" sldId="2147483698"/>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3789242900" sldId="2147483699"/>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2308309707" sldId="2147483700"/>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2528634361" sldId="2147483701"/>
          </pc:sldLayoutMkLst>
        </pc:sldLayoutChg>
      </pc:sldMasterChg>
    </pc:docChg>
  </pc:docChgLst>
  <pc:docChgLst>
    <pc:chgData name="Carla Aitken" userId="S::caitken@bhncdsb.ca::9277dd6d-2202-43e4-a4b5-cd1a8e2bd679" providerId="AD" clId="Web-{28EA27E7-74F8-4FB5-AE7C-FC9BE7562E5A}"/>
    <pc:docChg chg="modSld">
      <pc:chgData name="Carla Aitken" userId="S::caitken@bhncdsb.ca::9277dd6d-2202-43e4-a4b5-cd1a8e2bd679" providerId="AD" clId="Web-{28EA27E7-74F8-4FB5-AE7C-FC9BE7562E5A}" dt="2023-02-13T17:14:11.439" v="2" actId="20577"/>
      <pc:docMkLst>
        <pc:docMk/>
      </pc:docMkLst>
      <pc:sldChg chg="modSp">
        <pc:chgData name="Carla Aitken" userId="S::caitken@bhncdsb.ca::9277dd6d-2202-43e4-a4b5-cd1a8e2bd679" providerId="AD" clId="Web-{28EA27E7-74F8-4FB5-AE7C-FC9BE7562E5A}" dt="2023-02-13T17:14:11.439" v="2" actId="20577"/>
        <pc:sldMkLst>
          <pc:docMk/>
          <pc:sldMk cId="1045007125" sldId="515"/>
        </pc:sldMkLst>
        <pc:graphicFrameChg chg="modGraphic">
          <ac:chgData name="Carla Aitken" userId="S::caitken@bhncdsb.ca::9277dd6d-2202-43e4-a4b5-cd1a8e2bd679" providerId="AD" clId="Web-{28EA27E7-74F8-4FB5-AE7C-FC9BE7562E5A}" dt="2023-02-13T17:14:11.439" v="2" actId="20577"/>
          <ac:graphicFrameMkLst>
            <pc:docMk/>
            <pc:sldMk cId="1045007125" sldId="515"/>
            <ac:graphicFrameMk id="22533" creationId="{5C536F29-6A01-4D22-BB77-8079F4DAE2FA}"/>
          </ac:graphicFrameMkLst>
        </pc:graphicFrameChg>
      </pc:sldChg>
    </pc:docChg>
  </pc:docChgLst>
  <pc:docChgLst>
    <pc:chgData name="Carla Aitken" userId="S::caitken@bhncdsb.ca::9277dd6d-2202-43e4-a4b5-cd1a8e2bd679" providerId="AD" clId="Web-{7B398F9E-43CF-4818-85A7-D0DF3118F1AA}"/>
    <pc:docChg chg="delSld modSld sldOrd">
      <pc:chgData name="Carla Aitken" userId="S::caitken@bhncdsb.ca::9277dd6d-2202-43e4-a4b5-cd1a8e2bd679" providerId="AD" clId="Web-{7B398F9E-43CF-4818-85A7-D0DF3118F1AA}" dt="2023-02-13T18:37:03.109" v="283"/>
      <pc:docMkLst>
        <pc:docMk/>
      </pc:docMkLst>
      <pc:sldChg chg="modSp">
        <pc:chgData name="Carla Aitken" userId="S::caitken@bhncdsb.ca::9277dd6d-2202-43e4-a4b5-cd1a8e2bd679" providerId="AD" clId="Web-{7B398F9E-43CF-4818-85A7-D0DF3118F1AA}" dt="2023-02-13T18:36:28.640" v="280" actId="20577"/>
        <pc:sldMkLst>
          <pc:docMk/>
          <pc:sldMk cId="2917958921" sldId="313"/>
        </pc:sldMkLst>
        <pc:spChg chg="mod">
          <ac:chgData name="Carla Aitken" userId="S::caitken@bhncdsb.ca::9277dd6d-2202-43e4-a4b5-cd1a8e2bd679" providerId="AD" clId="Web-{7B398F9E-43CF-4818-85A7-D0DF3118F1AA}" dt="2023-02-13T18:36:28.640" v="280" actId="20577"/>
          <ac:spMkLst>
            <pc:docMk/>
            <pc:sldMk cId="2917958921" sldId="313"/>
            <ac:spMk id="3" creationId="{91084B33-0312-4911-B793-5416660ECF3F}"/>
          </ac:spMkLst>
        </pc:spChg>
      </pc:sldChg>
      <pc:sldChg chg="modSp">
        <pc:chgData name="Carla Aitken" userId="S::caitken@bhncdsb.ca::9277dd6d-2202-43e4-a4b5-cd1a8e2bd679" providerId="AD" clId="Web-{7B398F9E-43CF-4818-85A7-D0DF3118F1AA}" dt="2023-02-13T18:23:07.126" v="73" actId="20577"/>
        <pc:sldMkLst>
          <pc:docMk/>
          <pc:sldMk cId="0" sldId="435"/>
        </pc:sldMkLst>
        <pc:graphicFrameChg chg="modGraphic">
          <ac:chgData name="Carla Aitken" userId="S::caitken@bhncdsb.ca::9277dd6d-2202-43e4-a4b5-cd1a8e2bd679" providerId="AD" clId="Web-{7B398F9E-43CF-4818-85A7-D0DF3118F1AA}" dt="2023-02-13T18:23:07.126" v="73" actId="20577"/>
          <ac:graphicFrameMkLst>
            <pc:docMk/>
            <pc:sldMk cId="0" sldId="435"/>
            <ac:graphicFrameMk id="24581" creationId="{EE103D20-D29D-45BA-BDFA-6A7C8B5C3086}"/>
          </ac:graphicFrameMkLst>
        </pc:graphicFrameChg>
      </pc:sldChg>
      <pc:sldChg chg="del">
        <pc:chgData name="Carla Aitken" userId="S::caitken@bhncdsb.ca::9277dd6d-2202-43e4-a4b5-cd1a8e2bd679" providerId="AD" clId="Web-{7B398F9E-43CF-4818-85A7-D0DF3118F1AA}" dt="2023-02-13T18:37:03.109" v="283"/>
        <pc:sldMkLst>
          <pc:docMk/>
          <pc:sldMk cId="1499513944" sldId="463"/>
        </pc:sldMkLst>
      </pc:sldChg>
      <pc:sldChg chg="modSp">
        <pc:chgData name="Carla Aitken" userId="S::caitken@bhncdsb.ca::9277dd6d-2202-43e4-a4b5-cd1a8e2bd679" providerId="AD" clId="Web-{7B398F9E-43CF-4818-85A7-D0DF3118F1AA}" dt="2023-02-13T18:24:01.111" v="142" actId="20577"/>
        <pc:sldMkLst>
          <pc:docMk/>
          <pc:sldMk cId="1566875787" sldId="471"/>
        </pc:sldMkLst>
        <pc:graphicFrameChg chg="modGraphic">
          <ac:chgData name="Carla Aitken" userId="S::caitken@bhncdsb.ca::9277dd6d-2202-43e4-a4b5-cd1a8e2bd679" providerId="AD" clId="Web-{7B398F9E-43CF-4818-85A7-D0DF3118F1AA}" dt="2023-02-13T18:24:01.111" v="142" actId="20577"/>
          <ac:graphicFrameMkLst>
            <pc:docMk/>
            <pc:sldMk cId="1566875787" sldId="471"/>
            <ac:graphicFrameMk id="266246" creationId="{EC4E6BEE-C5B6-43D1-96C8-3E97D09141FD}"/>
          </ac:graphicFrameMkLst>
        </pc:graphicFrameChg>
      </pc:sldChg>
      <pc:sldChg chg="modSp">
        <pc:chgData name="Carla Aitken" userId="S::caitken@bhncdsb.ca::9277dd6d-2202-43e4-a4b5-cd1a8e2bd679" providerId="AD" clId="Web-{7B398F9E-43CF-4818-85A7-D0DF3118F1AA}" dt="2023-02-13T18:25:01.315" v="165" actId="20577"/>
        <pc:sldMkLst>
          <pc:docMk/>
          <pc:sldMk cId="2456865703" sldId="478"/>
        </pc:sldMkLst>
        <pc:graphicFrameChg chg="modGraphic">
          <ac:chgData name="Carla Aitken" userId="S::caitken@bhncdsb.ca::9277dd6d-2202-43e4-a4b5-cd1a8e2bd679" providerId="AD" clId="Web-{7B398F9E-43CF-4818-85A7-D0DF3118F1AA}" dt="2023-02-13T18:25:01.315" v="165" actId="20577"/>
          <ac:graphicFrameMkLst>
            <pc:docMk/>
            <pc:sldMk cId="2456865703" sldId="478"/>
            <ac:graphicFrameMk id="24581" creationId="{EE103D20-D29D-45BA-BDFA-6A7C8B5C3086}"/>
          </ac:graphicFrameMkLst>
        </pc:graphicFrameChg>
      </pc:sldChg>
      <pc:sldChg chg="del">
        <pc:chgData name="Carla Aitken" userId="S::caitken@bhncdsb.ca::9277dd6d-2202-43e4-a4b5-cd1a8e2bd679" providerId="AD" clId="Web-{7B398F9E-43CF-4818-85A7-D0DF3118F1AA}" dt="2023-02-13T18:24:11.361" v="144"/>
        <pc:sldMkLst>
          <pc:docMk/>
          <pc:sldMk cId="1680581398" sldId="479"/>
        </pc:sldMkLst>
      </pc:sldChg>
      <pc:sldChg chg="del">
        <pc:chgData name="Carla Aitken" userId="S::caitken@bhncdsb.ca::9277dd6d-2202-43e4-a4b5-cd1a8e2bd679" providerId="AD" clId="Web-{7B398F9E-43CF-4818-85A7-D0DF3118F1AA}" dt="2023-02-13T18:24:10.315" v="143"/>
        <pc:sldMkLst>
          <pc:docMk/>
          <pc:sldMk cId="2422451081" sldId="480"/>
        </pc:sldMkLst>
      </pc:sldChg>
      <pc:sldChg chg="del">
        <pc:chgData name="Carla Aitken" userId="S::caitken@bhncdsb.ca::9277dd6d-2202-43e4-a4b5-cd1a8e2bd679" providerId="AD" clId="Web-{7B398F9E-43CF-4818-85A7-D0DF3118F1AA}" dt="2023-02-13T18:24:12.955" v="145"/>
        <pc:sldMkLst>
          <pc:docMk/>
          <pc:sldMk cId="1798085031" sldId="481"/>
        </pc:sldMkLst>
      </pc:sldChg>
      <pc:sldChg chg="modSp">
        <pc:chgData name="Carla Aitken" userId="S::caitken@bhncdsb.ca::9277dd6d-2202-43e4-a4b5-cd1a8e2bd679" providerId="AD" clId="Web-{7B398F9E-43CF-4818-85A7-D0DF3118F1AA}" dt="2023-02-13T18:32:35.526" v="187" actId="20577"/>
        <pc:sldMkLst>
          <pc:docMk/>
          <pc:sldMk cId="3900444284" sldId="482"/>
        </pc:sldMkLst>
        <pc:graphicFrameChg chg="modGraphic">
          <ac:chgData name="Carla Aitken" userId="S::caitken@bhncdsb.ca::9277dd6d-2202-43e4-a4b5-cd1a8e2bd679" providerId="AD" clId="Web-{7B398F9E-43CF-4818-85A7-D0DF3118F1AA}" dt="2023-02-13T18:32:35.526" v="187" actId="20577"/>
          <ac:graphicFrameMkLst>
            <pc:docMk/>
            <pc:sldMk cId="3900444284" sldId="482"/>
            <ac:graphicFrameMk id="24581" creationId="{EE103D20-D29D-45BA-BDFA-6A7C8B5C3086}"/>
          </ac:graphicFrameMkLst>
        </pc:graphicFrameChg>
      </pc:sldChg>
      <pc:sldChg chg="del">
        <pc:chgData name="Carla Aitken" userId="S::caitken@bhncdsb.ca::9277dd6d-2202-43e4-a4b5-cd1a8e2bd679" providerId="AD" clId="Web-{7B398F9E-43CF-4818-85A7-D0DF3118F1AA}" dt="2023-02-13T18:32:39.792" v="188"/>
        <pc:sldMkLst>
          <pc:docMk/>
          <pc:sldMk cId="1419797317" sldId="483"/>
        </pc:sldMkLst>
      </pc:sldChg>
      <pc:sldChg chg="del">
        <pc:chgData name="Carla Aitken" userId="S::caitken@bhncdsb.ca::9277dd6d-2202-43e4-a4b5-cd1a8e2bd679" providerId="AD" clId="Web-{7B398F9E-43CF-4818-85A7-D0DF3118F1AA}" dt="2023-02-13T18:32:52.246" v="189"/>
        <pc:sldMkLst>
          <pc:docMk/>
          <pc:sldMk cId="2421998591" sldId="484"/>
        </pc:sldMkLst>
      </pc:sldChg>
      <pc:sldChg chg="del">
        <pc:chgData name="Carla Aitken" userId="S::caitken@bhncdsb.ca::9277dd6d-2202-43e4-a4b5-cd1a8e2bd679" providerId="AD" clId="Web-{7B398F9E-43CF-4818-85A7-D0DF3118F1AA}" dt="2023-02-13T18:35:21.936" v="273"/>
        <pc:sldMkLst>
          <pc:docMk/>
          <pc:sldMk cId="553535185" sldId="486"/>
        </pc:sldMkLst>
      </pc:sldChg>
      <pc:sldChg chg="modSp">
        <pc:chgData name="Carla Aitken" userId="S::caitken@bhncdsb.ca::9277dd6d-2202-43e4-a4b5-cd1a8e2bd679" providerId="AD" clId="Web-{7B398F9E-43CF-4818-85A7-D0DF3118F1AA}" dt="2023-02-13T18:35:15.264" v="270" actId="20577"/>
        <pc:sldMkLst>
          <pc:docMk/>
          <pc:sldMk cId="2243914277" sldId="487"/>
        </pc:sldMkLst>
        <pc:graphicFrameChg chg="modGraphic">
          <ac:chgData name="Carla Aitken" userId="S::caitken@bhncdsb.ca::9277dd6d-2202-43e4-a4b5-cd1a8e2bd679" providerId="AD" clId="Web-{7B398F9E-43CF-4818-85A7-D0DF3118F1AA}" dt="2023-02-13T18:35:15.264" v="270" actId="20577"/>
          <ac:graphicFrameMkLst>
            <pc:docMk/>
            <pc:sldMk cId="2243914277" sldId="487"/>
            <ac:graphicFrameMk id="24581" creationId="{EE103D20-D29D-45BA-BDFA-6A7C8B5C3086}"/>
          </ac:graphicFrameMkLst>
        </pc:graphicFrameChg>
      </pc:sldChg>
      <pc:sldChg chg="del">
        <pc:chgData name="Carla Aitken" userId="S::caitken@bhncdsb.ca::9277dd6d-2202-43e4-a4b5-cd1a8e2bd679" providerId="AD" clId="Web-{7B398F9E-43CF-4818-85A7-D0DF3118F1AA}" dt="2023-02-13T18:35:19.623" v="272"/>
        <pc:sldMkLst>
          <pc:docMk/>
          <pc:sldMk cId="3838799165" sldId="491"/>
        </pc:sldMkLst>
      </pc:sldChg>
      <pc:sldChg chg="modSp">
        <pc:chgData name="Carla Aitken" userId="S::caitken@bhncdsb.ca::9277dd6d-2202-43e4-a4b5-cd1a8e2bd679" providerId="AD" clId="Web-{7B398F9E-43CF-4818-85A7-D0DF3118F1AA}" dt="2023-02-13T18:20:47.671" v="52" actId="20577"/>
        <pc:sldMkLst>
          <pc:docMk/>
          <pc:sldMk cId="2329622194" sldId="500"/>
        </pc:sldMkLst>
        <pc:spChg chg="mod">
          <ac:chgData name="Carla Aitken" userId="S::caitken@bhncdsb.ca::9277dd6d-2202-43e4-a4b5-cd1a8e2bd679" providerId="AD" clId="Web-{7B398F9E-43CF-4818-85A7-D0DF3118F1AA}" dt="2023-02-13T18:20:47.671" v="52" actId="20577"/>
          <ac:spMkLst>
            <pc:docMk/>
            <pc:sldMk cId="2329622194" sldId="500"/>
            <ac:spMk id="2" creationId="{2F3766CB-5F17-4575-8452-1A2ACAB6A470}"/>
          </ac:spMkLst>
        </pc:spChg>
      </pc:sldChg>
      <pc:sldChg chg="modSp">
        <pc:chgData name="Carla Aitken" userId="S::caitken@bhncdsb.ca::9277dd6d-2202-43e4-a4b5-cd1a8e2bd679" providerId="AD" clId="Web-{7B398F9E-43CF-4818-85A7-D0DF3118F1AA}" dt="2023-02-13T18:25:18.597" v="171" actId="20577"/>
        <pc:sldMkLst>
          <pc:docMk/>
          <pc:sldMk cId="3265053700" sldId="511"/>
        </pc:sldMkLst>
        <pc:graphicFrameChg chg="modGraphic">
          <ac:chgData name="Carla Aitken" userId="S::caitken@bhncdsb.ca::9277dd6d-2202-43e4-a4b5-cd1a8e2bd679" providerId="AD" clId="Web-{7B398F9E-43CF-4818-85A7-D0DF3118F1AA}" dt="2023-02-13T18:25:18.597" v="171" actId="20577"/>
          <ac:graphicFrameMkLst>
            <pc:docMk/>
            <pc:sldMk cId="3265053700" sldId="511"/>
            <ac:graphicFrameMk id="24581" creationId="{EE103D20-D29D-45BA-BDFA-6A7C8B5C3086}"/>
          </ac:graphicFrameMkLst>
        </pc:graphicFrameChg>
      </pc:sldChg>
      <pc:sldChg chg="del">
        <pc:chgData name="Carla Aitken" userId="S::caitken@bhncdsb.ca::9277dd6d-2202-43e4-a4b5-cd1a8e2bd679" providerId="AD" clId="Web-{7B398F9E-43CF-4818-85A7-D0DF3118F1AA}" dt="2023-02-13T18:35:16.607" v="271"/>
        <pc:sldMkLst>
          <pc:docMk/>
          <pc:sldMk cId="219385761" sldId="512"/>
        </pc:sldMkLst>
      </pc:sldChg>
      <pc:sldChg chg="ord">
        <pc:chgData name="Carla Aitken" userId="S::caitken@bhncdsb.ca::9277dd6d-2202-43e4-a4b5-cd1a8e2bd679" providerId="AD" clId="Web-{7B398F9E-43CF-4818-85A7-D0DF3118F1AA}" dt="2023-02-13T18:36:42.093" v="281"/>
        <pc:sldMkLst>
          <pc:docMk/>
          <pc:sldMk cId="2179855545" sldId="516"/>
        </pc:sldMkLst>
      </pc:sldChg>
      <pc:sldChg chg="del">
        <pc:chgData name="Carla Aitken" userId="S::caitken@bhncdsb.ca::9277dd6d-2202-43e4-a4b5-cd1a8e2bd679" providerId="AD" clId="Web-{7B398F9E-43CF-4818-85A7-D0DF3118F1AA}" dt="2023-02-13T18:37:01.156" v="282"/>
        <pc:sldMkLst>
          <pc:docMk/>
          <pc:sldMk cId="3371210232" sldId="519"/>
        </pc:sldMkLst>
      </pc:sldChg>
      <pc:sldChg chg="del">
        <pc:chgData name="Carla Aitken" userId="S::caitken@bhncdsb.ca::9277dd6d-2202-43e4-a4b5-cd1a8e2bd679" providerId="AD" clId="Web-{7B398F9E-43CF-4818-85A7-D0DF3118F1AA}" dt="2023-02-13T18:35:26.654" v="274"/>
        <pc:sldMkLst>
          <pc:docMk/>
          <pc:sldMk cId="1769915891" sldId="520"/>
        </pc:sldMkLst>
      </pc:sldChg>
      <pc:sldChg chg="del">
        <pc:chgData name="Carla Aitken" userId="S::caitken@bhncdsb.ca::9277dd6d-2202-43e4-a4b5-cd1a8e2bd679" providerId="AD" clId="Web-{7B398F9E-43CF-4818-85A7-D0DF3118F1AA}" dt="2023-02-13T18:35:27.623" v="275"/>
        <pc:sldMkLst>
          <pc:docMk/>
          <pc:sldMk cId="1941773579" sldId="521"/>
        </pc:sldMkLst>
      </pc:sldChg>
      <pc:sldChg chg="ord">
        <pc:chgData name="Carla Aitken" userId="S::caitken@bhncdsb.ca::9277dd6d-2202-43e4-a4b5-cd1a8e2bd679" providerId="AD" clId="Web-{7B398F9E-43CF-4818-85A7-D0DF3118F1AA}" dt="2023-02-13T18:21:14.093" v="53"/>
        <pc:sldMkLst>
          <pc:docMk/>
          <pc:sldMk cId="945578120" sldId="524"/>
        </pc:sldMkLst>
      </pc:sldChg>
      <pc:sldChg chg="ord">
        <pc:chgData name="Carla Aitken" userId="S::caitken@bhncdsb.ca::9277dd6d-2202-43e4-a4b5-cd1a8e2bd679" providerId="AD" clId="Web-{7B398F9E-43CF-4818-85A7-D0DF3118F1AA}" dt="2023-02-13T18:21:19.921" v="54"/>
        <pc:sldMkLst>
          <pc:docMk/>
          <pc:sldMk cId="4214234151" sldId="525"/>
        </pc:sldMkLst>
      </pc:sldChg>
    </pc:docChg>
  </pc:docChgLst>
  <pc:docChgLst>
    <pc:chgData name="Carla Aitken" userId="S::caitken@bhncdsb.ca::9277dd6d-2202-43e4-a4b5-cd1a8e2bd679" providerId="AD" clId="Web-{2768442C-1A88-491C-ACA4-7874ABAD4887}"/>
    <pc:docChg chg="addSld delSld modSld sldOrd">
      <pc:chgData name="Carla Aitken" userId="S::caitken@bhncdsb.ca::9277dd6d-2202-43e4-a4b5-cd1a8e2bd679" providerId="AD" clId="Web-{2768442C-1A88-491C-ACA4-7874ABAD4887}" dt="2023-01-27T16:25:21.005" v="518"/>
      <pc:docMkLst>
        <pc:docMk/>
      </pc:docMkLst>
      <pc:sldChg chg="modSp">
        <pc:chgData name="Carla Aitken" userId="S::caitken@bhncdsb.ca::9277dd6d-2202-43e4-a4b5-cd1a8e2bd679" providerId="AD" clId="Web-{2768442C-1A88-491C-ACA4-7874ABAD4887}" dt="2023-01-27T15:49:42.293" v="52" actId="20577"/>
        <pc:sldMkLst>
          <pc:docMk/>
          <pc:sldMk cId="1462449188" sldId="315"/>
        </pc:sldMkLst>
        <pc:graphicFrameChg chg="modGraphic">
          <ac:chgData name="Carla Aitken" userId="S::caitken@bhncdsb.ca::9277dd6d-2202-43e4-a4b5-cd1a8e2bd679" providerId="AD" clId="Web-{2768442C-1A88-491C-ACA4-7874ABAD4887}" dt="2023-01-27T15:49:42.293" v="52" actId="20577"/>
          <ac:graphicFrameMkLst>
            <pc:docMk/>
            <pc:sldMk cId="1462449188" sldId="315"/>
            <ac:graphicFrameMk id="5" creationId="{47300C11-7701-46CD-BF6B-C8DFCB5B4325}"/>
          </ac:graphicFrameMkLst>
        </pc:graphicFrameChg>
      </pc:sldChg>
      <pc:sldChg chg="modSp">
        <pc:chgData name="Carla Aitken" userId="S::caitken@bhncdsb.ca::9277dd6d-2202-43e4-a4b5-cd1a8e2bd679" providerId="AD" clId="Web-{2768442C-1A88-491C-ACA4-7874ABAD4887}" dt="2023-01-27T16:18:13.122" v="389" actId="14100"/>
        <pc:sldMkLst>
          <pc:docMk/>
          <pc:sldMk cId="1998645087" sldId="334"/>
        </pc:sldMkLst>
        <pc:spChg chg="mod">
          <ac:chgData name="Carla Aitken" userId="S::caitken@bhncdsb.ca::9277dd6d-2202-43e4-a4b5-cd1a8e2bd679" providerId="AD" clId="Web-{2768442C-1A88-491C-ACA4-7874ABAD4887}" dt="2023-01-27T16:18:13.122" v="389" actId="14100"/>
          <ac:spMkLst>
            <pc:docMk/>
            <pc:sldMk cId="1998645087" sldId="334"/>
            <ac:spMk id="3" creationId="{00000000-0000-0000-0000-000000000000}"/>
          </ac:spMkLst>
        </pc:spChg>
      </pc:sldChg>
      <pc:sldChg chg="modSp">
        <pc:chgData name="Carla Aitken" userId="S::caitken@bhncdsb.ca::9277dd6d-2202-43e4-a4b5-cd1a8e2bd679" providerId="AD" clId="Web-{2768442C-1A88-491C-ACA4-7874ABAD4887}" dt="2023-01-27T15:57:36.083" v="117" actId="20577"/>
        <pc:sldMkLst>
          <pc:docMk/>
          <pc:sldMk cId="0" sldId="438"/>
        </pc:sldMkLst>
        <pc:graphicFrameChg chg="mod modGraphic">
          <ac:chgData name="Carla Aitken" userId="S::caitken@bhncdsb.ca::9277dd6d-2202-43e4-a4b5-cd1a8e2bd679" providerId="AD" clId="Web-{2768442C-1A88-491C-ACA4-7874ABAD4887}" dt="2023-01-27T15:57:36.083" v="117" actId="20577"/>
          <ac:graphicFrameMkLst>
            <pc:docMk/>
            <pc:sldMk cId="0" sldId="438"/>
            <ac:graphicFrameMk id="22533" creationId="{5C536F29-6A01-4D22-BB77-8079F4DAE2FA}"/>
          </ac:graphicFrameMkLst>
        </pc:graphicFrameChg>
      </pc:sldChg>
      <pc:sldChg chg="modSp">
        <pc:chgData name="Carla Aitken" userId="S::caitken@bhncdsb.ca::9277dd6d-2202-43e4-a4b5-cd1a8e2bd679" providerId="AD" clId="Web-{2768442C-1A88-491C-ACA4-7874ABAD4887}" dt="2023-01-27T15:58:25.459" v="127" actId="20577"/>
        <pc:sldMkLst>
          <pc:docMk/>
          <pc:sldMk cId="2232438032" sldId="475"/>
        </pc:sldMkLst>
        <pc:graphicFrameChg chg="modGraphic">
          <ac:chgData name="Carla Aitken" userId="S::caitken@bhncdsb.ca::9277dd6d-2202-43e4-a4b5-cd1a8e2bd679" providerId="AD" clId="Web-{2768442C-1A88-491C-ACA4-7874ABAD4887}" dt="2023-01-27T15:58:25.459" v="127" actId="20577"/>
          <ac:graphicFrameMkLst>
            <pc:docMk/>
            <pc:sldMk cId="2232438032" sldId="475"/>
            <ac:graphicFrameMk id="22533" creationId="{5C536F29-6A01-4D22-BB77-8079F4DAE2FA}"/>
          </ac:graphicFrameMkLst>
        </pc:graphicFrameChg>
      </pc:sldChg>
      <pc:sldChg chg="modSp">
        <pc:chgData name="Carla Aitken" userId="S::caitken@bhncdsb.ca::9277dd6d-2202-43e4-a4b5-cd1a8e2bd679" providerId="AD" clId="Web-{2768442C-1A88-491C-ACA4-7874ABAD4887}" dt="2023-01-27T16:06:52.687" v="313" actId="20577"/>
        <pc:sldMkLst>
          <pc:docMk/>
          <pc:sldMk cId="2073698348" sldId="476"/>
        </pc:sldMkLst>
        <pc:spChg chg="mod">
          <ac:chgData name="Carla Aitken" userId="S::caitken@bhncdsb.ca::9277dd6d-2202-43e4-a4b5-cd1a8e2bd679" providerId="AD" clId="Web-{2768442C-1A88-491C-ACA4-7874ABAD4887}" dt="2023-01-27T16:06:52.687" v="313" actId="20577"/>
          <ac:spMkLst>
            <pc:docMk/>
            <pc:sldMk cId="2073698348" sldId="476"/>
            <ac:spMk id="3" creationId="{00000000-0000-0000-0000-000000000000}"/>
          </ac:spMkLst>
        </pc:spChg>
      </pc:sldChg>
      <pc:sldChg chg="modSp">
        <pc:chgData name="Carla Aitken" userId="S::caitken@bhncdsb.ca::9277dd6d-2202-43e4-a4b5-cd1a8e2bd679" providerId="AD" clId="Web-{2768442C-1A88-491C-ACA4-7874ABAD4887}" dt="2023-01-27T16:21:29.985" v="451" actId="1076"/>
        <pc:sldMkLst>
          <pc:docMk/>
          <pc:sldMk cId="2422451081" sldId="480"/>
        </pc:sldMkLst>
        <pc:graphicFrameChg chg="mod modGraphic">
          <ac:chgData name="Carla Aitken" userId="S::caitken@bhncdsb.ca::9277dd6d-2202-43e4-a4b5-cd1a8e2bd679" providerId="AD" clId="Web-{2768442C-1A88-491C-ACA4-7874ABAD4887}" dt="2023-01-27T16:21:29.985" v="451" actId="1076"/>
          <ac:graphicFrameMkLst>
            <pc:docMk/>
            <pc:sldMk cId="2422451081" sldId="480"/>
            <ac:graphicFrameMk id="24581" creationId="{EE103D20-D29D-45BA-BDFA-6A7C8B5C3086}"/>
          </ac:graphicFrameMkLst>
        </pc:graphicFrameChg>
      </pc:sldChg>
      <pc:sldChg chg="modSp">
        <pc:chgData name="Carla Aitken" userId="S::caitken@bhncdsb.ca::9277dd6d-2202-43e4-a4b5-cd1a8e2bd679" providerId="AD" clId="Web-{2768442C-1A88-491C-ACA4-7874ABAD4887}" dt="2023-01-27T16:20:20.702" v="403" actId="20577"/>
        <pc:sldMkLst>
          <pc:docMk/>
          <pc:sldMk cId="3900444284" sldId="482"/>
        </pc:sldMkLst>
        <pc:graphicFrameChg chg="modGraphic">
          <ac:chgData name="Carla Aitken" userId="S::caitken@bhncdsb.ca::9277dd6d-2202-43e4-a4b5-cd1a8e2bd679" providerId="AD" clId="Web-{2768442C-1A88-491C-ACA4-7874ABAD4887}" dt="2023-01-27T16:20:20.702" v="403" actId="20577"/>
          <ac:graphicFrameMkLst>
            <pc:docMk/>
            <pc:sldMk cId="3900444284" sldId="482"/>
            <ac:graphicFrameMk id="24581" creationId="{EE103D20-D29D-45BA-BDFA-6A7C8B5C3086}"/>
          </ac:graphicFrameMkLst>
        </pc:graphicFrameChg>
      </pc:sldChg>
      <pc:sldChg chg="modSp">
        <pc:chgData name="Carla Aitken" userId="S::caitken@bhncdsb.ca::9277dd6d-2202-43e4-a4b5-cd1a8e2bd679" providerId="AD" clId="Web-{2768442C-1A88-491C-ACA4-7874ABAD4887}" dt="2023-01-27T16:22:33.580" v="453" actId="20577"/>
        <pc:sldMkLst>
          <pc:docMk/>
          <pc:sldMk cId="1419797317" sldId="483"/>
        </pc:sldMkLst>
        <pc:graphicFrameChg chg="modGraphic">
          <ac:chgData name="Carla Aitken" userId="S::caitken@bhncdsb.ca::9277dd6d-2202-43e4-a4b5-cd1a8e2bd679" providerId="AD" clId="Web-{2768442C-1A88-491C-ACA4-7874ABAD4887}" dt="2023-01-27T16:22:33.580" v="453" actId="20577"/>
          <ac:graphicFrameMkLst>
            <pc:docMk/>
            <pc:sldMk cId="1419797317" sldId="483"/>
            <ac:graphicFrameMk id="24581" creationId="{EE103D20-D29D-45BA-BDFA-6A7C8B5C3086}"/>
          </ac:graphicFrameMkLst>
        </pc:graphicFrameChg>
      </pc:sldChg>
      <pc:sldChg chg="modSp">
        <pc:chgData name="Carla Aitken" userId="S::caitken@bhncdsb.ca::9277dd6d-2202-43e4-a4b5-cd1a8e2bd679" providerId="AD" clId="Web-{2768442C-1A88-491C-ACA4-7874ABAD4887}" dt="2023-01-27T16:25:00.598" v="517" actId="14100"/>
        <pc:sldMkLst>
          <pc:docMk/>
          <pc:sldMk cId="2421998591" sldId="484"/>
        </pc:sldMkLst>
        <pc:graphicFrameChg chg="mod modGraphic">
          <ac:chgData name="Carla Aitken" userId="S::caitken@bhncdsb.ca::9277dd6d-2202-43e4-a4b5-cd1a8e2bd679" providerId="AD" clId="Web-{2768442C-1A88-491C-ACA4-7874ABAD4887}" dt="2023-01-27T16:25:00.598" v="517" actId="14100"/>
          <ac:graphicFrameMkLst>
            <pc:docMk/>
            <pc:sldMk cId="2421998591" sldId="484"/>
            <ac:graphicFrameMk id="24581" creationId="{EE103D20-D29D-45BA-BDFA-6A7C8B5C3086}"/>
          </ac:graphicFrameMkLst>
        </pc:graphicFrameChg>
      </pc:sldChg>
      <pc:sldChg chg="del">
        <pc:chgData name="Carla Aitken" userId="S::caitken@bhncdsb.ca::9277dd6d-2202-43e4-a4b5-cd1a8e2bd679" providerId="AD" clId="Web-{2768442C-1A88-491C-ACA4-7874ABAD4887}" dt="2023-01-27T16:25:21.005" v="518"/>
        <pc:sldMkLst>
          <pc:docMk/>
          <pc:sldMk cId="37801778" sldId="485"/>
        </pc:sldMkLst>
      </pc:sldChg>
      <pc:sldChg chg="modSp">
        <pc:chgData name="Carla Aitken" userId="S::caitken@bhncdsb.ca::9277dd6d-2202-43e4-a4b5-cd1a8e2bd679" providerId="AD" clId="Web-{2768442C-1A88-491C-ACA4-7874ABAD4887}" dt="2023-01-27T15:47:55.728" v="2" actId="20577"/>
        <pc:sldMkLst>
          <pc:docMk/>
          <pc:sldMk cId="1906407916" sldId="489"/>
        </pc:sldMkLst>
        <pc:graphicFrameChg chg="modGraphic">
          <ac:chgData name="Carla Aitken" userId="S::caitken@bhncdsb.ca::9277dd6d-2202-43e4-a4b5-cd1a8e2bd679" providerId="AD" clId="Web-{2768442C-1A88-491C-ACA4-7874ABAD4887}" dt="2023-01-27T15:47:55.728" v="2" actId="20577"/>
          <ac:graphicFrameMkLst>
            <pc:docMk/>
            <pc:sldMk cId="1906407916" sldId="489"/>
            <ac:graphicFrameMk id="22533" creationId="{5C536F29-6A01-4D22-BB77-8079F4DAE2FA}"/>
          </ac:graphicFrameMkLst>
        </pc:graphicFrameChg>
      </pc:sldChg>
      <pc:sldChg chg="modSp">
        <pc:chgData name="Carla Aitken" userId="S::caitken@bhncdsb.ca::9277dd6d-2202-43e4-a4b5-cd1a8e2bd679" providerId="AD" clId="Web-{2768442C-1A88-491C-ACA4-7874ABAD4887}" dt="2023-01-27T15:55:17.330" v="101" actId="14100"/>
        <pc:sldMkLst>
          <pc:docMk/>
          <pc:sldMk cId="1951584500" sldId="495"/>
        </pc:sldMkLst>
        <pc:spChg chg="mod">
          <ac:chgData name="Carla Aitken" userId="S::caitken@bhncdsb.ca::9277dd6d-2202-43e4-a4b5-cd1a8e2bd679" providerId="AD" clId="Web-{2768442C-1A88-491C-ACA4-7874ABAD4887}" dt="2023-01-27T15:54:12.251" v="93" actId="14100"/>
          <ac:spMkLst>
            <pc:docMk/>
            <pc:sldMk cId="1951584500" sldId="495"/>
            <ac:spMk id="4" creationId="{F9FCABED-22E2-4B08-B418-A57F859A447B}"/>
          </ac:spMkLst>
        </pc:spChg>
        <pc:spChg chg="mod">
          <ac:chgData name="Carla Aitken" userId="S::caitken@bhncdsb.ca::9277dd6d-2202-43e4-a4b5-cd1a8e2bd679" providerId="AD" clId="Web-{2768442C-1A88-491C-ACA4-7874ABAD4887}" dt="2023-01-27T15:54:39.189" v="95" actId="20577"/>
          <ac:spMkLst>
            <pc:docMk/>
            <pc:sldMk cId="1951584500" sldId="495"/>
            <ac:spMk id="6" creationId="{F3B39E79-325F-450C-B5DE-F82BEAFF32B4}"/>
          </ac:spMkLst>
        </pc:spChg>
        <pc:spChg chg="mod">
          <ac:chgData name="Carla Aitken" userId="S::caitken@bhncdsb.ca::9277dd6d-2202-43e4-a4b5-cd1a8e2bd679" providerId="AD" clId="Web-{2768442C-1A88-491C-ACA4-7874ABAD4887}" dt="2023-01-27T15:54:49.002" v="96" actId="1076"/>
          <ac:spMkLst>
            <pc:docMk/>
            <pc:sldMk cId="1951584500" sldId="495"/>
            <ac:spMk id="7" creationId="{3FF0A013-FA11-4B9B-9DFE-C416B1144655}"/>
          </ac:spMkLst>
        </pc:spChg>
        <pc:spChg chg="mod">
          <ac:chgData name="Carla Aitken" userId="S::caitken@bhncdsb.ca::9277dd6d-2202-43e4-a4b5-cd1a8e2bd679" providerId="AD" clId="Web-{2768442C-1A88-491C-ACA4-7874ABAD4887}" dt="2023-01-27T15:55:17.330" v="101" actId="14100"/>
          <ac:spMkLst>
            <pc:docMk/>
            <pc:sldMk cId="1951584500" sldId="495"/>
            <ac:spMk id="30" creationId="{4BAA5969-EF38-477A-9B23-AD3E39F6BE6A}"/>
          </ac:spMkLst>
        </pc:spChg>
      </pc:sldChg>
      <pc:sldChg chg="modSp">
        <pc:chgData name="Carla Aitken" userId="S::caitken@bhncdsb.ca::9277dd6d-2202-43e4-a4b5-cd1a8e2bd679" providerId="AD" clId="Web-{2768442C-1A88-491C-ACA4-7874ABAD4887}" dt="2023-01-27T16:01:25.509" v="222" actId="20577"/>
        <pc:sldMkLst>
          <pc:docMk/>
          <pc:sldMk cId="954117709" sldId="503"/>
        </pc:sldMkLst>
        <pc:spChg chg="mod">
          <ac:chgData name="Carla Aitken" userId="S::caitken@bhncdsb.ca::9277dd6d-2202-43e4-a4b5-cd1a8e2bd679" providerId="AD" clId="Web-{2768442C-1A88-491C-ACA4-7874ABAD4887}" dt="2023-01-27T16:01:25.509" v="222" actId="20577"/>
          <ac:spMkLst>
            <pc:docMk/>
            <pc:sldMk cId="954117709" sldId="503"/>
            <ac:spMk id="3" creationId="{C7CB7F7C-2394-4543-BE8B-C28F8AA1ADBD}"/>
          </ac:spMkLst>
        </pc:spChg>
      </pc:sldChg>
      <pc:sldChg chg="del">
        <pc:chgData name="Carla Aitken" userId="S::caitken@bhncdsb.ca::9277dd6d-2202-43e4-a4b5-cd1a8e2bd679" providerId="AD" clId="Web-{2768442C-1A88-491C-ACA4-7874ABAD4887}" dt="2023-01-27T16:19:22.561" v="390"/>
        <pc:sldMkLst>
          <pc:docMk/>
          <pc:sldMk cId="2746473903" sldId="506"/>
        </pc:sldMkLst>
      </pc:sldChg>
      <pc:sldChg chg="addSp delSp modSp">
        <pc:chgData name="Carla Aitken" userId="S::caitken@bhncdsb.ca::9277dd6d-2202-43e4-a4b5-cd1a8e2bd679" providerId="AD" clId="Web-{2768442C-1A88-491C-ACA4-7874ABAD4887}" dt="2023-01-27T15:51:09.420" v="53"/>
        <pc:sldMkLst>
          <pc:docMk/>
          <pc:sldMk cId="1660919685" sldId="509"/>
        </pc:sldMkLst>
        <pc:spChg chg="mod">
          <ac:chgData name="Carla Aitken" userId="S::caitken@bhncdsb.ca::9277dd6d-2202-43e4-a4b5-cd1a8e2bd679" providerId="AD" clId="Web-{2768442C-1A88-491C-ACA4-7874ABAD4887}" dt="2023-01-27T15:51:09.420" v="53"/>
          <ac:spMkLst>
            <pc:docMk/>
            <pc:sldMk cId="1660919685" sldId="509"/>
            <ac:spMk id="8" creationId="{E9011310-FC9F-452F-ACFE-C2A69254C47B}"/>
          </ac:spMkLst>
        </pc:spChg>
        <pc:spChg chg="del">
          <ac:chgData name="Carla Aitken" userId="S::caitken@bhncdsb.ca::9277dd6d-2202-43e4-a4b5-cd1a8e2bd679" providerId="AD" clId="Web-{2768442C-1A88-491C-ACA4-7874ABAD4887}" dt="2023-01-27T15:51:09.420" v="53"/>
          <ac:spMkLst>
            <pc:docMk/>
            <pc:sldMk cId="1660919685" sldId="509"/>
            <ac:spMk id="13" creationId="{3A8EC506-B1DA-46A1-B44D-774E68468E13}"/>
          </ac:spMkLst>
        </pc:spChg>
        <pc:spChg chg="del">
          <ac:chgData name="Carla Aitken" userId="S::caitken@bhncdsb.ca::9277dd6d-2202-43e4-a4b5-cd1a8e2bd679" providerId="AD" clId="Web-{2768442C-1A88-491C-ACA4-7874ABAD4887}" dt="2023-01-27T15:51:09.420" v="53"/>
          <ac:spMkLst>
            <pc:docMk/>
            <pc:sldMk cId="1660919685" sldId="509"/>
            <ac:spMk id="15" creationId="{BFF30785-305E-45D7-984F-5AA93D3CA561}"/>
          </ac:spMkLst>
        </pc:spChg>
        <pc:spChg chg="del">
          <ac:chgData name="Carla Aitken" userId="S::caitken@bhncdsb.ca::9277dd6d-2202-43e4-a4b5-cd1a8e2bd679" providerId="AD" clId="Web-{2768442C-1A88-491C-ACA4-7874ABAD4887}" dt="2023-01-27T15:51:09.420" v="53"/>
          <ac:spMkLst>
            <pc:docMk/>
            <pc:sldMk cId="1660919685" sldId="509"/>
            <ac:spMk id="19" creationId="{42DD0C21-8FEE-4C18-8789-CC8ABE206FE6}"/>
          </ac:spMkLst>
        </pc:spChg>
        <pc:spChg chg="del">
          <ac:chgData name="Carla Aitken" userId="S::caitken@bhncdsb.ca::9277dd6d-2202-43e4-a4b5-cd1a8e2bd679" providerId="AD" clId="Web-{2768442C-1A88-491C-ACA4-7874ABAD4887}" dt="2023-01-27T15:51:09.420" v="53"/>
          <ac:spMkLst>
            <pc:docMk/>
            <pc:sldMk cId="1660919685" sldId="509"/>
            <ac:spMk id="21" creationId="{A4B51757-7607-4CEA-A0EE-3C5BDC2C1CFB}"/>
          </ac:spMkLst>
        </pc:spChg>
        <pc:spChg chg="add">
          <ac:chgData name="Carla Aitken" userId="S::caitken@bhncdsb.ca::9277dd6d-2202-43e4-a4b5-cd1a8e2bd679" providerId="AD" clId="Web-{2768442C-1A88-491C-ACA4-7874ABAD4887}" dt="2023-01-27T15:51:09.420" v="53"/>
          <ac:spMkLst>
            <pc:docMk/>
            <pc:sldMk cId="1660919685" sldId="509"/>
            <ac:spMk id="28" creationId="{BE194971-2F2D-44B0-8AE6-FF2DCCEE0A96}"/>
          </ac:spMkLst>
        </pc:spChg>
        <pc:spChg chg="add">
          <ac:chgData name="Carla Aitken" userId="S::caitken@bhncdsb.ca::9277dd6d-2202-43e4-a4b5-cd1a8e2bd679" providerId="AD" clId="Web-{2768442C-1A88-491C-ACA4-7874ABAD4887}" dt="2023-01-27T15:51:09.420" v="53"/>
          <ac:spMkLst>
            <pc:docMk/>
            <pc:sldMk cId="1660919685" sldId="509"/>
            <ac:spMk id="30" creationId="{1FF9A61E-EB11-4C46-82E1-3E00A3B4B4D6}"/>
          </ac:spMkLst>
        </pc:spChg>
        <pc:spChg chg="add">
          <ac:chgData name="Carla Aitken" userId="S::caitken@bhncdsb.ca::9277dd6d-2202-43e4-a4b5-cd1a8e2bd679" providerId="AD" clId="Web-{2768442C-1A88-491C-ACA4-7874ABAD4887}" dt="2023-01-27T15:51:09.420" v="53"/>
          <ac:spMkLst>
            <pc:docMk/>
            <pc:sldMk cId="1660919685" sldId="509"/>
            <ac:spMk id="34" creationId="{A540FAC9-3505-49ED-9B06-A0F8C1485394}"/>
          </ac:spMkLst>
        </pc:spChg>
        <pc:spChg chg="add">
          <ac:chgData name="Carla Aitken" userId="S::caitken@bhncdsb.ca::9277dd6d-2202-43e4-a4b5-cd1a8e2bd679" providerId="AD" clId="Web-{2768442C-1A88-491C-ACA4-7874ABAD4887}" dt="2023-01-27T15:51:09.420" v="53"/>
          <ac:spMkLst>
            <pc:docMk/>
            <pc:sldMk cId="1660919685" sldId="509"/>
            <ac:spMk id="36" creationId="{9879B3CD-E329-42F5-B136-BA1F37EC0532}"/>
          </ac:spMkLst>
        </pc:spChg>
        <pc:spChg chg="add">
          <ac:chgData name="Carla Aitken" userId="S::caitken@bhncdsb.ca::9277dd6d-2202-43e4-a4b5-cd1a8e2bd679" providerId="AD" clId="Web-{2768442C-1A88-491C-ACA4-7874ABAD4887}" dt="2023-01-27T15:51:09.420" v="53"/>
          <ac:spMkLst>
            <pc:docMk/>
            <pc:sldMk cId="1660919685" sldId="509"/>
            <ac:spMk id="40" creationId="{EA0B4097-B645-43E0-A2B5-B8D688E74592}"/>
          </ac:spMkLst>
        </pc:spChg>
        <pc:cxnChg chg="del">
          <ac:chgData name="Carla Aitken" userId="S::caitken@bhncdsb.ca::9277dd6d-2202-43e4-a4b5-cd1a8e2bd679" providerId="AD" clId="Web-{2768442C-1A88-491C-ACA4-7874ABAD4887}" dt="2023-01-27T15:51:09.420" v="53"/>
          <ac:cxnSpMkLst>
            <pc:docMk/>
            <pc:sldMk cId="1660919685" sldId="509"/>
            <ac:cxnSpMk id="17" creationId="{15E01FA5-D766-43CA-A83D-E7CF3F04E96F}"/>
          </ac:cxnSpMkLst>
        </pc:cxnChg>
        <pc:cxnChg chg="del">
          <ac:chgData name="Carla Aitken" userId="S::caitken@bhncdsb.ca::9277dd6d-2202-43e4-a4b5-cd1a8e2bd679" providerId="AD" clId="Web-{2768442C-1A88-491C-ACA4-7874ABAD4887}" dt="2023-01-27T15:51:09.420" v="53"/>
          <ac:cxnSpMkLst>
            <pc:docMk/>
            <pc:sldMk cId="1660919685" sldId="509"/>
            <ac:cxnSpMk id="23" creationId="{FEF39256-F095-41C8-8707-6C1A665E8F2F}"/>
          </ac:cxnSpMkLst>
        </pc:cxnChg>
        <pc:cxnChg chg="add">
          <ac:chgData name="Carla Aitken" userId="S::caitken@bhncdsb.ca::9277dd6d-2202-43e4-a4b5-cd1a8e2bd679" providerId="AD" clId="Web-{2768442C-1A88-491C-ACA4-7874ABAD4887}" dt="2023-01-27T15:51:09.420" v="53"/>
          <ac:cxnSpMkLst>
            <pc:docMk/>
            <pc:sldMk cId="1660919685" sldId="509"/>
            <ac:cxnSpMk id="32" creationId="{5E564EB3-35F2-4EFF-87DC-642DC020526D}"/>
          </ac:cxnSpMkLst>
        </pc:cxnChg>
        <pc:cxnChg chg="add">
          <ac:chgData name="Carla Aitken" userId="S::caitken@bhncdsb.ca::9277dd6d-2202-43e4-a4b5-cd1a8e2bd679" providerId="AD" clId="Web-{2768442C-1A88-491C-ACA4-7874ABAD4887}" dt="2023-01-27T15:51:09.420" v="53"/>
          <ac:cxnSpMkLst>
            <pc:docMk/>
            <pc:sldMk cId="1660919685" sldId="509"/>
            <ac:cxnSpMk id="38" creationId="{51B042EF-3024-4C57-B282-1B30607FB7C7}"/>
          </ac:cxnSpMkLst>
        </pc:cxnChg>
      </pc:sldChg>
      <pc:sldChg chg="modSp add replId">
        <pc:chgData name="Carla Aitken" userId="S::caitken@bhncdsb.ca::9277dd6d-2202-43e4-a4b5-cd1a8e2bd679" providerId="AD" clId="Web-{2768442C-1A88-491C-ACA4-7874ABAD4887}" dt="2023-01-27T16:03:22.355" v="302" actId="20577"/>
        <pc:sldMkLst>
          <pc:docMk/>
          <pc:sldMk cId="812562711" sldId="513"/>
        </pc:sldMkLst>
        <pc:spChg chg="mod">
          <ac:chgData name="Carla Aitken" userId="S::caitken@bhncdsb.ca::9277dd6d-2202-43e4-a4b5-cd1a8e2bd679" providerId="AD" clId="Web-{2768442C-1A88-491C-ACA4-7874ABAD4887}" dt="2023-01-27T16:02:32.495" v="228" actId="20577"/>
          <ac:spMkLst>
            <pc:docMk/>
            <pc:sldMk cId="812562711" sldId="513"/>
            <ac:spMk id="2" creationId="{5F0B55E3-6668-4334-A6E5-FDC3F0C91C78}"/>
          </ac:spMkLst>
        </pc:spChg>
        <pc:spChg chg="mod">
          <ac:chgData name="Carla Aitken" userId="S::caitken@bhncdsb.ca::9277dd6d-2202-43e4-a4b5-cd1a8e2bd679" providerId="AD" clId="Web-{2768442C-1A88-491C-ACA4-7874ABAD4887}" dt="2023-01-27T16:03:22.355" v="302" actId="20577"/>
          <ac:spMkLst>
            <pc:docMk/>
            <pc:sldMk cId="812562711" sldId="513"/>
            <ac:spMk id="3" creationId="{C7CB7F7C-2394-4543-BE8B-C28F8AA1ADBD}"/>
          </ac:spMkLst>
        </pc:spChg>
      </pc:sldChg>
      <pc:sldChg chg="addSp delSp modSp add ord replId">
        <pc:chgData name="Carla Aitken" userId="S::caitken@bhncdsb.ca::9277dd6d-2202-43e4-a4b5-cd1a8e2bd679" providerId="AD" clId="Web-{2768442C-1A88-491C-ACA4-7874ABAD4887}" dt="2023-01-27T16:15:36.760" v="338"/>
        <pc:sldMkLst>
          <pc:docMk/>
          <pc:sldMk cId="2070241714" sldId="514"/>
        </pc:sldMkLst>
        <pc:spChg chg="mod">
          <ac:chgData name="Carla Aitken" userId="S::caitken@bhncdsb.ca::9277dd6d-2202-43e4-a4b5-cd1a8e2bd679" providerId="AD" clId="Web-{2768442C-1A88-491C-ACA4-7874ABAD4887}" dt="2023-01-27T16:15:11.837" v="337" actId="1076"/>
          <ac:spMkLst>
            <pc:docMk/>
            <pc:sldMk cId="2070241714" sldId="514"/>
            <ac:spMk id="2" creationId="{00000000-0000-0000-0000-000000000000}"/>
          </ac:spMkLst>
        </pc:spChg>
        <pc:spChg chg="mod">
          <ac:chgData name="Carla Aitken" userId="S::caitken@bhncdsb.ca::9277dd6d-2202-43e4-a4b5-cd1a8e2bd679" providerId="AD" clId="Web-{2768442C-1A88-491C-ACA4-7874ABAD4887}" dt="2023-01-27T16:13:57.070" v="325"/>
          <ac:spMkLst>
            <pc:docMk/>
            <pc:sldMk cId="2070241714" sldId="514"/>
            <ac:spMk id="3" creationId="{00000000-0000-0000-0000-000000000000}"/>
          </ac:spMkLst>
        </pc:spChg>
        <pc:spChg chg="del">
          <ac:chgData name="Carla Aitken" userId="S::caitken@bhncdsb.ca::9277dd6d-2202-43e4-a4b5-cd1a8e2bd679" providerId="AD" clId="Web-{2768442C-1A88-491C-ACA4-7874ABAD4887}" dt="2023-01-27T16:13:57.070" v="325"/>
          <ac:spMkLst>
            <pc:docMk/>
            <pc:sldMk cId="2070241714" sldId="514"/>
            <ac:spMk id="8" creationId="{39E4C68A-A4A9-48A4-9FF2-D2896B1EA01F}"/>
          </ac:spMkLst>
        </pc:spChg>
        <pc:spChg chg="del">
          <ac:chgData name="Carla Aitken" userId="S::caitken@bhncdsb.ca::9277dd6d-2202-43e4-a4b5-cd1a8e2bd679" providerId="AD" clId="Web-{2768442C-1A88-491C-ACA4-7874ABAD4887}" dt="2023-01-27T16:13:57.070" v="325"/>
          <ac:spMkLst>
            <pc:docMk/>
            <pc:sldMk cId="2070241714" sldId="514"/>
            <ac:spMk id="10" creationId="{E2B9AEA5-52CB-49A6-AF8A-33502F291B91}"/>
          </ac:spMkLst>
        </pc:spChg>
        <pc:spChg chg="add">
          <ac:chgData name="Carla Aitken" userId="S::caitken@bhncdsb.ca::9277dd6d-2202-43e4-a4b5-cd1a8e2bd679" providerId="AD" clId="Web-{2768442C-1A88-491C-ACA4-7874ABAD4887}" dt="2023-01-27T16:13:57.070" v="325"/>
          <ac:spMkLst>
            <pc:docMk/>
            <pc:sldMk cId="2070241714" sldId="514"/>
            <ac:spMk id="15" creationId="{CBDDD243-ED5F-4896-B18B-ABCF4B7E12C9}"/>
          </ac:spMkLst>
        </pc:spChg>
        <pc:spChg chg="add">
          <ac:chgData name="Carla Aitken" userId="S::caitken@bhncdsb.ca::9277dd6d-2202-43e4-a4b5-cd1a8e2bd679" providerId="AD" clId="Web-{2768442C-1A88-491C-ACA4-7874ABAD4887}" dt="2023-01-27T16:13:57.070" v="325"/>
          <ac:spMkLst>
            <pc:docMk/>
            <pc:sldMk cId="2070241714" sldId="514"/>
            <ac:spMk id="17" creationId="{319E6BB3-DF2B-4751-97C5-B3DB949AED9A}"/>
          </ac:spMkLst>
        </pc:spChg>
        <pc:picChg chg="add mod">
          <ac:chgData name="Carla Aitken" userId="S::caitken@bhncdsb.ca::9277dd6d-2202-43e4-a4b5-cd1a8e2bd679" providerId="AD" clId="Web-{2768442C-1A88-491C-ACA4-7874ABAD4887}" dt="2023-01-27T16:14:16.961" v="330" actId="14100"/>
          <ac:picMkLst>
            <pc:docMk/>
            <pc:sldMk cId="2070241714" sldId="514"/>
            <ac:picMk id="4" creationId="{16DEF624-9CF5-C8F8-94DD-3F1EBD53F3F4}"/>
          </ac:picMkLst>
        </pc:picChg>
        <pc:cxnChg chg="add">
          <ac:chgData name="Carla Aitken" userId="S::caitken@bhncdsb.ca::9277dd6d-2202-43e4-a4b5-cd1a8e2bd679" providerId="AD" clId="Web-{2768442C-1A88-491C-ACA4-7874ABAD4887}" dt="2023-01-27T16:13:57.070" v="325"/>
          <ac:cxnSpMkLst>
            <pc:docMk/>
            <pc:sldMk cId="2070241714" sldId="514"/>
            <ac:cxnSpMk id="19" creationId="{A61721DD-D110-44EE-82A7-D56AB687E614}"/>
          </ac:cxnSpMkLst>
        </pc:cxnChg>
      </pc:sldChg>
    </pc:docChg>
  </pc:docChgLst>
  <pc:docChgLst>
    <pc:chgData name="Carla Aitken" userId="S::caitken@bhncdsb.ca::9277dd6d-2202-43e4-a4b5-cd1a8e2bd679" providerId="AD" clId="Web-{51E67E44-E9F9-4ED3-9D43-93F5DB3C9F99}"/>
    <pc:docChg chg="addSld modSld sldOrd">
      <pc:chgData name="Carla Aitken" userId="S::caitken@bhncdsb.ca::9277dd6d-2202-43e4-a4b5-cd1a8e2bd679" providerId="AD" clId="Web-{51E67E44-E9F9-4ED3-9D43-93F5DB3C9F99}" dt="2023-02-01T18:29:45.934" v="661"/>
      <pc:docMkLst>
        <pc:docMk/>
      </pc:docMkLst>
      <pc:sldChg chg="modSp">
        <pc:chgData name="Carla Aitken" userId="S::caitken@bhncdsb.ca::9277dd6d-2202-43e4-a4b5-cd1a8e2bd679" providerId="AD" clId="Web-{51E67E44-E9F9-4ED3-9D43-93F5DB3C9F99}" dt="2023-02-01T18:08:37.251" v="174" actId="20577"/>
        <pc:sldMkLst>
          <pc:docMk/>
          <pc:sldMk cId="577942246" sldId="286"/>
        </pc:sldMkLst>
        <pc:spChg chg="mod">
          <ac:chgData name="Carla Aitken" userId="S::caitken@bhncdsb.ca::9277dd6d-2202-43e4-a4b5-cd1a8e2bd679" providerId="AD" clId="Web-{51E67E44-E9F9-4ED3-9D43-93F5DB3C9F99}" dt="2023-02-01T18:08:37.251" v="174" actId="20577"/>
          <ac:spMkLst>
            <pc:docMk/>
            <pc:sldMk cId="577942246" sldId="286"/>
            <ac:spMk id="3" creationId="{00000000-0000-0000-0000-000000000000}"/>
          </ac:spMkLst>
        </pc:spChg>
      </pc:sldChg>
      <pc:sldChg chg="modSp">
        <pc:chgData name="Carla Aitken" userId="S::caitken@bhncdsb.ca::9277dd6d-2202-43e4-a4b5-cd1a8e2bd679" providerId="AD" clId="Web-{51E67E44-E9F9-4ED3-9D43-93F5DB3C9F99}" dt="2023-02-01T18:11:39.406" v="193" actId="20577"/>
        <pc:sldMkLst>
          <pc:docMk/>
          <pc:sldMk cId="2917958921" sldId="313"/>
        </pc:sldMkLst>
        <pc:spChg chg="mod">
          <ac:chgData name="Carla Aitken" userId="S::caitken@bhncdsb.ca::9277dd6d-2202-43e4-a4b5-cd1a8e2bd679" providerId="AD" clId="Web-{51E67E44-E9F9-4ED3-9D43-93F5DB3C9F99}" dt="2023-02-01T18:11:39.406" v="193" actId="20577"/>
          <ac:spMkLst>
            <pc:docMk/>
            <pc:sldMk cId="2917958921" sldId="313"/>
            <ac:spMk id="2" creationId="{4BEE7BBE-0670-4296-9D6B-B778BE8D8E63}"/>
          </ac:spMkLst>
        </pc:spChg>
      </pc:sldChg>
      <pc:sldChg chg="modSp">
        <pc:chgData name="Carla Aitken" userId="S::caitken@bhncdsb.ca::9277dd6d-2202-43e4-a4b5-cd1a8e2bd679" providerId="AD" clId="Web-{51E67E44-E9F9-4ED3-9D43-93F5DB3C9F99}" dt="2023-02-01T17:57:05.143" v="1" actId="20577"/>
        <pc:sldMkLst>
          <pc:docMk/>
          <pc:sldMk cId="1462449188" sldId="315"/>
        </pc:sldMkLst>
        <pc:graphicFrameChg chg="modGraphic">
          <ac:chgData name="Carla Aitken" userId="S::caitken@bhncdsb.ca::9277dd6d-2202-43e4-a4b5-cd1a8e2bd679" providerId="AD" clId="Web-{51E67E44-E9F9-4ED3-9D43-93F5DB3C9F99}" dt="2023-02-01T17:57:05.143" v="1" actId="20577"/>
          <ac:graphicFrameMkLst>
            <pc:docMk/>
            <pc:sldMk cId="1462449188" sldId="315"/>
            <ac:graphicFrameMk id="5" creationId="{47300C11-7701-46CD-BF6B-C8DFCB5B4325}"/>
          </ac:graphicFrameMkLst>
        </pc:graphicFrameChg>
      </pc:sldChg>
      <pc:sldChg chg="ord">
        <pc:chgData name="Carla Aitken" userId="S::caitken@bhncdsb.ca::9277dd6d-2202-43e4-a4b5-cd1a8e2bd679" providerId="AD" clId="Web-{51E67E44-E9F9-4ED3-9D43-93F5DB3C9F99}" dt="2023-02-01T17:58:11.315" v="4"/>
        <pc:sldMkLst>
          <pc:docMk/>
          <pc:sldMk cId="2838253938" sldId="332"/>
        </pc:sldMkLst>
      </pc:sldChg>
      <pc:sldChg chg="modSp">
        <pc:chgData name="Carla Aitken" userId="S::caitken@bhncdsb.ca::9277dd6d-2202-43e4-a4b5-cd1a8e2bd679" providerId="AD" clId="Web-{51E67E44-E9F9-4ED3-9D43-93F5DB3C9F99}" dt="2023-02-01T18:21:59.888" v="401" actId="20577"/>
        <pc:sldMkLst>
          <pc:docMk/>
          <pc:sldMk cId="1499513944" sldId="463"/>
        </pc:sldMkLst>
        <pc:graphicFrameChg chg="mod modGraphic">
          <ac:chgData name="Carla Aitken" userId="S::caitken@bhncdsb.ca::9277dd6d-2202-43e4-a4b5-cd1a8e2bd679" providerId="AD" clId="Web-{51E67E44-E9F9-4ED3-9D43-93F5DB3C9F99}" dt="2023-02-01T18:21:59.888" v="401" actId="20577"/>
          <ac:graphicFrameMkLst>
            <pc:docMk/>
            <pc:sldMk cId="1499513944" sldId="463"/>
            <ac:graphicFrameMk id="5" creationId="{15E5CA28-ECB2-43EE-8556-CD24C968FCB5}"/>
          </ac:graphicFrameMkLst>
        </pc:graphicFrameChg>
      </pc:sldChg>
      <pc:sldChg chg="modSp">
        <pc:chgData name="Carla Aitken" userId="S::caitken@bhncdsb.ca::9277dd6d-2202-43e4-a4b5-cd1a8e2bd679" providerId="AD" clId="Web-{51E67E44-E9F9-4ED3-9D43-93F5DB3C9F99}" dt="2023-02-01T18:16:39.015" v="263" actId="20577"/>
        <pc:sldMkLst>
          <pc:docMk/>
          <pc:sldMk cId="555730741" sldId="464"/>
        </pc:sldMkLst>
        <pc:graphicFrameChg chg="mod modGraphic">
          <ac:chgData name="Carla Aitken" userId="S::caitken@bhncdsb.ca::9277dd6d-2202-43e4-a4b5-cd1a8e2bd679" providerId="AD" clId="Web-{51E67E44-E9F9-4ED3-9D43-93F5DB3C9F99}" dt="2023-02-01T18:16:39.015" v="263" actId="20577"/>
          <ac:graphicFrameMkLst>
            <pc:docMk/>
            <pc:sldMk cId="555730741" sldId="464"/>
            <ac:graphicFrameMk id="16" creationId="{40BA4D1C-1D2F-4136-AA60-87A86016CCC3}"/>
          </ac:graphicFrameMkLst>
        </pc:graphicFrameChg>
      </pc:sldChg>
      <pc:sldChg chg="modSp">
        <pc:chgData name="Carla Aitken" userId="S::caitken@bhncdsb.ca::9277dd6d-2202-43e4-a4b5-cd1a8e2bd679" providerId="AD" clId="Web-{51E67E44-E9F9-4ED3-9D43-93F5DB3C9F99}" dt="2023-02-01T18:29:45.934" v="661"/>
        <pc:sldMkLst>
          <pc:docMk/>
          <pc:sldMk cId="1357593995" sldId="467"/>
        </pc:sldMkLst>
        <pc:graphicFrameChg chg="mod modGraphic">
          <ac:chgData name="Carla Aitken" userId="S::caitken@bhncdsb.ca::9277dd6d-2202-43e4-a4b5-cd1a8e2bd679" providerId="AD" clId="Web-{51E67E44-E9F9-4ED3-9D43-93F5DB3C9F99}" dt="2023-02-01T18:29:45.934" v="661"/>
          <ac:graphicFrameMkLst>
            <pc:docMk/>
            <pc:sldMk cId="1357593995" sldId="467"/>
            <ac:graphicFrameMk id="5" creationId="{FE572B8A-E928-4A17-BF03-8178FD8707B4}"/>
          </ac:graphicFrameMkLst>
        </pc:graphicFrameChg>
      </pc:sldChg>
      <pc:sldChg chg="modSp">
        <pc:chgData name="Carla Aitken" userId="S::caitken@bhncdsb.ca::9277dd6d-2202-43e4-a4b5-cd1a8e2bd679" providerId="AD" clId="Web-{51E67E44-E9F9-4ED3-9D43-93F5DB3C9F99}" dt="2023-02-01T18:10:01.141" v="181" actId="20577"/>
        <pc:sldMkLst>
          <pc:docMk/>
          <pc:sldMk cId="3900444284" sldId="482"/>
        </pc:sldMkLst>
        <pc:graphicFrameChg chg="modGraphic">
          <ac:chgData name="Carla Aitken" userId="S::caitken@bhncdsb.ca::9277dd6d-2202-43e4-a4b5-cd1a8e2bd679" providerId="AD" clId="Web-{51E67E44-E9F9-4ED3-9D43-93F5DB3C9F99}" dt="2023-02-01T18:10:01.141" v="181" actId="20577"/>
          <ac:graphicFrameMkLst>
            <pc:docMk/>
            <pc:sldMk cId="3900444284" sldId="482"/>
            <ac:graphicFrameMk id="24581" creationId="{EE103D20-D29D-45BA-BDFA-6A7C8B5C3086}"/>
          </ac:graphicFrameMkLst>
        </pc:graphicFrameChg>
      </pc:sldChg>
      <pc:sldChg chg="modSp">
        <pc:chgData name="Carla Aitken" userId="S::caitken@bhncdsb.ca::9277dd6d-2202-43e4-a4b5-cd1a8e2bd679" providerId="AD" clId="Web-{51E67E44-E9F9-4ED3-9D43-93F5DB3C9F99}" dt="2023-02-01T18:10:32.922" v="186" actId="20577"/>
        <pc:sldMkLst>
          <pc:docMk/>
          <pc:sldMk cId="2421998591" sldId="484"/>
        </pc:sldMkLst>
        <pc:graphicFrameChg chg="modGraphic">
          <ac:chgData name="Carla Aitken" userId="S::caitken@bhncdsb.ca::9277dd6d-2202-43e4-a4b5-cd1a8e2bd679" providerId="AD" clId="Web-{51E67E44-E9F9-4ED3-9D43-93F5DB3C9F99}" dt="2023-02-01T18:10:32.922" v="186" actId="20577"/>
          <ac:graphicFrameMkLst>
            <pc:docMk/>
            <pc:sldMk cId="2421998591" sldId="484"/>
            <ac:graphicFrameMk id="24581" creationId="{EE103D20-D29D-45BA-BDFA-6A7C8B5C3086}"/>
          </ac:graphicFrameMkLst>
        </pc:graphicFrameChg>
      </pc:sldChg>
      <pc:sldChg chg="modSp">
        <pc:chgData name="Carla Aitken" userId="S::caitken@bhncdsb.ca::9277dd6d-2202-43e4-a4b5-cd1a8e2bd679" providerId="AD" clId="Web-{51E67E44-E9F9-4ED3-9D43-93F5DB3C9F99}" dt="2023-02-01T18:11:21.797" v="191" actId="20577"/>
        <pc:sldMkLst>
          <pc:docMk/>
          <pc:sldMk cId="3838799165" sldId="491"/>
        </pc:sldMkLst>
        <pc:graphicFrameChg chg="modGraphic">
          <ac:chgData name="Carla Aitken" userId="S::caitken@bhncdsb.ca::9277dd6d-2202-43e4-a4b5-cd1a8e2bd679" providerId="AD" clId="Web-{51E67E44-E9F9-4ED3-9D43-93F5DB3C9F99}" dt="2023-02-01T18:11:21.797" v="191" actId="20577"/>
          <ac:graphicFrameMkLst>
            <pc:docMk/>
            <pc:sldMk cId="3838799165" sldId="491"/>
            <ac:graphicFrameMk id="24581" creationId="{EE103D20-D29D-45BA-BDFA-6A7C8B5C3086}"/>
          </ac:graphicFrameMkLst>
        </pc:graphicFrameChg>
      </pc:sldChg>
      <pc:sldChg chg="modSp">
        <pc:chgData name="Carla Aitken" userId="S::caitken@bhncdsb.ca::9277dd6d-2202-43e4-a4b5-cd1a8e2bd679" providerId="AD" clId="Web-{51E67E44-E9F9-4ED3-9D43-93F5DB3C9F99}" dt="2023-02-01T18:28:44.715" v="645" actId="20577"/>
        <pc:sldMkLst>
          <pc:docMk/>
          <pc:sldMk cId="3092025138" sldId="494"/>
        </pc:sldMkLst>
        <pc:graphicFrameChg chg="modGraphic">
          <ac:chgData name="Carla Aitken" userId="S::caitken@bhncdsb.ca::9277dd6d-2202-43e4-a4b5-cd1a8e2bd679" providerId="AD" clId="Web-{51E67E44-E9F9-4ED3-9D43-93F5DB3C9F99}" dt="2023-02-01T18:28:44.715" v="645" actId="20577"/>
          <ac:graphicFrameMkLst>
            <pc:docMk/>
            <pc:sldMk cId="3092025138" sldId="494"/>
            <ac:graphicFrameMk id="22538" creationId="{5BB4CB5E-5315-4F0A-B52F-5D5A1FA54F2B}"/>
          </ac:graphicFrameMkLst>
        </pc:graphicFrameChg>
      </pc:sldChg>
      <pc:sldChg chg="modSp add ord replId">
        <pc:chgData name="Carla Aitken" userId="S::caitken@bhncdsb.ca::9277dd6d-2202-43e4-a4b5-cd1a8e2bd679" providerId="AD" clId="Web-{51E67E44-E9F9-4ED3-9D43-93F5DB3C9F99}" dt="2023-02-01T18:03:47.017" v="168"/>
        <pc:sldMkLst>
          <pc:docMk/>
          <pc:sldMk cId="1045007125" sldId="515"/>
        </pc:sldMkLst>
        <pc:spChg chg="mod">
          <ac:chgData name="Carla Aitken" userId="S::caitken@bhncdsb.ca::9277dd6d-2202-43e4-a4b5-cd1a8e2bd679" providerId="AD" clId="Web-{51E67E44-E9F9-4ED3-9D43-93F5DB3C9F99}" dt="2023-02-01T17:58:35.174" v="16" actId="20577"/>
          <ac:spMkLst>
            <pc:docMk/>
            <pc:sldMk cId="1045007125" sldId="515"/>
            <ac:spMk id="22530" creationId="{AF0D4D4C-C2F4-4F7B-989E-148E4033F94A}"/>
          </ac:spMkLst>
        </pc:spChg>
        <pc:graphicFrameChg chg="modGraphic">
          <ac:chgData name="Carla Aitken" userId="S::caitken@bhncdsb.ca::9277dd6d-2202-43e4-a4b5-cd1a8e2bd679" providerId="AD" clId="Web-{51E67E44-E9F9-4ED3-9D43-93F5DB3C9F99}" dt="2023-02-01T18:03:34.814" v="167" actId="20577"/>
          <ac:graphicFrameMkLst>
            <pc:docMk/>
            <pc:sldMk cId="1045007125" sldId="515"/>
            <ac:graphicFrameMk id="22533" creationId="{5C536F29-6A01-4D22-BB77-8079F4DAE2FA}"/>
          </ac:graphicFrameMkLst>
        </pc:graphicFrameChg>
      </pc:sldChg>
      <pc:sldChg chg="modSp add ord replId">
        <pc:chgData name="Carla Aitken" userId="S::caitken@bhncdsb.ca::9277dd6d-2202-43e4-a4b5-cd1a8e2bd679" providerId="AD" clId="Web-{51E67E44-E9F9-4ED3-9D43-93F5DB3C9F99}" dt="2023-02-01T18:26:07.153" v="604" actId="20577"/>
        <pc:sldMkLst>
          <pc:docMk/>
          <pc:sldMk cId="2179855545" sldId="516"/>
        </pc:sldMkLst>
        <pc:spChg chg="mod">
          <ac:chgData name="Carla Aitken" userId="S::caitken@bhncdsb.ca::9277dd6d-2202-43e4-a4b5-cd1a8e2bd679" providerId="AD" clId="Web-{51E67E44-E9F9-4ED3-9D43-93F5DB3C9F99}" dt="2023-02-01T18:22:45.795" v="407" actId="20577"/>
          <ac:spMkLst>
            <pc:docMk/>
            <pc:sldMk cId="2179855545" sldId="516"/>
            <ac:spMk id="3" creationId="{7768057D-3FAD-4A16-845B-46576256F1B6}"/>
          </ac:spMkLst>
        </pc:spChg>
        <pc:graphicFrameChg chg="modGraphic">
          <ac:chgData name="Carla Aitken" userId="S::caitken@bhncdsb.ca::9277dd6d-2202-43e4-a4b5-cd1a8e2bd679" providerId="AD" clId="Web-{51E67E44-E9F9-4ED3-9D43-93F5DB3C9F99}" dt="2023-02-01T18:26:07.153" v="604" actId="20577"/>
          <ac:graphicFrameMkLst>
            <pc:docMk/>
            <pc:sldMk cId="2179855545" sldId="516"/>
            <ac:graphicFrameMk id="5" creationId="{15E5CA28-ECB2-43EE-8556-CD24C968FCB5}"/>
          </ac:graphicFrameMkLst>
        </pc:graphicFrameChg>
      </pc:sldChg>
    </pc:docChg>
  </pc:docChgLst>
  <pc:docChgLst>
    <pc:chgData name="Carla Aitken" userId="S::caitken@bhncdsb.ca::9277dd6d-2202-43e4-a4b5-cd1a8e2bd679" providerId="AD" clId="Web-{EF2CE1C5-22E0-4530-B070-6DB14342EA5D}"/>
    <pc:docChg chg="addSld delSld modSld sldOrd">
      <pc:chgData name="Carla Aitken" userId="S::caitken@bhncdsb.ca::9277dd6d-2202-43e4-a4b5-cd1a8e2bd679" providerId="AD" clId="Web-{EF2CE1C5-22E0-4530-B070-6DB14342EA5D}" dt="2023-02-13T22:03:56.519" v="260"/>
      <pc:docMkLst>
        <pc:docMk/>
      </pc:docMkLst>
      <pc:sldChg chg="modSp">
        <pc:chgData name="Carla Aitken" userId="S::caitken@bhncdsb.ca::9277dd6d-2202-43e4-a4b5-cd1a8e2bd679" providerId="AD" clId="Web-{EF2CE1C5-22E0-4530-B070-6DB14342EA5D}" dt="2023-02-13T22:02:02.846" v="242" actId="20577"/>
        <pc:sldMkLst>
          <pc:docMk/>
          <pc:sldMk cId="1998645087" sldId="334"/>
        </pc:sldMkLst>
        <pc:spChg chg="mod">
          <ac:chgData name="Carla Aitken" userId="S::caitken@bhncdsb.ca::9277dd6d-2202-43e4-a4b5-cd1a8e2bd679" providerId="AD" clId="Web-{EF2CE1C5-22E0-4530-B070-6DB14342EA5D}" dt="2023-02-13T22:02:02.846" v="242" actId="20577"/>
          <ac:spMkLst>
            <pc:docMk/>
            <pc:sldMk cId="1998645087" sldId="334"/>
            <ac:spMk id="3" creationId="{00000000-0000-0000-0000-000000000000}"/>
          </ac:spMkLst>
        </pc:spChg>
      </pc:sldChg>
      <pc:sldChg chg="modSp">
        <pc:chgData name="Carla Aitken" userId="S::caitken@bhncdsb.ca::9277dd6d-2202-43e4-a4b5-cd1a8e2bd679" providerId="AD" clId="Web-{EF2CE1C5-22E0-4530-B070-6DB14342EA5D}" dt="2023-02-13T22:03:43.691" v="259" actId="20577"/>
        <pc:sldMkLst>
          <pc:docMk/>
          <pc:sldMk cId="0" sldId="441"/>
        </pc:sldMkLst>
        <pc:graphicFrameChg chg="modGraphic">
          <ac:chgData name="Carla Aitken" userId="S::caitken@bhncdsb.ca::9277dd6d-2202-43e4-a4b5-cd1a8e2bd679" providerId="AD" clId="Web-{EF2CE1C5-22E0-4530-B070-6DB14342EA5D}" dt="2023-02-13T22:03:43.691" v="259" actId="20577"/>
          <ac:graphicFrameMkLst>
            <pc:docMk/>
            <pc:sldMk cId="0" sldId="441"/>
            <ac:graphicFrameMk id="232455" creationId="{FA849364-82B4-4A7B-8206-CCD383DFE8E4}"/>
          </ac:graphicFrameMkLst>
        </pc:graphicFrameChg>
      </pc:sldChg>
      <pc:sldChg chg="ord">
        <pc:chgData name="Carla Aitken" userId="S::caitken@bhncdsb.ca::9277dd6d-2202-43e4-a4b5-cd1a8e2bd679" providerId="AD" clId="Web-{EF2CE1C5-22E0-4530-B070-6DB14342EA5D}" dt="2023-02-13T22:00:35.502" v="198"/>
        <pc:sldMkLst>
          <pc:docMk/>
          <pc:sldMk cId="2310031374" sldId="462"/>
        </pc:sldMkLst>
      </pc:sldChg>
      <pc:sldChg chg="del">
        <pc:chgData name="Carla Aitken" userId="S::caitken@bhncdsb.ca::9277dd6d-2202-43e4-a4b5-cd1a8e2bd679" providerId="AD" clId="Web-{EF2CE1C5-22E0-4530-B070-6DB14342EA5D}" dt="2023-02-13T22:03:56.519" v="260"/>
        <pc:sldMkLst>
          <pc:docMk/>
          <pc:sldMk cId="3080814982" sldId="465"/>
        </pc:sldMkLst>
      </pc:sldChg>
      <pc:sldChg chg="modSp">
        <pc:chgData name="Carla Aitken" userId="S::caitken@bhncdsb.ca::9277dd6d-2202-43e4-a4b5-cd1a8e2bd679" providerId="AD" clId="Web-{EF2CE1C5-22E0-4530-B070-6DB14342EA5D}" dt="2023-02-13T22:02:47.628" v="254" actId="20577"/>
        <pc:sldMkLst>
          <pc:docMk/>
          <pc:sldMk cId="3900444284" sldId="482"/>
        </pc:sldMkLst>
        <pc:graphicFrameChg chg="modGraphic">
          <ac:chgData name="Carla Aitken" userId="S::caitken@bhncdsb.ca::9277dd6d-2202-43e4-a4b5-cd1a8e2bd679" providerId="AD" clId="Web-{EF2CE1C5-22E0-4530-B070-6DB14342EA5D}" dt="2023-02-13T22:02:47.628" v="254" actId="20577"/>
          <ac:graphicFrameMkLst>
            <pc:docMk/>
            <pc:sldMk cId="3900444284" sldId="482"/>
            <ac:graphicFrameMk id="24581" creationId="{EE103D20-D29D-45BA-BDFA-6A7C8B5C3086}"/>
          </ac:graphicFrameMkLst>
        </pc:graphicFrameChg>
      </pc:sldChg>
      <pc:sldChg chg="modSp">
        <pc:chgData name="Carla Aitken" userId="S::caitken@bhncdsb.ca::9277dd6d-2202-43e4-a4b5-cd1a8e2bd679" providerId="AD" clId="Web-{EF2CE1C5-22E0-4530-B070-6DB14342EA5D}" dt="2023-02-13T22:02:58.597" v="256" actId="14100"/>
        <pc:sldMkLst>
          <pc:docMk/>
          <pc:sldMk cId="2243914277" sldId="487"/>
        </pc:sldMkLst>
        <pc:graphicFrameChg chg="mod">
          <ac:chgData name="Carla Aitken" userId="S::caitken@bhncdsb.ca::9277dd6d-2202-43e4-a4b5-cd1a8e2bd679" providerId="AD" clId="Web-{EF2CE1C5-22E0-4530-B070-6DB14342EA5D}" dt="2023-02-13T22:02:58.597" v="256" actId="14100"/>
          <ac:graphicFrameMkLst>
            <pc:docMk/>
            <pc:sldMk cId="2243914277" sldId="487"/>
            <ac:graphicFrameMk id="24581" creationId="{EE103D20-D29D-45BA-BDFA-6A7C8B5C3086}"/>
          </ac:graphicFrameMkLst>
        </pc:graphicFrameChg>
      </pc:sldChg>
      <pc:sldChg chg="modSp">
        <pc:chgData name="Carla Aitken" userId="S::caitken@bhncdsb.ca::9277dd6d-2202-43e4-a4b5-cd1a8e2bd679" providerId="AD" clId="Web-{EF2CE1C5-22E0-4530-B070-6DB14342EA5D}" dt="2023-02-13T21:53:26.498" v="54" actId="1076"/>
        <pc:sldMkLst>
          <pc:docMk/>
          <pc:sldMk cId="1951584500" sldId="495"/>
        </pc:sldMkLst>
        <pc:spChg chg="mod">
          <ac:chgData name="Carla Aitken" userId="S::caitken@bhncdsb.ca::9277dd6d-2202-43e4-a4b5-cd1a8e2bd679" providerId="AD" clId="Web-{EF2CE1C5-22E0-4530-B070-6DB14342EA5D}" dt="2023-02-13T21:53:26.498" v="54" actId="1076"/>
          <ac:spMkLst>
            <pc:docMk/>
            <pc:sldMk cId="1951584500" sldId="495"/>
            <ac:spMk id="4" creationId="{F9FCABED-22E2-4B08-B418-A57F859A447B}"/>
          </ac:spMkLst>
        </pc:spChg>
        <pc:graphicFrameChg chg="mod modGraphic">
          <ac:chgData name="Carla Aitken" userId="S::caitken@bhncdsb.ca::9277dd6d-2202-43e4-a4b5-cd1a8e2bd679" providerId="AD" clId="Web-{EF2CE1C5-22E0-4530-B070-6DB14342EA5D}" dt="2023-02-13T21:53:19.388" v="53"/>
          <ac:graphicFrameMkLst>
            <pc:docMk/>
            <pc:sldMk cId="1951584500" sldId="495"/>
            <ac:graphicFrameMk id="163" creationId="{8FFA961E-6144-0417-7B9A-B17D86DA9642}"/>
          </ac:graphicFrameMkLst>
        </pc:graphicFrameChg>
      </pc:sldChg>
      <pc:sldChg chg="modSp">
        <pc:chgData name="Carla Aitken" userId="S::caitken@bhncdsb.ca::9277dd6d-2202-43e4-a4b5-cd1a8e2bd679" providerId="AD" clId="Web-{EF2CE1C5-22E0-4530-B070-6DB14342EA5D}" dt="2023-02-13T22:01:14.486" v="218" actId="14100"/>
        <pc:sldMkLst>
          <pc:docMk/>
          <pc:sldMk cId="100570372" sldId="502"/>
        </pc:sldMkLst>
        <pc:spChg chg="mod">
          <ac:chgData name="Carla Aitken" userId="S::caitken@bhncdsb.ca::9277dd6d-2202-43e4-a4b5-cd1a8e2bd679" providerId="AD" clId="Web-{EF2CE1C5-22E0-4530-B070-6DB14342EA5D}" dt="2023-02-13T22:01:14.486" v="218" actId="14100"/>
          <ac:spMkLst>
            <pc:docMk/>
            <pc:sldMk cId="100570372" sldId="502"/>
            <ac:spMk id="3" creationId="{C7CB7F7C-2394-4543-BE8B-C28F8AA1ADBD}"/>
          </ac:spMkLst>
        </pc:spChg>
      </pc:sldChg>
      <pc:sldChg chg="modSp">
        <pc:chgData name="Carla Aitken" userId="S::caitken@bhncdsb.ca::9277dd6d-2202-43e4-a4b5-cd1a8e2bd679" providerId="AD" clId="Web-{EF2CE1C5-22E0-4530-B070-6DB14342EA5D}" dt="2023-02-13T21:55:28.608" v="85" actId="20577"/>
        <pc:sldMkLst>
          <pc:docMk/>
          <pc:sldMk cId="3954317642" sldId="517"/>
        </pc:sldMkLst>
        <pc:spChg chg="mod">
          <ac:chgData name="Carla Aitken" userId="S::caitken@bhncdsb.ca::9277dd6d-2202-43e4-a4b5-cd1a8e2bd679" providerId="AD" clId="Web-{EF2CE1C5-22E0-4530-B070-6DB14342EA5D}" dt="2023-02-13T21:55:28.608" v="85" actId="20577"/>
          <ac:spMkLst>
            <pc:docMk/>
            <pc:sldMk cId="3954317642" sldId="517"/>
            <ac:spMk id="3" creationId="{1663C152-136C-1496-0C11-E957DAAC2CEB}"/>
          </ac:spMkLst>
        </pc:spChg>
      </pc:sldChg>
      <pc:sldChg chg="ord">
        <pc:chgData name="Carla Aitken" userId="S::caitken@bhncdsb.ca::9277dd6d-2202-43e4-a4b5-cd1a8e2bd679" providerId="AD" clId="Web-{EF2CE1C5-22E0-4530-B070-6DB14342EA5D}" dt="2023-02-13T22:00:42.423" v="199"/>
        <pc:sldMkLst>
          <pc:docMk/>
          <pc:sldMk cId="1488651559" sldId="518"/>
        </pc:sldMkLst>
      </pc:sldChg>
      <pc:sldChg chg="modSp">
        <pc:chgData name="Carla Aitken" userId="S::caitken@bhncdsb.ca::9277dd6d-2202-43e4-a4b5-cd1a8e2bd679" providerId="AD" clId="Web-{EF2CE1C5-22E0-4530-B070-6DB14342EA5D}" dt="2023-02-13T21:56:00.030" v="90" actId="20577"/>
        <pc:sldMkLst>
          <pc:docMk/>
          <pc:sldMk cId="962836405" sldId="528"/>
        </pc:sldMkLst>
        <pc:spChg chg="mod">
          <ac:chgData name="Carla Aitken" userId="S::caitken@bhncdsb.ca::9277dd6d-2202-43e4-a4b5-cd1a8e2bd679" providerId="AD" clId="Web-{EF2CE1C5-22E0-4530-B070-6DB14342EA5D}" dt="2023-02-13T21:56:00.030" v="90" actId="20577"/>
          <ac:spMkLst>
            <pc:docMk/>
            <pc:sldMk cId="962836405" sldId="528"/>
            <ac:spMk id="8" creationId="{4A72FB29-D868-42F5-AD0C-2869099C99F0}"/>
          </ac:spMkLst>
        </pc:spChg>
      </pc:sldChg>
      <pc:sldChg chg="modSp">
        <pc:chgData name="Carla Aitken" userId="S::caitken@bhncdsb.ca::9277dd6d-2202-43e4-a4b5-cd1a8e2bd679" providerId="AD" clId="Web-{EF2CE1C5-22E0-4530-B070-6DB14342EA5D}" dt="2023-02-13T21:55:50.765" v="88" actId="20577"/>
        <pc:sldMkLst>
          <pc:docMk/>
          <pc:sldMk cId="4174365422" sldId="529"/>
        </pc:sldMkLst>
        <pc:spChg chg="mod">
          <ac:chgData name="Carla Aitken" userId="S::caitken@bhncdsb.ca::9277dd6d-2202-43e4-a4b5-cd1a8e2bd679" providerId="AD" clId="Web-{EF2CE1C5-22E0-4530-B070-6DB14342EA5D}" dt="2023-02-13T21:55:50.765" v="88" actId="20577"/>
          <ac:spMkLst>
            <pc:docMk/>
            <pc:sldMk cId="4174365422" sldId="529"/>
            <ac:spMk id="8" creationId="{4A72FB29-D868-42F5-AD0C-2869099C99F0}"/>
          </ac:spMkLst>
        </pc:spChg>
      </pc:sldChg>
      <pc:sldChg chg="del">
        <pc:chgData name="Carla Aitken" userId="S::caitken@bhncdsb.ca::9277dd6d-2202-43e4-a4b5-cd1a8e2bd679" providerId="AD" clId="Web-{EF2CE1C5-22E0-4530-B070-6DB14342EA5D}" dt="2023-02-13T21:59:09.251" v="197"/>
        <pc:sldMkLst>
          <pc:docMk/>
          <pc:sldMk cId="3123075341" sldId="530"/>
        </pc:sldMkLst>
      </pc:sldChg>
      <pc:sldChg chg="addSp delSp modSp add replId">
        <pc:chgData name="Carla Aitken" userId="S::caitken@bhncdsb.ca::9277dd6d-2202-43e4-a4b5-cd1a8e2bd679" providerId="AD" clId="Web-{EF2CE1C5-22E0-4530-B070-6DB14342EA5D}" dt="2023-02-13T21:59:05.016" v="196" actId="20577"/>
        <pc:sldMkLst>
          <pc:docMk/>
          <pc:sldMk cId="4026507927" sldId="531"/>
        </pc:sldMkLst>
        <pc:spChg chg="mod">
          <ac:chgData name="Carla Aitken" userId="S::caitken@bhncdsb.ca::9277dd6d-2202-43e4-a4b5-cd1a8e2bd679" providerId="AD" clId="Web-{EF2CE1C5-22E0-4530-B070-6DB14342EA5D}" dt="2023-02-13T21:59:05.016" v="196" actId="20577"/>
          <ac:spMkLst>
            <pc:docMk/>
            <pc:sldMk cId="4026507927" sldId="531"/>
            <ac:spMk id="2" creationId="{5A62EA1A-252E-4BE2-96C3-A91914820CE6}"/>
          </ac:spMkLst>
        </pc:spChg>
        <pc:spChg chg="mod">
          <ac:chgData name="Carla Aitken" userId="S::caitken@bhncdsb.ca::9277dd6d-2202-43e4-a4b5-cd1a8e2bd679" providerId="AD" clId="Web-{EF2CE1C5-22E0-4530-B070-6DB14342EA5D}" dt="2023-02-13T21:57:06.328" v="114" actId="20577"/>
          <ac:spMkLst>
            <pc:docMk/>
            <pc:sldMk cId="4026507927" sldId="531"/>
            <ac:spMk id="8" creationId="{4A72FB29-D868-42F5-AD0C-2869099C99F0}"/>
          </ac:spMkLst>
        </pc:spChg>
        <pc:spChg chg="mod">
          <ac:chgData name="Carla Aitken" userId="S::caitken@bhncdsb.ca::9277dd6d-2202-43e4-a4b5-cd1a8e2bd679" providerId="AD" clId="Web-{EF2CE1C5-22E0-4530-B070-6DB14342EA5D}" dt="2023-02-13T21:58:27.844" v="188" actId="20577"/>
          <ac:spMkLst>
            <pc:docMk/>
            <pc:sldMk cId="4026507927" sldId="531"/>
            <ac:spMk id="42" creationId="{FEE5AD3F-DFF0-4A68-8CC1-F3E64AA7BEBD}"/>
          </ac:spMkLst>
        </pc:spChg>
        <pc:picChg chg="add mod">
          <ac:chgData name="Carla Aitken" userId="S::caitken@bhncdsb.ca::9277dd6d-2202-43e4-a4b5-cd1a8e2bd679" providerId="AD" clId="Web-{EF2CE1C5-22E0-4530-B070-6DB14342EA5D}" dt="2023-02-13T21:58:58.219" v="193" actId="1076"/>
          <ac:picMkLst>
            <pc:docMk/>
            <pc:sldMk cId="4026507927" sldId="531"/>
            <ac:picMk id="4" creationId="{4C6CD150-0484-D5B7-8065-F9C24A79E209}"/>
          </ac:picMkLst>
        </pc:picChg>
        <pc:picChg chg="mod">
          <ac:chgData name="Carla Aitken" userId="S::caitken@bhncdsb.ca::9277dd6d-2202-43e4-a4b5-cd1a8e2bd679" providerId="AD" clId="Web-{EF2CE1C5-22E0-4530-B070-6DB14342EA5D}" dt="2023-02-13T21:58:55.907" v="192" actId="1076"/>
          <ac:picMkLst>
            <pc:docMk/>
            <pc:sldMk cId="4026507927" sldId="531"/>
            <ac:picMk id="7" creationId="{F0D92192-D59E-4E9D-B9C3-E090D696BE7B}"/>
          </ac:picMkLst>
        </pc:picChg>
        <pc:picChg chg="del">
          <ac:chgData name="Carla Aitken" userId="S::caitken@bhncdsb.ca::9277dd6d-2202-43e4-a4b5-cd1a8e2bd679" providerId="AD" clId="Web-{EF2CE1C5-22E0-4530-B070-6DB14342EA5D}" dt="2023-02-13T21:58:48.876" v="190"/>
          <ac:picMkLst>
            <pc:docMk/>
            <pc:sldMk cId="4026507927" sldId="531"/>
            <ac:picMk id="10" creationId="{7F3DC6BF-5DF3-4C75-A61A-9B781CDF7DAD}"/>
          </ac:picMkLst>
        </pc:picChg>
      </pc:sldChg>
    </pc:docChg>
  </pc:docChgLst>
  <pc:docChgLst>
    <pc:chgData clId="Web-{97415F99-B657-499F-BF5D-3C17199E0B1F}"/>
    <pc:docChg chg="modSld">
      <pc:chgData name="" userId="" providerId="" clId="Web-{97415F99-B657-499F-BF5D-3C17199E0B1F}" dt="2023-02-10T19:36:06.756" v="1" actId="20577"/>
      <pc:docMkLst>
        <pc:docMk/>
      </pc:docMkLst>
      <pc:sldChg chg="modSp">
        <pc:chgData name="" userId="" providerId="" clId="Web-{97415F99-B657-499F-BF5D-3C17199E0B1F}" dt="2023-02-10T19:36:06.756" v="1" actId="20577"/>
        <pc:sldMkLst>
          <pc:docMk/>
          <pc:sldMk cId="1052452195" sldId="461"/>
        </pc:sldMkLst>
        <pc:spChg chg="mod">
          <ac:chgData name="" userId="" providerId="" clId="Web-{97415F99-B657-499F-BF5D-3C17199E0B1F}" dt="2023-02-10T19:36:06.756" v="1" actId="20577"/>
          <ac:spMkLst>
            <pc:docMk/>
            <pc:sldMk cId="1052452195" sldId="461"/>
            <ac:spMk id="2" creationId="{99327DB7-C45F-4F6F-999F-1327C8BBAC26}"/>
          </ac:spMkLst>
        </pc:spChg>
      </pc:sldChg>
    </pc:docChg>
  </pc:docChgLst>
  <pc:docChgLst>
    <pc:chgData name="Carla Aitken" userId="S::caitken@bhncdsb.ca::9277dd6d-2202-43e4-a4b5-cd1a8e2bd679" providerId="AD" clId="Web-{97415F99-B657-499F-BF5D-3C17199E0B1F}"/>
    <pc:docChg chg="addSld delSld modSld sldOrd">
      <pc:chgData name="Carla Aitken" userId="S::caitken@bhncdsb.ca::9277dd6d-2202-43e4-a4b5-cd1a8e2bd679" providerId="AD" clId="Web-{97415F99-B657-499F-BF5D-3C17199E0B1F}" dt="2023-02-10T20:01:25.042" v="384" actId="20577"/>
      <pc:docMkLst>
        <pc:docMk/>
      </pc:docMkLst>
      <pc:sldChg chg="del">
        <pc:chgData name="Carla Aitken" userId="S::caitken@bhncdsb.ca::9277dd6d-2202-43e4-a4b5-cd1a8e2bd679" providerId="AD" clId="Web-{97415F99-B657-499F-BF5D-3C17199E0B1F}" dt="2023-02-10T19:38:11.462" v="0"/>
        <pc:sldMkLst>
          <pc:docMk/>
          <pc:sldMk cId="1462449188" sldId="315"/>
        </pc:sldMkLst>
      </pc:sldChg>
      <pc:sldChg chg="modSp">
        <pc:chgData name="Carla Aitken" userId="S::caitken@bhncdsb.ca::9277dd6d-2202-43e4-a4b5-cd1a8e2bd679" providerId="AD" clId="Web-{97415F99-B657-499F-BF5D-3C17199E0B1F}" dt="2023-02-10T19:52:57.405" v="211" actId="20577"/>
        <pc:sldMkLst>
          <pc:docMk/>
          <pc:sldMk cId="0" sldId="438"/>
        </pc:sldMkLst>
        <pc:graphicFrameChg chg="modGraphic">
          <ac:chgData name="Carla Aitken" userId="S::caitken@bhncdsb.ca::9277dd6d-2202-43e4-a4b5-cd1a8e2bd679" providerId="AD" clId="Web-{97415F99-B657-499F-BF5D-3C17199E0B1F}" dt="2023-02-10T19:52:57.405" v="211" actId="20577"/>
          <ac:graphicFrameMkLst>
            <pc:docMk/>
            <pc:sldMk cId="0" sldId="438"/>
            <ac:graphicFrameMk id="22533" creationId="{5C536F29-6A01-4D22-BB77-8079F4DAE2FA}"/>
          </ac:graphicFrameMkLst>
        </pc:graphicFrameChg>
      </pc:sldChg>
      <pc:sldChg chg="modSp">
        <pc:chgData name="Carla Aitken" userId="S::caitken@bhncdsb.ca::9277dd6d-2202-43e4-a4b5-cd1a8e2bd679" providerId="AD" clId="Web-{97415F99-B657-499F-BF5D-3C17199E0B1F}" dt="2023-02-10T19:46:18.942" v="73" actId="20577"/>
        <pc:sldMkLst>
          <pc:docMk/>
          <pc:sldMk cId="2658416995" sldId="474"/>
        </pc:sldMkLst>
        <pc:graphicFrameChg chg="modGraphic">
          <ac:chgData name="Carla Aitken" userId="S::caitken@bhncdsb.ca::9277dd6d-2202-43e4-a4b5-cd1a8e2bd679" providerId="AD" clId="Web-{97415F99-B657-499F-BF5D-3C17199E0B1F}" dt="2023-02-10T19:46:18.942" v="73" actId="20577"/>
          <ac:graphicFrameMkLst>
            <pc:docMk/>
            <pc:sldMk cId="2658416995" sldId="474"/>
            <ac:graphicFrameMk id="22533" creationId="{5C536F29-6A01-4D22-BB77-8079F4DAE2FA}"/>
          </ac:graphicFrameMkLst>
        </pc:graphicFrameChg>
      </pc:sldChg>
      <pc:sldChg chg="modSp del">
        <pc:chgData name="Carla Aitken" userId="S::caitken@bhncdsb.ca::9277dd6d-2202-43e4-a4b5-cd1a8e2bd679" providerId="AD" clId="Web-{97415F99-B657-499F-BF5D-3C17199E0B1F}" dt="2023-02-10T19:55:19.471" v="307"/>
        <pc:sldMkLst>
          <pc:docMk/>
          <pc:sldMk cId="2232438032" sldId="475"/>
        </pc:sldMkLst>
        <pc:graphicFrameChg chg="mod modGraphic">
          <ac:chgData name="Carla Aitken" userId="S::caitken@bhncdsb.ca::9277dd6d-2202-43e4-a4b5-cd1a8e2bd679" providerId="AD" clId="Web-{97415F99-B657-499F-BF5D-3C17199E0B1F}" dt="2023-02-10T19:48:21.211" v="113" actId="20577"/>
          <ac:graphicFrameMkLst>
            <pc:docMk/>
            <pc:sldMk cId="2232438032" sldId="475"/>
            <ac:graphicFrameMk id="22533" creationId="{5C536F29-6A01-4D22-BB77-8079F4DAE2FA}"/>
          </ac:graphicFrameMkLst>
        </pc:graphicFrameChg>
      </pc:sldChg>
      <pc:sldChg chg="del">
        <pc:chgData name="Carla Aitken" userId="S::caitken@bhncdsb.ca::9277dd6d-2202-43e4-a4b5-cd1a8e2bd679" providerId="AD" clId="Web-{97415F99-B657-499F-BF5D-3C17199E0B1F}" dt="2023-02-10T19:56:23.878" v="322"/>
        <pc:sldMkLst>
          <pc:docMk/>
          <pc:sldMk cId="3684383735" sldId="492"/>
        </pc:sldMkLst>
      </pc:sldChg>
      <pc:sldChg chg="del">
        <pc:chgData name="Carla Aitken" userId="S::caitken@bhncdsb.ca::9277dd6d-2202-43e4-a4b5-cd1a8e2bd679" providerId="AD" clId="Web-{97415F99-B657-499F-BF5D-3C17199E0B1F}" dt="2023-02-10T19:56:25.488" v="323"/>
        <pc:sldMkLst>
          <pc:docMk/>
          <pc:sldMk cId="888135387" sldId="493"/>
        </pc:sldMkLst>
      </pc:sldChg>
      <pc:sldChg chg="modSp ord">
        <pc:chgData name="Carla Aitken" userId="S::caitken@bhncdsb.ca::9277dd6d-2202-43e4-a4b5-cd1a8e2bd679" providerId="AD" clId="Web-{97415F99-B657-499F-BF5D-3C17199E0B1F}" dt="2023-02-10T19:53:36.015" v="233"/>
        <pc:sldMkLst>
          <pc:docMk/>
          <pc:sldMk cId="303897499" sldId="496"/>
        </pc:sldMkLst>
        <pc:graphicFrameChg chg="modGraphic">
          <ac:chgData name="Carla Aitken" userId="S::caitken@bhncdsb.ca::9277dd6d-2202-43e4-a4b5-cd1a8e2bd679" providerId="AD" clId="Web-{97415F99-B657-499F-BF5D-3C17199E0B1F}" dt="2023-02-10T19:51:29.871" v="173" actId="20577"/>
          <ac:graphicFrameMkLst>
            <pc:docMk/>
            <pc:sldMk cId="303897499" sldId="496"/>
            <ac:graphicFrameMk id="22533" creationId="{5C536F29-6A01-4D22-BB77-8079F4DAE2FA}"/>
          </ac:graphicFrameMkLst>
        </pc:graphicFrameChg>
      </pc:sldChg>
      <pc:sldChg chg="modSp">
        <pc:chgData name="Carla Aitken" userId="S::caitken@bhncdsb.ca::9277dd6d-2202-43e4-a4b5-cd1a8e2bd679" providerId="AD" clId="Web-{97415F99-B657-499F-BF5D-3C17199E0B1F}" dt="2023-02-10T19:41:16.107" v="19" actId="20577"/>
        <pc:sldMkLst>
          <pc:docMk/>
          <pc:sldMk cId="130333995" sldId="499"/>
        </pc:sldMkLst>
        <pc:spChg chg="mod">
          <ac:chgData name="Carla Aitken" userId="S::caitken@bhncdsb.ca::9277dd6d-2202-43e4-a4b5-cd1a8e2bd679" providerId="AD" clId="Web-{97415F99-B657-499F-BF5D-3C17199E0B1F}" dt="2023-02-10T19:41:16.107" v="19" actId="20577"/>
          <ac:spMkLst>
            <pc:docMk/>
            <pc:sldMk cId="130333995" sldId="499"/>
            <ac:spMk id="2" creationId="{2F3766CB-5F17-4575-8452-1A2ACAB6A470}"/>
          </ac:spMkLst>
        </pc:spChg>
      </pc:sldChg>
      <pc:sldChg chg="modSp">
        <pc:chgData name="Carla Aitken" userId="S::caitken@bhncdsb.ca::9277dd6d-2202-43e4-a4b5-cd1a8e2bd679" providerId="AD" clId="Web-{97415F99-B657-499F-BF5D-3C17199E0B1F}" dt="2023-02-10T19:56:14.081" v="321" actId="20577"/>
        <pc:sldMkLst>
          <pc:docMk/>
          <pc:sldMk cId="100570372" sldId="502"/>
        </pc:sldMkLst>
        <pc:spChg chg="mod">
          <ac:chgData name="Carla Aitken" userId="S::caitken@bhncdsb.ca::9277dd6d-2202-43e4-a4b5-cd1a8e2bd679" providerId="AD" clId="Web-{97415F99-B657-499F-BF5D-3C17199E0B1F}" dt="2023-02-10T19:56:14.081" v="321" actId="20577"/>
          <ac:spMkLst>
            <pc:docMk/>
            <pc:sldMk cId="100570372" sldId="502"/>
            <ac:spMk id="3" creationId="{C7CB7F7C-2394-4543-BE8B-C28F8AA1ADBD}"/>
          </ac:spMkLst>
        </pc:spChg>
      </pc:sldChg>
      <pc:sldChg chg="del">
        <pc:chgData name="Carla Aitken" userId="S::caitken@bhncdsb.ca::9277dd6d-2202-43e4-a4b5-cd1a8e2bd679" providerId="AD" clId="Web-{97415F99-B657-499F-BF5D-3C17199E0B1F}" dt="2023-02-10T19:56:48.145" v="326"/>
        <pc:sldMkLst>
          <pc:docMk/>
          <pc:sldMk cId="954117709" sldId="503"/>
        </pc:sldMkLst>
      </pc:sldChg>
      <pc:sldChg chg="del">
        <pc:chgData name="Carla Aitken" userId="S::caitken@bhncdsb.ca::9277dd6d-2202-43e4-a4b5-cd1a8e2bd679" providerId="AD" clId="Web-{97415F99-B657-499F-BF5D-3C17199E0B1F}" dt="2023-02-10T19:56:26.144" v="324"/>
        <pc:sldMkLst>
          <pc:docMk/>
          <pc:sldMk cId="1711743785" sldId="504"/>
        </pc:sldMkLst>
      </pc:sldChg>
      <pc:sldChg chg="del">
        <pc:chgData name="Carla Aitken" userId="S::caitken@bhncdsb.ca::9277dd6d-2202-43e4-a4b5-cd1a8e2bd679" providerId="AD" clId="Web-{97415F99-B657-499F-BF5D-3C17199E0B1F}" dt="2023-02-10T19:56:28.582" v="325"/>
        <pc:sldMkLst>
          <pc:docMk/>
          <pc:sldMk cId="3137773943" sldId="505"/>
        </pc:sldMkLst>
      </pc:sldChg>
      <pc:sldChg chg="modSp">
        <pc:chgData name="Carla Aitken" userId="S::caitken@bhncdsb.ca::9277dd6d-2202-43e4-a4b5-cd1a8e2bd679" providerId="AD" clId="Web-{97415F99-B657-499F-BF5D-3C17199E0B1F}" dt="2023-02-10T19:38:40.150" v="2" actId="20577"/>
        <pc:sldMkLst>
          <pc:docMk/>
          <pc:sldMk cId="1660919685" sldId="509"/>
        </pc:sldMkLst>
        <pc:spChg chg="mod">
          <ac:chgData name="Carla Aitken" userId="S::caitken@bhncdsb.ca::9277dd6d-2202-43e4-a4b5-cd1a8e2bd679" providerId="AD" clId="Web-{97415F99-B657-499F-BF5D-3C17199E0B1F}" dt="2023-02-10T19:38:40.150" v="2" actId="20577"/>
          <ac:spMkLst>
            <pc:docMk/>
            <pc:sldMk cId="1660919685" sldId="509"/>
            <ac:spMk id="8" creationId="{E9011310-FC9F-452F-ACFE-C2A69254C47B}"/>
          </ac:spMkLst>
        </pc:spChg>
      </pc:sldChg>
      <pc:sldChg chg="modSp add replId">
        <pc:chgData name="Carla Aitken" userId="S::caitken@bhncdsb.ca::9277dd6d-2202-43e4-a4b5-cd1a8e2bd679" providerId="AD" clId="Web-{97415F99-B657-499F-BF5D-3C17199E0B1F}" dt="2023-02-10T19:52:16.732" v="196" actId="20577"/>
        <pc:sldMkLst>
          <pc:docMk/>
          <pc:sldMk cId="404272306" sldId="523"/>
        </pc:sldMkLst>
        <pc:spChg chg="mod">
          <ac:chgData name="Carla Aitken" userId="S::caitken@bhncdsb.ca::9277dd6d-2202-43e4-a4b5-cd1a8e2bd679" providerId="AD" clId="Web-{97415F99-B657-499F-BF5D-3C17199E0B1F}" dt="2023-02-10T19:51:58.966" v="183" actId="20577"/>
          <ac:spMkLst>
            <pc:docMk/>
            <pc:sldMk cId="404272306" sldId="523"/>
            <ac:spMk id="22530" creationId="{AF0D4D4C-C2F4-4F7B-989E-148E4033F94A}"/>
          </ac:spMkLst>
        </pc:spChg>
        <pc:graphicFrameChg chg="modGraphic">
          <ac:chgData name="Carla Aitken" userId="S::caitken@bhncdsb.ca::9277dd6d-2202-43e4-a4b5-cd1a8e2bd679" providerId="AD" clId="Web-{97415F99-B657-499F-BF5D-3C17199E0B1F}" dt="2023-02-10T19:52:16.732" v="196" actId="20577"/>
          <ac:graphicFrameMkLst>
            <pc:docMk/>
            <pc:sldMk cId="404272306" sldId="523"/>
            <ac:graphicFrameMk id="22533" creationId="{5C536F29-6A01-4D22-BB77-8079F4DAE2FA}"/>
          </ac:graphicFrameMkLst>
        </pc:graphicFrameChg>
      </pc:sldChg>
      <pc:sldChg chg="modSp add replId">
        <pc:chgData name="Carla Aitken" userId="S::caitken@bhncdsb.ca::9277dd6d-2202-43e4-a4b5-cd1a8e2bd679" providerId="AD" clId="Web-{97415F99-B657-499F-BF5D-3C17199E0B1F}" dt="2023-02-10T19:53:28.468" v="232" actId="20577"/>
        <pc:sldMkLst>
          <pc:docMk/>
          <pc:sldMk cId="945578120" sldId="524"/>
        </pc:sldMkLst>
        <pc:spChg chg="mod">
          <ac:chgData name="Carla Aitken" userId="S::caitken@bhncdsb.ca::9277dd6d-2202-43e4-a4b5-cd1a8e2bd679" providerId="AD" clId="Web-{97415F99-B657-499F-BF5D-3C17199E0B1F}" dt="2023-02-10T19:53:13.968" v="223" actId="20577"/>
          <ac:spMkLst>
            <pc:docMk/>
            <pc:sldMk cId="945578120" sldId="524"/>
            <ac:spMk id="22530" creationId="{AF0D4D4C-C2F4-4F7B-989E-148E4033F94A}"/>
          </ac:spMkLst>
        </pc:spChg>
        <pc:graphicFrameChg chg="modGraphic">
          <ac:chgData name="Carla Aitken" userId="S::caitken@bhncdsb.ca::9277dd6d-2202-43e4-a4b5-cd1a8e2bd679" providerId="AD" clId="Web-{97415F99-B657-499F-BF5D-3C17199E0B1F}" dt="2023-02-10T19:53:28.468" v="232" actId="20577"/>
          <ac:graphicFrameMkLst>
            <pc:docMk/>
            <pc:sldMk cId="945578120" sldId="524"/>
            <ac:graphicFrameMk id="22533" creationId="{5C536F29-6A01-4D22-BB77-8079F4DAE2FA}"/>
          </ac:graphicFrameMkLst>
        </pc:graphicFrameChg>
      </pc:sldChg>
      <pc:sldChg chg="modSp add replId">
        <pc:chgData name="Carla Aitken" userId="S::caitken@bhncdsb.ca::9277dd6d-2202-43e4-a4b5-cd1a8e2bd679" providerId="AD" clId="Web-{97415F99-B657-499F-BF5D-3C17199E0B1F}" dt="2023-02-10T19:55:14.486" v="306" actId="20577"/>
        <pc:sldMkLst>
          <pc:docMk/>
          <pc:sldMk cId="4214234151" sldId="525"/>
        </pc:sldMkLst>
        <pc:spChg chg="mod">
          <ac:chgData name="Carla Aitken" userId="S::caitken@bhncdsb.ca::9277dd6d-2202-43e4-a4b5-cd1a8e2bd679" providerId="AD" clId="Web-{97415F99-B657-499F-BF5D-3C17199E0B1F}" dt="2023-02-10T19:54:08.672" v="243" actId="20577"/>
          <ac:spMkLst>
            <pc:docMk/>
            <pc:sldMk cId="4214234151" sldId="525"/>
            <ac:spMk id="22530" creationId="{AF0D4D4C-C2F4-4F7B-989E-148E4033F94A}"/>
          </ac:spMkLst>
        </pc:spChg>
        <pc:graphicFrameChg chg="modGraphic">
          <ac:chgData name="Carla Aitken" userId="S::caitken@bhncdsb.ca::9277dd6d-2202-43e4-a4b5-cd1a8e2bd679" providerId="AD" clId="Web-{97415F99-B657-499F-BF5D-3C17199E0B1F}" dt="2023-02-10T19:55:14.486" v="306" actId="20577"/>
          <ac:graphicFrameMkLst>
            <pc:docMk/>
            <pc:sldMk cId="4214234151" sldId="525"/>
            <ac:graphicFrameMk id="22533" creationId="{5C536F29-6A01-4D22-BB77-8079F4DAE2FA}"/>
          </ac:graphicFrameMkLst>
        </pc:graphicFrameChg>
      </pc:sldChg>
      <pc:sldChg chg="modSp add replId">
        <pc:chgData name="Carla Aitken" userId="S::caitken@bhncdsb.ca::9277dd6d-2202-43e4-a4b5-cd1a8e2bd679" providerId="AD" clId="Web-{97415F99-B657-499F-BF5D-3C17199E0B1F}" dt="2023-02-10T20:01:25.042" v="384" actId="20577"/>
        <pc:sldMkLst>
          <pc:docMk/>
          <pc:sldMk cId="851152299" sldId="526"/>
        </pc:sldMkLst>
        <pc:spChg chg="mod">
          <ac:chgData name="Carla Aitken" userId="S::caitken@bhncdsb.ca::9277dd6d-2202-43e4-a4b5-cd1a8e2bd679" providerId="AD" clId="Web-{97415F99-B657-499F-BF5D-3C17199E0B1F}" dt="2023-02-10T19:57:24.974" v="345" actId="20577"/>
          <ac:spMkLst>
            <pc:docMk/>
            <pc:sldMk cId="851152299" sldId="526"/>
            <ac:spMk id="22530" creationId="{AF0D4D4C-C2F4-4F7B-989E-148E4033F94A}"/>
          </ac:spMkLst>
        </pc:spChg>
        <pc:graphicFrameChg chg="modGraphic">
          <ac:chgData name="Carla Aitken" userId="S::caitken@bhncdsb.ca::9277dd6d-2202-43e4-a4b5-cd1a8e2bd679" providerId="AD" clId="Web-{97415F99-B657-499F-BF5D-3C17199E0B1F}" dt="2023-02-10T20:01:25.042" v="384" actId="20577"/>
          <ac:graphicFrameMkLst>
            <pc:docMk/>
            <pc:sldMk cId="851152299" sldId="526"/>
            <ac:graphicFrameMk id="22533" creationId="{5C536F29-6A01-4D22-BB77-8079F4DAE2FA}"/>
          </ac:graphicFrameMkLst>
        </pc:graphicFrameChg>
      </pc:sldChg>
    </pc:docChg>
  </pc:docChgLst>
</pc:chgInfo>
</file>

<file path=ppt/diagrams/_rels/data1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2.xml.rels><?xml version="1.0" encoding="UTF-8" standalone="yes"?>
<Relationships xmlns="http://schemas.openxmlformats.org/package/2006/relationships"><Relationship Id="rId1" Type="http://schemas.openxmlformats.org/officeDocument/2006/relationships/hyperlink" Target="https://app.myblueprint.ca/" TargetMode="External"/></Relationships>
</file>

<file path=ppt/diagrams/_rels/drawing1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2.xml.rels><?xml version="1.0" encoding="UTF-8" standalone="yes"?>
<Relationships xmlns="http://schemas.openxmlformats.org/package/2006/relationships"><Relationship Id="rId1" Type="http://schemas.openxmlformats.org/officeDocument/2006/relationships/hyperlink" Target="https://app.myblueprint.ca/"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dgm:spPr/>
      <dgm:t>
        <a:bodyPr/>
        <a:lstStyle/>
        <a:p>
          <a:pPr rtl="0"/>
          <a:r>
            <a:rPr lang="en-CA" dirty="0">
              <a:latin typeface="Tw Cen MT Condensed" panose="020B0606020104020203"/>
            </a:rPr>
            <a:t>4 </a:t>
          </a:r>
          <a:r>
            <a:rPr lang="en-CA" dirty="0"/>
            <a:t>Religion Credits</a:t>
          </a:r>
          <a:r>
            <a:rPr lang="en-CA" dirty="0">
              <a:latin typeface="Tw Cen MT Condensed" panose="020B0606020104020203"/>
            </a:rPr>
            <a:t> </a:t>
          </a:r>
          <a:endParaRPr lang="en-US" dirty="0"/>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dgm:spPr/>
      <dgm:t>
        <a:bodyPr/>
        <a:lstStyle/>
        <a:p>
          <a:r>
            <a:rPr lang="en-US" dirty="0"/>
            <a:t>8 Optional Credits</a:t>
          </a:r>
          <a:endParaRPr lang="en-CA" dirty="0"/>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AD06BEB5-019D-46CD-ADF0-31BDDD198C0A}">
      <dgm:prSet/>
      <dgm:spPr/>
      <dgm:t>
        <a:bodyPr/>
        <a:lstStyle/>
        <a:p>
          <a:pPr rtl="0"/>
          <a:r>
            <a:rPr lang="en-CA" dirty="0"/>
            <a:t>40 hrs Community Service</a:t>
          </a:r>
          <a:r>
            <a:rPr lang="en-CA" dirty="0">
              <a:latin typeface="Tw Cen MT Condensed" panose="020B0606020104020203"/>
            </a:rPr>
            <a:t> </a:t>
          </a:r>
          <a:endParaRPr lang="en-CA" dirty="0"/>
        </a:p>
      </dgm:t>
    </dgm:pt>
    <dgm:pt modelId="{CEB2B4DD-0EA3-4AF0-9301-2E5BCB853FC2}" type="parTrans" cxnId="{61AA4F19-DEA0-48E5-9DF0-2EBC68D42018}">
      <dgm:prSet/>
      <dgm:spPr/>
      <dgm:t>
        <a:bodyPr/>
        <a:lstStyle/>
        <a:p>
          <a:endParaRPr lang="en-CA"/>
        </a:p>
      </dgm:t>
    </dgm:pt>
    <dgm:pt modelId="{AC5CF306-E77D-4A63-B294-03C5EF800390}" type="sibTrans" cxnId="{61AA4F19-DEA0-48E5-9DF0-2EBC68D42018}">
      <dgm:prSet/>
      <dgm:spPr/>
      <dgm:t>
        <a:bodyPr/>
        <a:lstStyle/>
        <a:p>
          <a:endParaRPr lang="en-CA"/>
        </a:p>
      </dgm:t>
    </dgm:pt>
    <dgm:pt modelId="{57C9A3C3-0015-4FB3-A5B3-86109BB9B61B}">
      <dgm:prSet/>
      <dgm:spPr/>
      <dgm:t>
        <a:bodyPr/>
        <a:lstStyle/>
        <a:p>
          <a:r>
            <a:rPr lang="en-US" dirty="0"/>
            <a:t>Successful completion of the Literacy Test or Literacy Course</a:t>
          </a:r>
          <a:endParaRPr lang="en-CA" dirty="0"/>
        </a:p>
      </dgm:t>
    </dgm:pt>
    <dgm:pt modelId="{D54BA68A-DA61-4080-B027-4DF82C9D7CCB}" type="parTrans" cxnId="{22008B53-724D-4A8B-9944-C0DC3F438C19}">
      <dgm:prSet/>
      <dgm:spPr/>
      <dgm:t>
        <a:bodyPr/>
        <a:lstStyle/>
        <a:p>
          <a:endParaRPr lang="en-CA"/>
        </a:p>
      </dgm:t>
    </dgm:pt>
    <dgm:pt modelId="{F6408B3B-0EC1-4608-A1F1-420B490DDBE5}" type="sibTrans" cxnId="{22008B53-724D-4A8B-9944-C0DC3F438C19}">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4"/>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4"/>
      <dgm:spPr/>
    </dgm:pt>
    <dgm:pt modelId="{11A3345D-24F3-4819-8104-5340541434EF}" type="pres">
      <dgm:prSet presAssocID="{88E1C2BC-FDC7-4532-B654-ACE0636BD86D}" presName="vert1" presStyleCnt="0"/>
      <dgm:spPr/>
    </dgm:pt>
    <dgm:pt modelId="{42DFA60C-7CAB-4A90-94FD-AED44B170FF0}" type="pres">
      <dgm:prSet presAssocID="{5EE6CB67-00A4-49DE-80F0-85754E2D7C0A}" presName="thickLine" presStyleLbl="alignNode1" presStyleIdx="1" presStyleCnt="4"/>
      <dgm:spPr/>
    </dgm:pt>
    <dgm:pt modelId="{2340C694-D222-4FEB-B3FA-529D2E8B43DA}" type="pres">
      <dgm:prSet presAssocID="{5EE6CB67-00A4-49DE-80F0-85754E2D7C0A}" presName="horz1" presStyleCnt="0"/>
      <dgm:spPr/>
    </dgm:pt>
    <dgm:pt modelId="{724A9B2A-E733-41EC-9FE9-C37CC6BB2BFD}" type="pres">
      <dgm:prSet presAssocID="{5EE6CB67-00A4-49DE-80F0-85754E2D7C0A}" presName="tx1" presStyleLbl="revTx" presStyleIdx="1" presStyleCnt="4"/>
      <dgm:spPr/>
    </dgm:pt>
    <dgm:pt modelId="{FFAC42F6-972A-4FCB-B762-A2E0F67C889A}" type="pres">
      <dgm:prSet presAssocID="{5EE6CB67-00A4-49DE-80F0-85754E2D7C0A}" presName="vert1" presStyleCnt="0"/>
      <dgm:spPr/>
    </dgm:pt>
    <dgm:pt modelId="{B7C80A58-E56F-4DE7-9CD6-DF8F268BA062}" type="pres">
      <dgm:prSet presAssocID="{AD06BEB5-019D-46CD-ADF0-31BDDD198C0A}" presName="thickLine" presStyleLbl="alignNode1" presStyleIdx="2" presStyleCnt="4"/>
      <dgm:spPr/>
    </dgm:pt>
    <dgm:pt modelId="{89FD1DE0-9687-4A4B-8A21-841CC9AE314C}" type="pres">
      <dgm:prSet presAssocID="{AD06BEB5-019D-46CD-ADF0-31BDDD198C0A}" presName="horz1" presStyleCnt="0"/>
      <dgm:spPr/>
    </dgm:pt>
    <dgm:pt modelId="{95C59418-3904-4AB3-BD0F-B08605D68917}" type="pres">
      <dgm:prSet presAssocID="{AD06BEB5-019D-46CD-ADF0-31BDDD198C0A}" presName="tx1" presStyleLbl="revTx" presStyleIdx="2" presStyleCnt="4"/>
      <dgm:spPr/>
    </dgm:pt>
    <dgm:pt modelId="{5A08903A-8763-4C3F-B494-93CBF15DF016}" type="pres">
      <dgm:prSet presAssocID="{AD06BEB5-019D-46CD-ADF0-31BDDD198C0A}" presName="vert1" presStyleCnt="0"/>
      <dgm:spPr/>
    </dgm:pt>
    <dgm:pt modelId="{3B612015-0481-4BCF-92CE-909EDD93C6F3}" type="pres">
      <dgm:prSet presAssocID="{57C9A3C3-0015-4FB3-A5B3-86109BB9B61B}" presName="thickLine" presStyleLbl="alignNode1" presStyleIdx="3" presStyleCnt="4"/>
      <dgm:spPr/>
    </dgm:pt>
    <dgm:pt modelId="{54A7FBED-05F8-41CB-A484-1145C50A918B}" type="pres">
      <dgm:prSet presAssocID="{57C9A3C3-0015-4FB3-A5B3-86109BB9B61B}" presName="horz1" presStyleCnt="0"/>
      <dgm:spPr/>
    </dgm:pt>
    <dgm:pt modelId="{7E5DF6CD-2ED6-4694-869E-75A4B01C115D}" type="pres">
      <dgm:prSet presAssocID="{57C9A3C3-0015-4FB3-A5B3-86109BB9B61B}" presName="tx1" presStyleLbl="revTx" presStyleIdx="3" presStyleCnt="4"/>
      <dgm:spPr/>
    </dgm:pt>
    <dgm:pt modelId="{ECCEA7D6-5732-4DF0-84CE-8552377FDD30}" type="pres">
      <dgm:prSet presAssocID="{57C9A3C3-0015-4FB3-A5B3-86109BB9B61B}" presName="vert1" presStyleCnt="0"/>
      <dgm:spPr/>
    </dgm:pt>
  </dgm:ptLst>
  <dgm:cxnLst>
    <dgm:cxn modelId="{61AA4F19-DEA0-48E5-9DF0-2EBC68D42018}" srcId="{6FB37191-7107-438B-92CA-A87DDE5979AB}" destId="{AD06BEB5-019D-46CD-ADF0-31BDDD198C0A}" srcOrd="2" destOrd="0" parTransId="{CEB2B4DD-0EA3-4AF0-9301-2E5BCB853FC2}" sibTransId="{AC5CF306-E77D-4A63-B294-03C5EF800390}"/>
    <dgm:cxn modelId="{57166326-8E28-426A-8D9E-0DB7B228623A}" type="presOf" srcId="{5EE6CB67-00A4-49DE-80F0-85754E2D7C0A}" destId="{724A9B2A-E733-41EC-9FE9-C37CC6BB2BFD}" srcOrd="0" destOrd="0" presId="urn:microsoft.com/office/officeart/2008/layout/LinedList"/>
    <dgm:cxn modelId="{5E12BD41-F2AC-480A-ADD3-00B800B6D4F2}" type="presOf" srcId="{88E1C2BC-FDC7-4532-B654-ACE0636BD86D}" destId="{AB4FEE1B-7A17-4423-9F04-3CB97D9A9716}" srcOrd="0" destOrd="0" presId="urn:microsoft.com/office/officeart/2008/layout/LinedList"/>
    <dgm:cxn modelId="{22008B53-724D-4A8B-9944-C0DC3F438C19}" srcId="{6FB37191-7107-438B-92CA-A87DDE5979AB}" destId="{57C9A3C3-0015-4FB3-A5B3-86109BB9B61B}" srcOrd="3" destOrd="0" parTransId="{D54BA68A-DA61-4080-B027-4DF82C9D7CCB}" sibTransId="{F6408B3B-0EC1-4608-A1F1-420B490DDBE5}"/>
    <dgm:cxn modelId="{F7BE0D7D-6689-4DE7-B4B6-FD56535B7C04}" type="presOf" srcId="{57C9A3C3-0015-4FB3-A5B3-86109BB9B61B}" destId="{7E5DF6CD-2ED6-4694-869E-75A4B01C115D}"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FB5163CC-9E46-4097-B75F-FE86200618BC}" type="presOf" srcId="{6FB37191-7107-438B-92CA-A87DDE5979AB}" destId="{D3381180-FB1C-4DF8-ABB8-10C367F4AA53}" srcOrd="0" destOrd="0" presId="urn:microsoft.com/office/officeart/2008/layout/LinedList"/>
    <dgm:cxn modelId="{F45352DB-02A1-4620-801C-37131658D320}" type="presOf" srcId="{AD06BEB5-019D-46CD-ADF0-31BDDD198C0A}" destId="{95C59418-3904-4AB3-BD0F-B08605D68917}" srcOrd="0" destOrd="0" presId="urn:microsoft.com/office/officeart/2008/layout/LinedList"/>
    <dgm:cxn modelId="{188A6BDE-5654-4E16-89CA-9029A207AFFF}" srcId="{6FB37191-7107-438B-92CA-A87DDE5979AB}" destId="{5EE6CB67-00A4-49DE-80F0-85754E2D7C0A}" srcOrd="1" destOrd="0" parTransId="{26469B6D-76B9-4061-83B6-C66300957CC7}" sibTransId="{E2CCDBC9-1F95-4054-B452-349BCA4F42F0}"/>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E5ABD719-172A-4C6B-AB77-ACC3CBBF2A28}" type="presParOf" srcId="{D3381180-FB1C-4DF8-ABB8-10C367F4AA53}" destId="{42DFA60C-7CAB-4A90-94FD-AED44B170FF0}" srcOrd="2" destOrd="0" presId="urn:microsoft.com/office/officeart/2008/layout/LinedList"/>
    <dgm:cxn modelId="{EC2B26DC-5AAD-40EF-AD1C-62618709949C}" type="presParOf" srcId="{D3381180-FB1C-4DF8-ABB8-10C367F4AA53}" destId="{2340C694-D222-4FEB-B3FA-529D2E8B43DA}" srcOrd="3" destOrd="0" presId="urn:microsoft.com/office/officeart/2008/layout/LinedList"/>
    <dgm:cxn modelId="{40DEF6C6-D269-4F4D-B8E2-D901CCA2DF89}" type="presParOf" srcId="{2340C694-D222-4FEB-B3FA-529D2E8B43DA}" destId="{724A9B2A-E733-41EC-9FE9-C37CC6BB2BFD}" srcOrd="0" destOrd="0" presId="urn:microsoft.com/office/officeart/2008/layout/LinedList"/>
    <dgm:cxn modelId="{30DC0087-5E49-47C9-8E88-7E05F29A1BE8}" type="presParOf" srcId="{2340C694-D222-4FEB-B3FA-529D2E8B43DA}" destId="{FFAC42F6-972A-4FCB-B762-A2E0F67C889A}" srcOrd="1" destOrd="0" presId="urn:microsoft.com/office/officeart/2008/layout/LinedList"/>
    <dgm:cxn modelId="{BB046F56-431E-4AE3-9994-4D0678955CF7}" type="presParOf" srcId="{D3381180-FB1C-4DF8-ABB8-10C367F4AA53}" destId="{B7C80A58-E56F-4DE7-9CD6-DF8F268BA062}" srcOrd="4" destOrd="0" presId="urn:microsoft.com/office/officeart/2008/layout/LinedList"/>
    <dgm:cxn modelId="{30BBA935-BBD2-4311-9A82-723A46D14D60}" type="presParOf" srcId="{D3381180-FB1C-4DF8-ABB8-10C367F4AA53}" destId="{89FD1DE0-9687-4A4B-8A21-841CC9AE314C}" srcOrd="5" destOrd="0" presId="urn:microsoft.com/office/officeart/2008/layout/LinedList"/>
    <dgm:cxn modelId="{08155F59-5BB4-40A3-B584-D5FD5388E156}" type="presParOf" srcId="{89FD1DE0-9687-4A4B-8A21-841CC9AE314C}" destId="{95C59418-3904-4AB3-BD0F-B08605D68917}" srcOrd="0" destOrd="0" presId="urn:microsoft.com/office/officeart/2008/layout/LinedList"/>
    <dgm:cxn modelId="{AB3E1D71-16DD-4A09-B054-450C4B5A818F}" type="presParOf" srcId="{89FD1DE0-9687-4A4B-8A21-841CC9AE314C}" destId="{5A08903A-8763-4C3F-B494-93CBF15DF016}" srcOrd="1" destOrd="0" presId="urn:microsoft.com/office/officeart/2008/layout/LinedList"/>
    <dgm:cxn modelId="{5EE96A21-8F4C-4602-B6C9-7C5BAF408966}" type="presParOf" srcId="{D3381180-FB1C-4DF8-ABB8-10C367F4AA53}" destId="{3B612015-0481-4BCF-92CE-909EDD93C6F3}" srcOrd="6" destOrd="0" presId="urn:microsoft.com/office/officeart/2008/layout/LinedList"/>
    <dgm:cxn modelId="{F475096E-F96B-458E-9CAB-F32E3A49C5EC}" type="presParOf" srcId="{D3381180-FB1C-4DF8-ABB8-10C367F4AA53}" destId="{54A7FBED-05F8-41CB-A484-1145C50A918B}" srcOrd="7" destOrd="0" presId="urn:microsoft.com/office/officeart/2008/layout/LinedList"/>
    <dgm:cxn modelId="{17697DD4-897C-48A9-8F17-5D3706B8E575}" type="presParOf" srcId="{54A7FBED-05F8-41CB-A484-1145C50A918B}" destId="{7E5DF6CD-2ED6-4694-869E-75A4B01C115D}" srcOrd="0" destOrd="0" presId="urn:microsoft.com/office/officeart/2008/layout/LinedList"/>
    <dgm:cxn modelId="{CAA1F164-883C-4EDD-9A92-99636896A694}" type="presParOf" srcId="{54A7FBED-05F8-41CB-A484-1145C50A918B}" destId="{ECCEA7D6-5732-4DF0-84CE-8552377FDD3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custT="1"/>
      <dgm:spPr/>
      <dgm:t>
        <a:bodyPr/>
        <a:lstStyle/>
        <a:p>
          <a:pPr rtl="0"/>
          <a:r>
            <a:rPr lang="en-CA" sz="4500" dirty="0">
              <a:latin typeface="Tw Cen MT Condensed" panose="020B0606020104020203"/>
            </a:rPr>
            <a:t>GLC2O</a:t>
          </a:r>
          <a:r>
            <a:rPr lang="en-CA" sz="4500" dirty="0"/>
            <a:t>– </a:t>
          </a:r>
          <a:r>
            <a:rPr lang="en-CA" sz="4500" dirty="0">
              <a:latin typeface="Tw Cen MT Condensed" panose="020B0606020104020203"/>
            </a:rPr>
            <a:t>Careers ½  credit</a:t>
          </a:r>
          <a:endParaRPr lang="en-US" sz="4500" dirty="0"/>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custT="1"/>
      <dgm:spPr/>
      <dgm:t>
        <a:bodyPr/>
        <a:lstStyle/>
        <a:p>
          <a:pPr rtl="0"/>
          <a:r>
            <a:rPr lang="en-CA" sz="4500" dirty="0">
              <a:latin typeface="Tw Cen MT Condensed" panose="020B0606020104020203"/>
            </a:rPr>
            <a:t>CHV2O</a:t>
          </a:r>
          <a:r>
            <a:rPr lang="en-CA" sz="4500" dirty="0"/>
            <a:t>– </a:t>
          </a:r>
          <a:r>
            <a:rPr lang="en-CA" sz="4500" dirty="0">
              <a:latin typeface="Tw Cen MT Condensed" panose="020B0606020104020203"/>
            </a:rPr>
            <a:t>Civics ½ credit</a:t>
          </a:r>
          <a:r>
            <a:rPr lang="en-CA" sz="4500" dirty="0"/>
            <a:t> </a:t>
          </a:r>
          <a:r>
            <a:rPr lang="en-CA" sz="4500" dirty="0">
              <a:latin typeface="Tw Cen MT Condensed" panose="020B0606020104020203"/>
            </a:rPr>
            <a:t> </a:t>
          </a:r>
          <a:endParaRPr lang="en-CA" sz="4500" dirty="0"/>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2"/>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2"/>
      <dgm:spPr/>
    </dgm:pt>
    <dgm:pt modelId="{11A3345D-24F3-4819-8104-5340541434EF}" type="pres">
      <dgm:prSet presAssocID="{88E1C2BC-FDC7-4532-B654-ACE0636BD86D}" presName="vert1" presStyleCnt="0"/>
      <dgm:spPr/>
    </dgm:pt>
    <dgm:pt modelId="{42DFA60C-7CAB-4A90-94FD-AED44B170FF0}" type="pres">
      <dgm:prSet presAssocID="{5EE6CB67-00A4-49DE-80F0-85754E2D7C0A}" presName="thickLine" presStyleLbl="alignNode1" presStyleIdx="1" presStyleCnt="2"/>
      <dgm:spPr/>
    </dgm:pt>
    <dgm:pt modelId="{2340C694-D222-4FEB-B3FA-529D2E8B43DA}" type="pres">
      <dgm:prSet presAssocID="{5EE6CB67-00A4-49DE-80F0-85754E2D7C0A}" presName="horz1" presStyleCnt="0"/>
      <dgm:spPr/>
    </dgm:pt>
    <dgm:pt modelId="{724A9B2A-E733-41EC-9FE9-C37CC6BB2BFD}" type="pres">
      <dgm:prSet presAssocID="{5EE6CB67-00A4-49DE-80F0-85754E2D7C0A}" presName="tx1" presStyleLbl="revTx" presStyleIdx="1" presStyleCnt="2"/>
      <dgm:spPr/>
    </dgm:pt>
    <dgm:pt modelId="{FFAC42F6-972A-4FCB-B762-A2E0F67C889A}" type="pres">
      <dgm:prSet presAssocID="{5EE6CB67-00A4-49DE-80F0-85754E2D7C0A}" presName="vert1" presStyleCnt="0"/>
      <dgm:spPr/>
    </dgm:pt>
  </dgm:ptLst>
  <dgm:cxnLst>
    <dgm:cxn modelId="{57166326-8E28-426A-8D9E-0DB7B228623A}" type="presOf" srcId="{5EE6CB67-00A4-49DE-80F0-85754E2D7C0A}" destId="{724A9B2A-E733-41EC-9FE9-C37CC6BB2BFD}" srcOrd="0" destOrd="0" presId="urn:microsoft.com/office/officeart/2008/layout/LinedList"/>
    <dgm:cxn modelId="{5E12BD41-F2AC-480A-ADD3-00B800B6D4F2}" type="presOf" srcId="{88E1C2BC-FDC7-4532-B654-ACE0636BD86D}" destId="{AB4FEE1B-7A17-4423-9F04-3CB97D9A9716}"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FB5163CC-9E46-4097-B75F-FE86200618BC}" type="presOf" srcId="{6FB37191-7107-438B-92CA-A87DDE5979AB}" destId="{D3381180-FB1C-4DF8-ABB8-10C367F4AA53}" srcOrd="0" destOrd="0" presId="urn:microsoft.com/office/officeart/2008/layout/LinedList"/>
    <dgm:cxn modelId="{188A6BDE-5654-4E16-89CA-9029A207AFFF}" srcId="{6FB37191-7107-438B-92CA-A87DDE5979AB}" destId="{5EE6CB67-00A4-49DE-80F0-85754E2D7C0A}" srcOrd="1" destOrd="0" parTransId="{26469B6D-76B9-4061-83B6-C66300957CC7}" sibTransId="{E2CCDBC9-1F95-4054-B452-349BCA4F42F0}"/>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E5ABD719-172A-4C6B-AB77-ACC3CBBF2A28}" type="presParOf" srcId="{D3381180-FB1C-4DF8-ABB8-10C367F4AA53}" destId="{42DFA60C-7CAB-4A90-94FD-AED44B170FF0}" srcOrd="2" destOrd="0" presId="urn:microsoft.com/office/officeart/2008/layout/LinedList"/>
    <dgm:cxn modelId="{EC2B26DC-5AAD-40EF-AD1C-62618709949C}" type="presParOf" srcId="{D3381180-FB1C-4DF8-ABB8-10C367F4AA53}" destId="{2340C694-D222-4FEB-B3FA-529D2E8B43DA}" srcOrd="3" destOrd="0" presId="urn:microsoft.com/office/officeart/2008/layout/LinedList"/>
    <dgm:cxn modelId="{40DEF6C6-D269-4F4D-B8E2-D901CCA2DF89}" type="presParOf" srcId="{2340C694-D222-4FEB-B3FA-529D2E8B43DA}" destId="{724A9B2A-E733-41EC-9FE9-C37CC6BB2BFD}" srcOrd="0" destOrd="0" presId="urn:microsoft.com/office/officeart/2008/layout/LinedList"/>
    <dgm:cxn modelId="{30DC0087-5E49-47C9-8E88-7E05F29A1BE8}" type="presParOf" srcId="{2340C694-D222-4FEB-B3FA-529D2E8B43DA}" destId="{FFAC42F6-972A-4FCB-B762-A2E0F67C88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dirty="0"/>
            <a:t>ARTS</a:t>
          </a:r>
          <a:endParaRPr lang="en-US" sz="4200" dirty="0"/>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3600" dirty="0"/>
            <a:t>Drama </a:t>
          </a:r>
          <a:r>
            <a:rPr lang="en-US" sz="3600" dirty="0">
              <a:latin typeface="Tw Cen MT Condensed" panose="020B0606020104020203"/>
            </a:rPr>
            <a:t>(O)</a:t>
          </a:r>
          <a:endParaRPr lang="en-US" sz="3600" dirty="0"/>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33476F02-EB93-4839-92FE-64B1E18ABEF5}">
      <dgm:prSet custT="1"/>
      <dgm:spPr/>
      <dgm:t>
        <a:bodyPr/>
        <a:lstStyle/>
        <a:p>
          <a:pPr rtl="0"/>
          <a:r>
            <a:rPr lang="en-US" sz="3600" dirty="0"/>
            <a:t>Music (Instrumental</a:t>
          </a:r>
          <a:r>
            <a:rPr lang="en-US" sz="3600" dirty="0">
              <a:latin typeface="Tw Cen MT Condensed" panose="020B0606020104020203"/>
            </a:rPr>
            <a:t> &amp;</a:t>
          </a:r>
          <a:r>
            <a:rPr lang="en-US" sz="3600" dirty="0"/>
            <a:t> Vocal) (</a:t>
          </a:r>
          <a:r>
            <a:rPr lang="en-US" sz="3600" dirty="0">
              <a:latin typeface="Tw Cen MT Condensed" panose="020B0606020104020203"/>
            </a:rPr>
            <a:t>O</a:t>
          </a:r>
          <a:r>
            <a:rPr lang="en-US" sz="3600" dirty="0"/>
            <a:t>)</a:t>
          </a:r>
        </a:p>
      </dgm:t>
    </dgm:pt>
    <dgm:pt modelId="{CA5D222B-52DD-4387-964E-0F15930B9A4A}" type="parTrans" cxnId="{196D8E89-1F4A-41D0-80D2-CA58F1A9C7FE}">
      <dgm:prSet/>
      <dgm:spPr/>
      <dgm:t>
        <a:bodyPr/>
        <a:lstStyle/>
        <a:p>
          <a:endParaRPr lang="en-US"/>
        </a:p>
      </dgm:t>
    </dgm:pt>
    <dgm:pt modelId="{A88EC684-B41B-467B-8BBB-367FCE82C430}" type="sibTrans" cxnId="{196D8E89-1F4A-41D0-80D2-CA58F1A9C7FE}">
      <dgm:prSet/>
      <dgm:spPr/>
      <dgm:t>
        <a:bodyPr/>
        <a:lstStyle/>
        <a:p>
          <a:endParaRPr lang="en-US"/>
        </a:p>
      </dgm:t>
    </dgm:pt>
    <dgm:pt modelId="{7AEB5EED-339A-4BB7-A50C-28D5AF54995C}">
      <dgm:prSet custT="1"/>
      <dgm:spPr/>
      <dgm:t>
        <a:bodyPr/>
        <a:lstStyle/>
        <a:p>
          <a:r>
            <a:rPr lang="en-US" sz="3600" dirty="0"/>
            <a:t>Guitar (O) </a:t>
          </a:r>
        </a:p>
      </dgm:t>
    </dgm:pt>
    <dgm:pt modelId="{1AA2131C-074C-49B0-A4A8-9A547E733321}" type="parTrans" cxnId="{8A15CA7B-5CB3-4A0F-B66C-9A67B63BE06D}">
      <dgm:prSet/>
      <dgm:spPr/>
      <dgm:t>
        <a:bodyPr/>
        <a:lstStyle/>
        <a:p>
          <a:endParaRPr lang="en-US"/>
        </a:p>
      </dgm:t>
    </dgm:pt>
    <dgm:pt modelId="{61E44411-571B-40C6-B25B-34F68B93D480}" type="sibTrans" cxnId="{8A15CA7B-5CB3-4A0F-B66C-9A67B63BE06D}">
      <dgm:prSet/>
      <dgm:spPr/>
      <dgm:t>
        <a:bodyPr/>
        <a:lstStyle/>
        <a:p>
          <a:endParaRPr lang="en-US"/>
        </a:p>
      </dgm:t>
    </dgm:pt>
    <dgm:pt modelId="{10C87F78-91B1-4D26-AFF3-DDA063FD05E5}">
      <dgm:prSet custT="1"/>
      <dgm:spPr/>
      <dgm:t>
        <a:bodyPr/>
        <a:lstStyle/>
        <a:p>
          <a:r>
            <a:rPr lang="en-US" sz="3600" dirty="0"/>
            <a:t>Visual Art </a:t>
          </a:r>
          <a:r>
            <a:rPr lang="en-US" sz="3600" dirty="0">
              <a:latin typeface="Tw Cen MT Condensed" panose="020B0606020104020203"/>
            </a:rPr>
            <a:t>(O)</a:t>
          </a:r>
          <a:endParaRPr lang="en-US" sz="3600" dirty="0"/>
        </a:p>
      </dgm:t>
    </dgm:pt>
    <dgm:pt modelId="{65610335-261B-4CDC-8A8B-5EF00541FF95}" type="parTrans" cxnId="{DF53CB55-FBD0-45E7-BBAB-A4F9419FC626}">
      <dgm:prSet/>
      <dgm:spPr/>
      <dgm:t>
        <a:bodyPr/>
        <a:lstStyle/>
        <a:p>
          <a:endParaRPr lang="en-US"/>
        </a:p>
      </dgm:t>
    </dgm:pt>
    <dgm:pt modelId="{A2FF6BAA-9CBD-4B16-BD45-B7A1DCADBD40}" type="sibTrans" cxnId="{DF53CB55-FBD0-45E7-BBAB-A4F9419FC626}">
      <dgm:prSet/>
      <dgm:spPr/>
      <dgm:t>
        <a:bodyPr/>
        <a:lstStyle/>
        <a:p>
          <a:endParaRPr lang="en-US"/>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91B1ED07-9F4B-496A-B78D-0E2EA9E70D8B}" type="presOf" srcId="{41F563A9-4315-46E3-869E-6ED275453B3C}" destId="{72CE9C47-32DC-4C5C-912C-D4F99C032212}" srcOrd="0" destOrd="0" presId="urn:microsoft.com/office/officeart/2005/8/layout/vList2"/>
    <dgm:cxn modelId="{1CC91D1A-A69F-4E95-9D46-49A65002C90E}" type="presOf" srcId="{7AEB5EED-339A-4BB7-A50C-28D5AF54995C}" destId="{72CE9C47-32DC-4C5C-912C-D4F99C032212}" srcOrd="0" destOrd="2" presId="urn:microsoft.com/office/officeart/2005/8/layout/vList2"/>
    <dgm:cxn modelId="{D0657B1B-3F79-4069-ABC7-0A26A518146D}" type="presOf" srcId="{33476F02-EB93-4839-92FE-64B1E18ABEF5}" destId="{72CE9C47-32DC-4C5C-912C-D4F99C032212}" srcOrd="0" destOrd="1" presId="urn:microsoft.com/office/officeart/2005/8/layout/vList2"/>
    <dgm:cxn modelId="{89EF371E-7550-4A0D-BA91-7FAD45EBD3BB}" type="presOf" srcId="{10C87F78-91B1-4D26-AFF3-DDA063FD05E5}" destId="{72CE9C47-32DC-4C5C-912C-D4F99C032212}" srcOrd="0" destOrd="3" presId="urn:microsoft.com/office/officeart/2005/8/layout/vList2"/>
    <dgm:cxn modelId="{102DD229-EB75-422C-8A37-926295C7C1FB}" srcId="{A0BD2C54-7AD4-48D3-80E3-909667450887}" destId="{41F563A9-4315-46E3-869E-6ED275453B3C}" srcOrd="0" destOrd="0" parTransId="{736E3B89-BBCA-4CCE-962A-3814D524A21A}" sibTransId="{C5524240-20BE-411C-8E76-E5E7FCE19024}"/>
    <dgm:cxn modelId="{DF53CB55-FBD0-45E7-BBAB-A4F9419FC626}" srcId="{A0BD2C54-7AD4-48D3-80E3-909667450887}" destId="{10C87F78-91B1-4D26-AFF3-DDA063FD05E5}" srcOrd="3" destOrd="0" parTransId="{65610335-261B-4CDC-8A8B-5EF00541FF95}" sibTransId="{A2FF6BAA-9CBD-4B16-BD45-B7A1DCADBD40}"/>
    <dgm:cxn modelId="{8A15CA7B-5CB3-4A0F-B66C-9A67B63BE06D}" srcId="{A0BD2C54-7AD4-48D3-80E3-909667450887}" destId="{7AEB5EED-339A-4BB7-A50C-28D5AF54995C}" srcOrd="2" destOrd="0" parTransId="{1AA2131C-074C-49B0-A4A8-9A547E733321}" sibTransId="{61E44411-571B-40C6-B25B-34F68B93D480}"/>
    <dgm:cxn modelId="{196D8E89-1F4A-41D0-80D2-CA58F1A9C7FE}" srcId="{A0BD2C54-7AD4-48D3-80E3-909667450887}" destId="{33476F02-EB93-4839-92FE-64B1E18ABEF5}" srcOrd="1" destOrd="0" parTransId="{CA5D222B-52DD-4387-964E-0F15930B9A4A}" sibTransId="{A88EC684-B41B-467B-8BBB-367FCE82C430}"/>
    <dgm:cxn modelId="{22FD6F8A-91D5-4FB7-B522-B3A4C6C20243}" type="presOf" srcId="{CBDD322F-0840-4ED2-A686-A9DA903FEC32}" destId="{9B96EE59-7F31-496D-850C-C14B1193E7F0}"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A37E9FDC-B75D-45FA-9646-1B1F30C99F57}" type="presOf" srcId="{A0BD2C54-7AD4-48D3-80E3-909667450887}" destId="{275706FA-3C22-4D69-B4C0-C532C0521408}" srcOrd="0" destOrd="0" presId="urn:microsoft.com/office/officeart/2005/8/layout/vList2"/>
    <dgm:cxn modelId="{37E1A14A-F001-4B6C-89A2-385069E58604}" type="presParOf" srcId="{9B96EE59-7F31-496D-850C-C14B1193E7F0}" destId="{275706FA-3C22-4D69-B4C0-C532C0521408}" srcOrd="0" destOrd="0" presId="urn:microsoft.com/office/officeart/2005/8/layout/vList2"/>
    <dgm:cxn modelId="{0FFEE520-5133-4666-8C9B-25183855F536}"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4A3526-6DDF-42B0-8F1F-8B17C6F76C1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6A3352F-DECA-40EE-841C-12F711F582D1}">
      <dgm:prSet/>
      <dgm:spPr/>
      <dgm:t>
        <a:bodyPr/>
        <a:lstStyle/>
        <a:p>
          <a:pPr rtl="0"/>
          <a:r>
            <a:rPr lang="en-US" b="1" dirty="0"/>
            <a:t>BUSINESS AND COMPUTER STUDIES</a:t>
          </a:r>
          <a:r>
            <a:rPr lang="en-US" b="1" dirty="0">
              <a:latin typeface="Tw Cen MT Condensed" panose="020B0606020104020203"/>
            </a:rPr>
            <a:t> </a:t>
          </a:r>
          <a:endParaRPr lang="en-US"/>
        </a:p>
      </dgm:t>
    </dgm:pt>
    <dgm:pt modelId="{C7A09AD5-1696-4535-A512-50B425022C8F}" type="parTrans" cxnId="{4BF7D4A7-2914-490B-884C-2B596C9DB14F}">
      <dgm:prSet/>
      <dgm:spPr/>
      <dgm:t>
        <a:bodyPr/>
        <a:lstStyle/>
        <a:p>
          <a:endParaRPr lang="en-US"/>
        </a:p>
      </dgm:t>
    </dgm:pt>
    <dgm:pt modelId="{3A541EE3-5010-4142-BFA7-1422B68738C8}" type="sibTrans" cxnId="{4BF7D4A7-2914-490B-884C-2B596C9DB14F}">
      <dgm:prSet/>
      <dgm:spPr/>
      <dgm:t>
        <a:bodyPr/>
        <a:lstStyle/>
        <a:p>
          <a:endParaRPr lang="en-US"/>
        </a:p>
      </dgm:t>
    </dgm:pt>
    <dgm:pt modelId="{B1D04773-FB0A-4EB8-AEA6-F296191BA359}">
      <dgm:prSet phldr="0" custT="1"/>
      <dgm:spPr/>
      <dgm:t>
        <a:bodyPr/>
        <a:lstStyle/>
        <a:p>
          <a:pPr rtl="0"/>
          <a:r>
            <a:rPr lang="en-US" sz="4100" dirty="0">
              <a:latin typeface="Tw Cen MT Condensed" panose="020B0606020104020203"/>
            </a:rPr>
            <a:t>Introduction to Business (½ credit); Information Technology (½ credit)</a:t>
          </a:r>
          <a:endParaRPr lang="en-US" sz="4100" dirty="0"/>
        </a:p>
      </dgm:t>
    </dgm:pt>
    <dgm:pt modelId="{02571E84-C3DC-488A-A9AD-88DBDF67A754}" type="sibTrans" cxnId="{69205195-BF8D-4701-875E-78A3EEE42A92}">
      <dgm:prSet/>
      <dgm:spPr/>
      <dgm:t>
        <a:bodyPr/>
        <a:lstStyle/>
        <a:p>
          <a:endParaRPr lang="en-US"/>
        </a:p>
      </dgm:t>
    </dgm:pt>
    <dgm:pt modelId="{1517C174-B9D6-4C29-9F64-F8BB389A8A2B}" type="parTrans" cxnId="{69205195-BF8D-4701-875E-78A3EEE42A92}">
      <dgm:prSet/>
      <dgm:spPr/>
      <dgm:t>
        <a:bodyPr/>
        <a:lstStyle/>
        <a:p>
          <a:endParaRPr lang="en-US"/>
        </a:p>
      </dgm:t>
    </dgm:pt>
    <dgm:pt modelId="{22EDCCCC-0D83-4727-BAB1-575C03A3755E}">
      <dgm:prSet custT="1"/>
      <dgm:spPr/>
      <dgm:t>
        <a:bodyPr/>
        <a:lstStyle/>
        <a:p>
          <a:pPr rtl="0"/>
          <a:r>
            <a:rPr lang="en-US" sz="4100" dirty="0"/>
            <a:t>Computer </a:t>
          </a:r>
          <a:r>
            <a:rPr lang="en-US" sz="4100" dirty="0">
              <a:latin typeface="Tw Cen MT Condensed" panose="020B0606020104020203"/>
            </a:rPr>
            <a:t>Studies</a:t>
          </a:r>
          <a:r>
            <a:rPr lang="en-US" sz="4100" dirty="0"/>
            <a:t>(</a:t>
          </a:r>
          <a:r>
            <a:rPr lang="en-US" sz="4100" dirty="0">
              <a:latin typeface="Tw Cen MT Condensed" panose="020B0606020104020203"/>
            </a:rPr>
            <a:t>O</a:t>
          </a:r>
          <a:r>
            <a:rPr lang="en-US" sz="4100" dirty="0"/>
            <a:t>)</a:t>
          </a:r>
          <a:r>
            <a:rPr lang="en-US" sz="4100" dirty="0">
              <a:latin typeface="Tw Cen MT Condensed" panose="020B0606020104020203"/>
            </a:rPr>
            <a:t> </a:t>
          </a:r>
          <a:endParaRPr lang="en-US" sz="4100" dirty="0"/>
        </a:p>
      </dgm:t>
    </dgm:pt>
    <dgm:pt modelId="{0AC6B584-E6FF-4F93-BCE1-85F77A8F1E8A}" type="parTrans" cxnId="{89992523-B7A0-40B4-8C43-C4272699FEA8}">
      <dgm:prSet/>
      <dgm:spPr/>
    </dgm:pt>
    <dgm:pt modelId="{E0E49F88-8D62-4971-83F9-010A21CB8685}" type="sibTrans" cxnId="{89992523-B7A0-40B4-8C43-C4272699FEA8}">
      <dgm:prSet/>
      <dgm:spPr/>
    </dgm:pt>
    <dgm:pt modelId="{9058C4EA-151F-4B2E-BAEA-5377F5B33ED5}" type="pres">
      <dgm:prSet presAssocID="{654A3526-6DDF-42B0-8F1F-8B17C6F76C19}" presName="linear" presStyleCnt="0">
        <dgm:presLayoutVars>
          <dgm:animLvl val="lvl"/>
          <dgm:resizeHandles val="exact"/>
        </dgm:presLayoutVars>
      </dgm:prSet>
      <dgm:spPr/>
    </dgm:pt>
    <dgm:pt modelId="{521613D1-A6AD-42C6-91AC-5248AF7B1379}" type="pres">
      <dgm:prSet presAssocID="{56A3352F-DECA-40EE-841C-12F711F582D1}" presName="parentText" presStyleLbl="node1" presStyleIdx="0" presStyleCnt="1">
        <dgm:presLayoutVars>
          <dgm:chMax val="0"/>
          <dgm:bulletEnabled val="1"/>
        </dgm:presLayoutVars>
      </dgm:prSet>
      <dgm:spPr/>
    </dgm:pt>
    <dgm:pt modelId="{8E2797CA-A861-4BEE-9D4A-1717AD23A6E2}" type="pres">
      <dgm:prSet presAssocID="{56A3352F-DECA-40EE-841C-12F711F582D1}" presName="childText" presStyleLbl="revTx" presStyleIdx="0" presStyleCnt="1">
        <dgm:presLayoutVars>
          <dgm:bulletEnabled val="1"/>
        </dgm:presLayoutVars>
      </dgm:prSet>
      <dgm:spPr/>
    </dgm:pt>
  </dgm:ptLst>
  <dgm:cxnLst>
    <dgm:cxn modelId="{89992523-B7A0-40B4-8C43-C4272699FEA8}" srcId="{56A3352F-DECA-40EE-841C-12F711F582D1}" destId="{22EDCCCC-0D83-4727-BAB1-575C03A3755E}" srcOrd="1" destOrd="0" parTransId="{0AC6B584-E6FF-4F93-BCE1-85F77A8F1E8A}" sibTransId="{E0E49F88-8D62-4971-83F9-010A21CB8685}"/>
    <dgm:cxn modelId="{D2180550-1C41-48D2-8ADA-027E33DEE448}" type="presOf" srcId="{22EDCCCC-0D83-4727-BAB1-575C03A3755E}" destId="{8E2797CA-A861-4BEE-9D4A-1717AD23A6E2}" srcOrd="0" destOrd="1" presId="urn:microsoft.com/office/officeart/2005/8/layout/vList2"/>
    <dgm:cxn modelId="{96FCC686-54EE-40A4-BC88-67C7E3A54625}" type="presOf" srcId="{56A3352F-DECA-40EE-841C-12F711F582D1}" destId="{521613D1-A6AD-42C6-91AC-5248AF7B1379}" srcOrd="0" destOrd="0" presId="urn:microsoft.com/office/officeart/2005/8/layout/vList2"/>
    <dgm:cxn modelId="{69205195-BF8D-4701-875E-78A3EEE42A92}" srcId="{56A3352F-DECA-40EE-841C-12F711F582D1}" destId="{B1D04773-FB0A-4EB8-AEA6-F296191BA359}" srcOrd="0" destOrd="0" parTransId="{1517C174-B9D6-4C29-9F64-F8BB389A8A2B}" sibTransId="{02571E84-C3DC-488A-A9AD-88DBDF67A754}"/>
    <dgm:cxn modelId="{786CB09F-4BB9-4D54-BF3E-917EA1F54C2F}" type="presOf" srcId="{654A3526-6DDF-42B0-8F1F-8B17C6F76C19}" destId="{9058C4EA-151F-4B2E-BAEA-5377F5B33ED5}" srcOrd="0" destOrd="0" presId="urn:microsoft.com/office/officeart/2005/8/layout/vList2"/>
    <dgm:cxn modelId="{4BF7D4A7-2914-490B-884C-2B596C9DB14F}" srcId="{654A3526-6DDF-42B0-8F1F-8B17C6F76C19}" destId="{56A3352F-DECA-40EE-841C-12F711F582D1}" srcOrd="0" destOrd="0" parTransId="{C7A09AD5-1696-4535-A512-50B425022C8F}" sibTransId="{3A541EE3-5010-4142-BFA7-1422B68738C8}"/>
    <dgm:cxn modelId="{EA4010DB-EF34-486C-89BF-D68C6231334C}" type="presOf" srcId="{B1D04773-FB0A-4EB8-AEA6-F296191BA359}" destId="{8E2797CA-A861-4BEE-9D4A-1717AD23A6E2}" srcOrd="0" destOrd="0" presId="urn:microsoft.com/office/officeart/2005/8/layout/vList2"/>
    <dgm:cxn modelId="{702178F1-787D-46CE-98DD-FFC3B4DAB854}" type="presParOf" srcId="{9058C4EA-151F-4B2E-BAEA-5377F5B33ED5}" destId="{521613D1-A6AD-42C6-91AC-5248AF7B1379}" srcOrd="0" destOrd="0" presId="urn:microsoft.com/office/officeart/2005/8/layout/vList2"/>
    <dgm:cxn modelId="{C9945725-1B6A-4573-923C-96B437D4B785}" type="presParOf" srcId="{9058C4EA-151F-4B2E-BAEA-5377F5B33ED5}" destId="{8E2797CA-A861-4BEE-9D4A-1717AD23A6E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dirty="0"/>
            <a:t>MODERN LANGUAGES</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pPr rtl="0"/>
          <a:r>
            <a:rPr lang="en-US" altLang="en-US" sz="4100" dirty="0">
              <a:latin typeface="Arial"/>
              <a:cs typeface="Arial"/>
            </a:rPr>
            <a:t>French (P &amp; D)</a:t>
          </a:r>
          <a:endParaRPr lang="en-US" sz="4100" dirty="0"/>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CEC77AF3-F628-49E3-B23F-FC79980CD19F}">
      <dgm:prSet custT="1"/>
      <dgm:spPr/>
      <dgm:t>
        <a:bodyPr/>
        <a:lstStyle/>
        <a:p>
          <a:r>
            <a:rPr lang="en-US" altLang="en-US" sz="4100" dirty="0">
              <a:latin typeface="Arial"/>
              <a:cs typeface="Arial"/>
            </a:rPr>
            <a:t>Extended French (D)</a:t>
          </a:r>
        </a:p>
      </dgm:t>
    </dgm:pt>
    <dgm:pt modelId="{778972D6-5306-4A5A-9C29-8E6BF05FB8D7}" type="parTrans" cxnId="{D7A17E88-4E65-4A1E-B6F5-1035CDA0ED96}">
      <dgm:prSet/>
      <dgm:spPr/>
      <dgm:t>
        <a:bodyPr/>
        <a:lstStyle/>
        <a:p>
          <a:endParaRPr lang="en-CA"/>
        </a:p>
      </dgm:t>
    </dgm:pt>
    <dgm:pt modelId="{C60636AB-4E40-4BB8-B621-E6CB012C6EDC}" type="sibTrans" cxnId="{D7A17E88-4E65-4A1E-B6F5-1035CDA0ED96}">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A43D9316-4FAA-447A-8F21-CFF3E07258FB}" type="presOf" srcId="{41F563A9-4315-46E3-869E-6ED275453B3C}" destId="{72CE9C47-32DC-4C5C-912C-D4F99C032212}" srcOrd="0" destOrd="0" presId="urn:microsoft.com/office/officeart/2005/8/layout/vList2"/>
    <dgm:cxn modelId="{102DD229-EB75-422C-8A37-926295C7C1FB}" srcId="{A0BD2C54-7AD4-48D3-80E3-909667450887}" destId="{41F563A9-4315-46E3-869E-6ED275453B3C}" srcOrd="0" destOrd="0" parTransId="{736E3B89-BBCA-4CCE-962A-3814D524A21A}" sibTransId="{C5524240-20BE-411C-8E76-E5E7FCE19024}"/>
    <dgm:cxn modelId="{4000647B-364F-468F-A673-5CEE0508E648}" type="presOf" srcId="{A0BD2C54-7AD4-48D3-80E3-909667450887}" destId="{275706FA-3C22-4D69-B4C0-C532C0521408}" srcOrd="0" destOrd="0" presId="urn:microsoft.com/office/officeart/2005/8/layout/vList2"/>
    <dgm:cxn modelId="{D7A17E88-4E65-4A1E-B6F5-1035CDA0ED96}" srcId="{A0BD2C54-7AD4-48D3-80E3-909667450887}" destId="{CEC77AF3-F628-49E3-B23F-FC79980CD19F}" srcOrd="1" destOrd="0" parTransId="{778972D6-5306-4A5A-9C29-8E6BF05FB8D7}" sibTransId="{C60636AB-4E40-4BB8-B621-E6CB012C6EDC}"/>
    <dgm:cxn modelId="{22FD6F8A-91D5-4FB7-B522-B3A4C6C20243}" type="presOf" srcId="{CBDD322F-0840-4ED2-A686-A9DA903FEC32}" destId="{9B96EE59-7F31-496D-850C-C14B1193E7F0}" srcOrd="0" destOrd="0" presId="urn:microsoft.com/office/officeart/2005/8/layout/vList2"/>
    <dgm:cxn modelId="{E4579FBC-9E67-4B73-AC2D-80E1B65694FC}" type="presOf" srcId="{CEC77AF3-F628-49E3-B23F-FC79980CD19F}" destId="{72CE9C47-32DC-4C5C-912C-D4F99C032212}" srcOrd="0" destOrd="1"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7C36763-68AF-46A5-8D0C-FD24145A68C2}" type="presParOf" srcId="{9B96EE59-7F31-496D-850C-C14B1193E7F0}" destId="{275706FA-3C22-4D69-B4C0-C532C0521408}" srcOrd="0" destOrd="0" presId="urn:microsoft.com/office/officeart/2005/8/layout/vList2"/>
    <dgm:cxn modelId="{B3DD7422-1894-4FEB-8285-E9401E7670E3}"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dirty="0"/>
            <a:t>GUIDANCE</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22AB3881-0198-47F3-8937-E4DC3AC15D9E}">
      <dgm:prSet custT="1"/>
      <dgm:spPr/>
      <dgm:t>
        <a:bodyPr/>
        <a:lstStyle/>
        <a:p>
          <a:r>
            <a:rPr lang="en-US" sz="3200" kern="1200" dirty="0">
              <a:solidFill>
                <a:prstClr val="black">
                  <a:hueOff val="0"/>
                  <a:satOff val="0"/>
                  <a:lumOff val="0"/>
                  <a:alphaOff val="0"/>
                </a:prstClr>
              </a:solidFill>
              <a:latin typeface="Arial" charset="0"/>
              <a:ea typeface="+mn-ea"/>
              <a:cs typeface="Arial" charset="0"/>
            </a:rPr>
            <a:t>Learning Strategies (O)</a:t>
          </a:r>
        </a:p>
      </dgm:t>
    </dgm:pt>
    <dgm:pt modelId="{809B824A-B917-4748-AE7A-89C3D25E49F0}" type="parTrans" cxnId="{11C1BD6A-9678-48D6-BCA1-A05A2DCDDDB1}">
      <dgm:prSet/>
      <dgm:spPr/>
      <dgm:t>
        <a:bodyPr/>
        <a:lstStyle/>
        <a:p>
          <a:endParaRPr lang="en-CA"/>
        </a:p>
      </dgm:t>
    </dgm:pt>
    <dgm:pt modelId="{5239C0F4-3C7B-4A74-A014-1C0E3EC09399}" type="sibTrans" cxnId="{11C1BD6A-9678-48D6-BCA1-A05A2DCDDDB1}">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E33A0A60-668C-485B-A8BB-6EE4F5D33570}" type="pres">
      <dgm:prSet presAssocID="{A0BD2C54-7AD4-48D3-80E3-909667450887}" presName="childText" presStyleLbl="revTx" presStyleIdx="0" presStyleCnt="1">
        <dgm:presLayoutVars>
          <dgm:bulletEnabled val="1"/>
        </dgm:presLayoutVars>
      </dgm:prSet>
      <dgm:spPr/>
    </dgm:pt>
  </dgm:ptLst>
  <dgm:cxnLst>
    <dgm:cxn modelId="{11C1BD6A-9678-48D6-BCA1-A05A2DCDDDB1}" srcId="{A0BD2C54-7AD4-48D3-80E3-909667450887}" destId="{22AB3881-0198-47F3-8937-E4DC3AC15D9E}" srcOrd="0" destOrd="0" parTransId="{809B824A-B917-4748-AE7A-89C3D25E49F0}" sibTransId="{5239C0F4-3C7B-4A74-A014-1C0E3EC09399}"/>
    <dgm:cxn modelId="{7528C488-26FE-4BA0-9B52-6D1C0C8BFF8B}" type="presOf" srcId="{22AB3881-0198-47F3-8937-E4DC3AC15D9E}" destId="{E33A0A60-668C-485B-A8BB-6EE4F5D33570}" srcOrd="0" destOrd="0" presId="urn:microsoft.com/office/officeart/2005/8/layout/vList2"/>
    <dgm:cxn modelId="{22FD6F8A-91D5-4FB7-B522-B3A4C6C20243}" type="presOf" srcId="{CBDD322F-0840-4ED2-A686-A9DA903FEC32}" destId="{9B96EE59-7F31-496D-850C-C14B1193E7F0}"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FA60EFC8-4CE5-4036-8529-DE7D309CFCD9}" type="presOf" srcId="{A0BD2C54-7AD4-48D3-80E3-909667450887}" destId="{275706FA-3C22-4D69-B4C0-C532C0521408}" srcOrd="0" destOrd="0" presId="urn:microsoft.com/office/officeart/2005/8/layout/vList2"/>
    <dgm:cxn modelId="{F7E6ECAB-EA24-42D2-8953-DE019BA489E3}" type="presParOf" srcId="{9B96EE59-7F31-496D-850C-C14B1193E7F0}" destId="{275706FA-3C22-4D69-B4C0-C532C0521408}" srcOrd="0" destOrd="0" presId="urn:microsoft.com/office/officeart/2005/8/layout/vList2"/>
    <dgm:cxn modelId="{FC7FF9DB-033A-4F12-87A0-EEDE93C3E743}" type="presParOf" srcId="{9B96EE59-7F31-496D-850C-C14B1193E7F0}" destId="{E33A0A60-668C-485B-A8BB-6EE4F5D3357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dirty="0"/>
            <a:t>HEALTH AND PHYSICAL EDUCATION</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3200" kern="1200" dirty="0">
              <a:solidFill>
                <a:prstClr val="black">
                  <a:hueOff val="0"/>
                  <a:satOff val="0"/>
                  <a:lumOff val="0"/>
                  <a:alphaOff val="0"/>
                </a:prstClr>
              </a:solidFill>
              <a:latin typeface="Arial" charset="0"/>
              <a:ea typeface="+mn-ea"/>
              <a:cs typeface="Arial" charset="0"/>
            </a:rPr>
            <a:t>Physical Education (O) </a:t>
          </a:r>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9D249F4C-3272-4EA9-924A-934E4B95F800}">
      <dgm:prSet/>
      <dgm:spPr/>
      <dgm:t>
        <a:bodyPr/>
        <a:lstStyle/>
        <a:p>
          <a:pPr rtl="0"/>
          <a:r>
            <a:rPr lang="en-US" sz="3200" kern="1200" dirty="0">
              <a:latin typeface="Arial"/>
              <a:ea typeface="+mn-ea"/>
              <a:cs typeface="Arial"/>
            </a:rPr>
            <a:t>Personal Fitness (O) </a:t>
          </a:r>
          <a:endParaRPr lang="en-US" sz="3200" kern="1200" dirty="0">
            <a:latin typeface="Arial" charset="0"/>
            <a:ea typeface="+mn-ea"/>
            <a:cs typeface="Arial" charset="0"/>
          </a:endParaRPr>
        </a:p>
      </dgm:t>
    </dgm:pt>
    <dgm:pt modelId="{6A32DA29-6F08-4FC8-B8FE-376703FB720A}" type="parTrans" cxnId="{E6464D77-3AB9-409B-A678-9CA0874CC7AB}">
      <dgm:prSet/>
      <dgm:spPr/>
      <dgm:t>
        <a:bodyPr/>
        <a:lstStyle/>
        <a:p>
          <a:endParaRPr lang="en-CA"/>
        </a:p>
      </dgm:t>
    </dgm:pt>
    <dgm:pt modelId="{53787CFD-E57A-40DD-89FA-5AC8DD91027F}" type="sibTrans" cxnId="{E6464D77-3AB9-409B-A678-9CA0874CC7AB}">
      <dgm:prSet/>
      <dgm:spPr/>
      <dgm:t>
        <a:bodyPr/>
        <a:lstStyle/>
        <a:p>
          <a:endParaRPr lang="en-CA"/>
        </a:p>
      </dgm:t>
    </dgm:pt>
    <dgm:pt modelId="{50ACAED1-8683-4EC2-9B51-28DEE47043B8}">
      <dgm:prSet/>
      <dgm:spPr/>
      <dgm:t>
        <a:bodyPr/>
        <a:lstStyle/>
        <a:p>
          <a:r>
            <a:rPr lang="en-US" sz="3200" kern="1200" dirty="0">
              <a:latin typeface="Arial"/>
              <a:ea typeface="+mn-ea"/>
              <a:cs typeface="Arial"/>
            </a:rPr>
            <a:t>Volleyball (O)</a:t>
          </a:r>
        </a:p>
      </dgm:t>
    </dgm:pt>
    <dgm:pt modelId="{58CA896E-85C1-45E5-9044-A9C23BB82775}" type="parTrans" cxnId="{D6FDED6F-33B0-4AE1-95F6-34C7D3DD5B2D}">
      <dgm:prSet/>
      <dgm:spPr/>
    </dgm:pt>
    <dgm:pt modelId="{A474F21C-A5A3-487C-B2E6-C3EAC746C663}" type="sibTrans" cxnId="{D6FDED6F-33B0-4AE1-95F6-34C7D3DD5B2D}">
      <dgm:prSet/>
      <dgm:spPr/>
    </dgm:pt>
    <dgm:pt modelId="{BBE994F2-ED77-4DD8-9260-18B3B9FFB3F5}">
      <dgm:prSet phldr="0"/>
      <dgm:spPr/>
      <dgm:t>
        <a:bodyPr/>
        <a:lstStyle/>
        <a:p>
          <a:pPr rtl="0"/>
          <a:r>
            <a:rPr lang="en-US" kern="1200" dirty="0">
              <a:latin typeface="Arial"/>
              <a:ea typeface="+mn-ea"/>
              <a:cs typeface="Arial"/>
            </a:rPr>
            <a:t>Hockey (gr 9/10)</a:t>
          </a:r>
        </a:p>
      </dgm:t>
    </dgm:pt>
    <dgm:pt modelId="{0CB1263B-43DA-417D-9BE0-FB6E45D76A7D}" type="parTrans" cxnId="{3025D501-EE19-4581-8A28-F4B529F64FF8}">
      <dgm:prSet/>
      <dgm:spPr/>
    </dgm:pt>
    <dgm:pt modelId="{A5ECBB2D-CACE-4B0B-9C80-3279B7F8A7C9}" type="sibTrans" cxnId="{3025D501-EE19-4581-8A28-F4B529F64FF8}">
      <dgm:prSet/>
      <dgm:spPr/>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custLinFactNeighborX="-8614" custLinFactNeighborY="-5143">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3025D501-EE19-4581-8A28-F4B529F64FF8}" srcId="{A0BD2C54-7AD4-48D3-80E3-909667450887}" destId="{BBE994F2-ED77-4DD8-9260-18B3B9FFB3F5}" srcOrd="3" destOrd="0" parTransId="{0CB1263B-43DA-417D-9BE0-FB6E45D76A7D}" sibTransId="{A5ECBB2D-CACE-4B0B-9C80-3279B7F8A7C9}"/>
    <dgm:cxn modelId="{1845890E-FFCD-4D5A-BD8C-B5A935A366C6}" type="presOf" srcId="{9D249F4C-3272-4EA9-924A-934E4B95F800}" destId="{72CE9C47-32DC-4C5C-912C-D4F99C032212}" srcOrd="0" destOrd="1" presId="urn:microsoft.com/office/officeart/2005/8/layout/vList2"/>
    <dgm:cxn modelId="{3B567D16-E346-4C34-A519-3A3D75E30D29}" type="presOf" srcId="{A0BD2C54-7AD4-48D3-80E3-909667450887}" destId="{275706FA-3C22-4D69-B4C0-C532C0521408}" srcOrd="0" destOrd="0" presId="urn:microsoft.com/office/officeart/2005/8/layout/vList2"/>
    <dgm:cxn modelId="{102DD229-EB75-422C-8A37-926295C7C1FB}" srcId="{A0BD2C54-7AD4-48D3-80E3-909667450887}" destId="{41F563A9-4315-46E3-869E-6ED275453B3C}" srcOrd="0" destOrd="0" parTransId="{736E3B89-BBCA-4CCE-962A-3814D524A21A}" sibTransId="{C5524240-20BE-411C-8E76-E5E7FCE19024}"/>
    <dgm:cxn modelId="{D6FDED6F-33B0-4AE1-95F6-34C7D3DD5B2D}" srcId="{A0BD2C54-7AD4-48D3-80E3-909667450887}" destId="{50ACAED1-8683-4EC2-9B51-28DEE47043B8}" srcOrd="2" destOrd="0" parTransId="{58CA896E-85C1-45E5-9044-A9C23BB82775}" sibTransId="{A474F21C-A5A3-487C-B2E6-C3EAC746C663}"/>
    <dgm:cxn modelId="{E6464D77-3AB9-409B-A678-9CA0874CC7AB}" srcId="{A0BD2C54-7AD4-48D3-80E3-909667450887}" destId="{9D249F4C-3272-4EA9-924A-934E4B95F800}" srcOrd="1" destOrd="0" parTransId="{6A32DA29-6F08-4FC8-B8FE-376703FB720A}" sibTransId="{53787CFD-E57A-40DD-89FA-5AC8DD91027F}"/>
    <dgm:cxn modelId="{22FD6F8A-91D5-4FB7-B522-B3A4C6C20243}" type="presOf" srcId="{CBDD322F-0840-4ED2-A686-A9DA903FEC32}" destId="{9B96EE59-7F31-496D-850C-C14B1193E7F0}" srcOrd="0" destOrd="0" presId="urn:microsoft.com/office/officeart/2005/8/layout/vList2"/>
    <dgm:cxn modelId="{C6148994-2E43-4C4F-85D4-ACB3B0D8DED2}" type="presOf" srcId="{BBE994F2-ED77-4DD8-9260-18B3B9FFB3F5}" destId="{72CE9C47-32DC-4C5C-912C-D4F99C032212}" srcOrd="0" destOrd="3"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2DB71BD0-685A-4867-89E3-F20D2A6F0DFD}" type="presOf" srcId="{50ACAED1-8683-4EC2-9B51-28DEE47043B8}" destId="{72CE9C47-32DC-4C5C-912C-D4F99C032212}" srcOrd="0" destOrd="2" presId="urn:microsoft.com/office/officeart/2005/8/layout/vList2"/>
    <dgm:cxn modelId="{250E60F6-A7AE-4D27-83E3-2E094CF95856}" type="presOf" srcId="{41F563A9-4315-46E3-869E-6ED275453B3C}" destId="{72CE9C47-32DC-4C5C-912C-D4F99C032212}" srcOrd="0" destOrd="0" presId="urn:microsoft.com/office/officeart/2005/8/layout/vList2"/>
    <dgm:cxn modelId="{5231C2FB-2E71-4B1A-B0B6-BB935BA30BBC}" type="presParOf" srcId="{9B96EE59-7F31-496D-850C-C14B1193E7F0}" destId="{275706FA-3C22-4D69-B4C0-C532C0521408}" srcOrd="0" destOrd="0" presId="urn:microsoft.com/office/officeart/2005/8/layout/vList2"/>
    <dgm:cxn modelId="{A2C9C499-E98A-4A1E-A92B-EE3103A39721}"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dirty="0"/>
            <a:t>TECHNOLOGY</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3200" dirty="0">
              <a:latin typeface="Arial"/>
              <a:ea typeface="+mn-ea"/>
              <a:cs typeface="Arial"/>
            </a:rPr>
            <a:t>Communications (O)</a:t>
          </a:r>
          <a:endParaRPr lang="en-US" sz="3200" dirty="0"/>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74DAC816-1980-4E8C-B643-9220359E1A4D}">
      <dgm:prSet custT="1"/>
      <dgm:spPr/>
      <dgm:t>
        <a:bodyPr/>
        <a:lstStyle/>
        <a:p>
          <a:pPr rtl="0"/>
          <a:r>
            <a:rPr lang="en-US" sz="3200" dirty="0">
              <a:latin typeface="Arial"/>
              <a:ea typeface="+mn-ea"/>
              <a:cs typeface="Arial"/>
            </a:rPr>
            <a:t>Hospitality &amp; Tourism (O)</a:t>
          </a:r>
          <a:endParaRPr lang="en-US" sz="3200" dirty="0">
            <a:latin typeface="Arial" charset="0"/>
            <a:ea typeface="+mn-ea"/>
            <a:cs typeface="Arial" charset="0"/>
          </a:endParaRPr>
        </a:p>
      </dgm:t>
    </dgm:pt>
    <dgm:pt modelId="{D52E1A00-5798-4BAC-BA73-54EC5271D572}" type="parTrans" cxnId="{9766C34D-93B1-4BAF-8C4C-F55F4B378C01}">
      <dgm:prSet/>
      <dgm:spPr/>
      <dgm:t>
        <a:bodyPr/>
        <a:lstStyle/>
        <a:p>
          <a:endParaRPr lang="en-CA"/>
        </a:p>
      </dgm:t>
    </dgm:pt>
    <dgm:pt modelId="{E772D3C4-5447-4463-8C8B-D8A380745404}" type="sibTrans" cxnId="{9766C34D-93B1-4BAF-8C4C-F55F4B378C01}">
      <dgm:prSet/>
      <dgm:spPr/>
      <dgm:t>
        <a:bodyPr/>
        <a:lstStyle/>
        <a:p>
          <a:endParaRPr lang="en-CA"/>
        </a:p>
      </dgm:t>
    </dgm:pt>
    <dgm:pt modelId="{C78A02BC-9459-4453-8E7F-DAB4377A253A}">
      <dgm:prSet custT="1"/>
      <dgm:spPr/>
      <dgm:t>
        <a:bodyPr/>
        <a:lstStyle/>
        <a:p>
          <a:r>
            <a:rPr lang="en-US" sz="3200" dirty="0">
              <a:latin typeface="Arial"/>
              <a:ea typeface="+mn-ea"/>
              <a:cs typeface="Arial"/>
            </a:rPr>
            <a:t>Tech Design (O)</a:t>
          </a:r>
        </a:p>
      </dgm:t>
    </dgm:pt>
    <dgm:pt modelId="{0ABC3AB8-6A83-4B65-99C6-0C1B5E0F276F}" type="parTrans" cxnId="{333271AD-76A4-4063-9DFE-7EECA6ACC3DF}">
      <dgm:prSet/>
      <dgm:spPr/>
      <dgm:t>
        <a:bodyPr/>
        <a:lstStyle/>
        <a:p>
          <a:endParaRPr lang="en-CA"/>
        </a:p>
      </dgm:t>
    </dgm:pt>
    <dgm:pt modelId="{92DD5D50-1722-4439-A1F4-20E360848F40}" type="sibTrans" cxnId="{333271AD-76A4-4063-9DFE-7EECA6ACC3DF}">
      <dgm:prSet/>
      <dgm:spPr/>
      <dgm:t>
        <a:bodyPr/>
        <a:lstStyle/>
        <a:p>
          <a:endParaRPr lang="en-CA"/>
        </a:p>
      </dgm:t>
    </dgm:pt>
    <dgm:pt modelId="{8846A24B-44F5-4787-A069-E84901F1C9B4}">
      <dgm:prSet custT="1"/>
      <dgm:spPr/>
      <dgm:t>
        <a:bodyPr/>
        <a:lstStyle/>
        <a:p>
          <a:r>
            <a:rPr lang="en-US" sz="3200" dirty="0">
              <a:latin typeface="Arial"/>
              <a:ea typeface="+mn-ea"/>
              <a:cs typeface="Arial"/>
            </a:rPr>
            <a:t>Transportation (O)</a:t>
          </a:r>
        </a:p>
      </dgm:t>
    </dgm:pt>
    <dgm:pt modelId="{E22E059E-121B-4572-B4B8-549081CB4A0F}" type="parTrans" cxnId="{8E77A530-7701-4B84-AEF3-47723E0A015A}">
      <dgm:prSet/>
      <dgm:spPr/>
      <dgm:t>
        <a:bodyPr/>
        <a:lstStyle/>
        <a:p>
          <a:endParaRPr lang="en-CA"/>
        </a:p>
      </dgm:t>
    </dgm:pt>
    <dgm:pt modelId="{C71C0A01-7533-418D-BB6D-99911BBBBE8D}" type="sibTrans" cxnId="{8E77A530-7701-4B84-AEF3-47723E0A015A}">
      <dgm:prSet/>
      <dgm:spPr/>
      <dgm:t>
        <a:bodyPr/>
        <a:lstStyle/>
        <a:p>
          <a:endParaRPr lang="en-CA"/>
        </a:p>
      </dgm:t>
    </dgm:pt>
    <dgm:pt modelId="{55740EEE-2A0C-437D-925A-2790472922D2}">
      <dgm:prSet phldr="0" custT="1"/>
      <dgm:spPr/>
      <dgm:t>
        <a:bodyPr/>
        <a:lstStyle/>
        <a:p>
          <a:pPr rtl="0"/>
          <a:r>
            <a:rPr lang="en-US" sz="3200" dirty="0">
              <a:latin typeface="Arial"/>
              <a:ea typeface="+mn-ea"/>
              <a:cs typeface="Arial"/>
            </a:rPr>
            <a:t>Hairstyling &amp; Aesthetics (O)</a:t>
          </a:r>
        </a:p>
      </dgm:t>
    </dgm:pt>
    <dgm:pt modelId="{B3254709-0053-4697-B79D-4D169CBFB6F6}" type="parTrans" cxnId="{527C12FB-2FD9-41C0-B144-E11536AADEC8}">
      <dgm:prSet/>
      <dgm:spPr/>
    </dgm:pt>
    <dgm:pt modelId="{EA4DD173-A718-4402-A6D5-65757E68C821}" type="sibTrans" cxnId="{527C12FB-2FD9-41C0-B144-E11536AADEC8}">
      <dgm:prSet/>
      <dgm:spPr/>
    </dgm:pt>
    <dgm:pt modelId="{A51BE627-01E6-4D21-BFD9-BD4406CF2B9E}">
      <dgm:prSet phldr="0"/>
      <dgm:spPr/>
      <dgm:t>
        <a:bodyPr/>
        <a:lstStyle/>
        <a:p>
          <a:pPr rtl="0"/>
          <a:r>
            <a:rPr lang="en-US" dirty="0">
              <a:latin typeface="Arial"/>
              <a:ea typeface="+mn-ea"/>
              <a:cs typeface="Arial"/>
            </a:rPr>
            <a:t>Construction (O)</a:t>
          </a:r>
        </a:p>
      </dgm:t>
    </dgm:pt>
    <dgm:pt modelId="{60867275-4918-499C-AB06-FD367186EB61}" type="parTrans" cxnId="{C3F51EAF-23E6-4775-82BD-8627A6705673}">
      <dgm:prSet/>
      <dgm:spPr/>
    </dgm:pt>
    <dgm:pt modelId="{9310D6C0-3460-4983-91FF-E80E891AFBA8}" type="sibTrans" cxnId="{C3F51EAF-23E6-4775-82BD-8627A6705673}">
      <dgm:prSet/>
      <dgm:spPr/>
    </dgm:pt>
    <dgm:pt modelId="{1ABD9594-D5A1-47CF-A780-57957C829985}">
      <dgm:prSet phldr="0"/>
      <dgm:spPr/>
      <dgm:t>
        <a:bodyPr/>
        <a:lstStyle/>
        <a:p>
          <a:pPr rtl="0"/>
          <a:r>
            <a:rPr lang="en-US" dirty="0">
              <a:latin typeface="Arial"/>
              <a:ea typeface="+mn-ea"/>
              <a:cs typeface="Arial"/>
            </a:rPr>
            <a:t>Computer Engineering (O)</a:t>
          </a:r>
        </a:p>
      </dgm:t>
    </dgm:pt>
    <dgm:pt modelId="{878054D3-C2EF-4162-9498-5F5A3E680DB1}" type="parTrans" cxnId="{3B6A6009-07C8-41C5-A882-CCF5CCF25D23}">
      <dgm:prSet/>
      <dgm:spPr/>
    </dgm:pt>
    <dgm:pt modelId="{1D946A42-6F32-4DEB-B104-CDA261837827}" type="sibTrans" cxnId="{3B6A6009-07C8-41C5-A882-CCF5CCF25D23}">
      <dgm:prSet/>
      <dgm:spPr/>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3B6A6009-07C8-41C5-A882-CCF5CCF25D23}" srcId="{A0BD2C54-7AD4-48D3-80E3-909667450887}" destId="{1ABD9594-D5A1-47CF-A780-57957C829985}" srcOrd="6" destOrd="0" parTransId="{878054D3-C2EF-4162-9498-5F5A3E680DB1}" sibTransId="{1D946A42-6F32-4DEB-B104-CDA261837827}"/>
    <dgm:cxn modelId="{4734B728-20C5-4770-A8AE-C21D9EB8B102}" type="presOf" srcId="{1ABD9594-D5A1-47CF-A780-57957C829985}" destId="{72CE9C47-32DC-4C5C-912C-D4F99C032212}" srcOrd="0" destOrd="6" presId="urn:microsoft.com/office/officeart/2005/8/layout/vList2"/>
    <dgm:cxn modelId="{102DD229-EB75-422C-8A37-926295C7C1FB}" srcId="{A0BD2C54-7AD4-48D3-80E3-909667450887}" destId="{41F563A9-4315-46E3-869E-6ED275453B3C}" srcOrd="0" destOrd="0" parTransId="{736E3B89-BBCA-4CCE-962A-3814D524A21A}" sibTransId="{C5524240-20BE-411C-8E76-E5E7FCE19024}"/>
    <dgm:cxn modelId="{7B95DE2E-75C7-4E34-9EFB-B4CC27D1D346}" type="presOf" srcId="{55740EEE-2A0C-437D-925A-2790472922D2}" destId="{72CE9C47-32DC-4C5C-912C-D4F99C032212}" srcOrd="0" destOrd="4" presId="urn:microsoft.com/office/officeart/2005/8/layout/vList2"/>
    <dgm:cxn modelId="{8E77A530-7701-4B84-AEF3-47723E0A015A}" srcId="{A0BD2C54-7AD4-48D3-80E3-909667450887}" destId="{8846A24B-44F5-4787-A069-E84901F1C9B4}" srcOrd="5" destOrd="0" parTransId="{E22E059E-121B-4572-B4B8-549081CB4A0F}" sibTransId="{C71C0A01-7533-418D-BB6D-99911BBBBE8D}"/>
    <dgm:cxn modelId="{434A6433-90CC-4A08-97F6-FADE2F0B4E7A}" type="presOf" srcId="{C78A02BC-9459-4453-8E7F-DAB4377A253A}" destId="{72CE9C47-32DC-4C5C-912C-D4F99C032212}" srcOrd="0" destOrd="3" presId="urn:microsoft.com/office/officeart/2005/8/layout/vList2"/>
    <dgm:cxn modelId="{A8777E42-DF6D-43A1-8FAB-63C7B9B80943}" type="presOf" srcId="{A51BE627-01E6-4D21-BFD9-BD4406CF2B9E}" destId="{72CE9C47-32DC-4C5C-912C-D4F99C032212}" srcOrd="0" destOrd="1" presId="urn:microsoft.com/office/officeart/2005/8/layout/vList2"/>
    <dgm:cxn modelId="{55389246-F36F-4BC7-A8EA-8B06A7A35862}" type="presOf" srcId="{8846A24B-44F5-4787-A069-E84901F1C9B4}" destId="{72CE9C47-32DC-4C5C-912C-D4F99C032212}" srcOrd="0" destOrd="5" presId="urn:microsoft.com/office/officeart/2005/8/layout/vList2"/>
    <dgm:cxn modelId="{9766C34D-93B1-4BAF-8C4C-F55F4B378C01}" srcId="{A0BD2C54-7AD4-48D3-80E3-909667450887}" destId="{74DAC816-1980-4E8C-B643-9220359E1A4D}" srcOrd="2" destOrd="0" parTransId="{D52E1A00-5798-4BAC-BA73-54EC5271D572}" sibTransId="{E772D3C4-5447-4463-8C8B-D8A380745404}"/>
    <dgm:cxn modelId="{A74CC075-AEC2-4E78-BDC8-E37281F82260}" type="presOf" srcId="{41F563A9-4315-46E3-869E-6ED275453B3C}" destId="{72CE9C47-32DC-4C5C-912C-D4F99C032212}" srcOrd="0" destOrd="0" presId="urn:microsoft.com/office/officeart/2005/8/layout/vList2"/>
    <dgm:cxn modelId="{22FD6F8A-91D5-4FB7-B522-B3A4C6C20243}" type="presOf" srcId="{CBDD322F-0840-4ED2-A686-A9DA903FEC32}" destId="{9B96EE59-7F31-496D-850C-C14B1193E7F0}" srcOrd="0" destOrd="0" presId="urn:microsoft.com/office/officeart/2005/8/layout/vList2"/>
    <dgm:cxn modelId="{E301DF8B-DDC8-4982-895F-6D46F164EC85}" type="presOf" srcId="{A0BD2C54-7AD4-48D3-80E3-909667450887}" destId="{275706FA-3C22-4D69-B4C0-C532C0521408}" srcOrd="0" destOrd="0" presId="urn:microsoft.com/office/officeart/2005/8/layout/vList2"/>
    <dgm:cxn modelId="{333271AD-76A4-4063-9DFE-7EECA6ACC3DF}" srcId="{A0BD2C54-7AD4-48D3-80E3-909667450887}" destId="{C78A02BC-9459-4453-8E7F-DAB4377A253A}" srcOrd="3" destOrd="0" parTransId="{0ABC3AB8-6A83-4B65-99C6-0C1B5E0F276F}" sibTransId="{92DD5D50-1722-4439-A1F4-20E360848F40}"/>
    <dgm:cxn modelId="{C3F51EAF-23E6-4775-82BD-8627A6705673}" srcId="{A0BD2C54-7AD4-48D3-80E3-909667450887}" destId="{A51BE627-01E6-4D21-BFD9-BD4406CF2B9E}" srcOrd="1" destOrd="0" parTransId="{60867275-4918-499C-AB06-FD367186EB61}" sibTransId="{9310D6C0-3460-4983-91FF-E80E891AFBA8}"/>
    <dgm:cxn modelId="{F245FFC1-C63B-45B1-B729-039E4CA29695}" srcId="{CBDD322F-0840-4ED2-A686-A9DA903FEC32}" destId="{A0BD2C54-7AD4-48D3-80E3-909667450887}" srcOrd="0" destOrd="0" parTransId="{687EBB08-C916-4D64-8AD4-665DCD2FC9F9}" sibTransId="{0AF763F3-E898-467F-9ECE-36B2EB39579C}"/>
    <dgm:cxn modelId="{34333BEC-467C-4CD0-95CA-40DA781B5907}" type="presOf" srcId="{74DAC816-1980-4E8C-B643-9220359E1A4D}" destId="{72CE9C47-32DC-4C5C-912C-D4F99C032212}" srcOrd="0" destOrd="2" presId="urn:microsoft.com/office/officeart/2005/8/layout/vList2"/>
    <dgm:cxn modelId="{527C12FB-2FD9-41C0-B144-E11536AADEC8}" srcId="{A0BD2C54-7AD4-48D3-80E3-909667450887}" destId="{55740EEE-2A0C-437D-925A-2790472922D2}" srcOrd="4" destOrd="0" parTransId="{B3254709-0053-4697-B79D-4D169CBFB6F6}" sibTransId="{EA4DD173-A718-4402-A6D5-65757E68C821}"/>
    <dgm:cxn modelId="{E258BAF6-547E-47CC-97EE-6B7C53E9AFFA}" type="presParOf" srcId="{9B96EE59-7F31-496D-850C-C14B1193E7F0}" destId="{275706FA-3C22-4D69-B4C0-C532C0521408}" srcOrd="0" destOrd="0" presId="urn:microsoft.com/office/officeart/2005/8/layout/vList2"/>
    <dgm:cxn modelId="{46E3B1D0-B36E-4744-966B-90CDAB7ACAB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F1AA510-A41F-4AC6-BF02-FC1E649C807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A790753-6BB7-4888-9E7C-4BAC077759E3}">
      <dgm:prSet custT="1"/>
      <dgm:spPr/>
      <dgm:t>
        <a:bodyPr/>
        <a:lstStyle/>
        <a:p>
          <a:pPr>
            <a:lnSpc>
              <a:spcPct val="100000"/>
            </a:lnSpc>
          </a:pPr>
          <a:r>
            <a:rPr lang="en-US" sz="2400" dirty="0"/>
            <a:t>All summer school courses are e-learning and asynchronous</a:t>
          </a:r>
        </a:p>
      </dgm:t>
    </dgm:pt>
    <dgm:pt modelId="{BE8C3AA2-D94E-4FE4-8A6B-56CC5A4C2F46}" type="parTrans" cxnId="{17FF5B83-B94C-4D9F-87D5-072E21F4CF11}">
      <dgm:prSet/>
      <dgm:spPr/>
      <dgm:t>
        <a:bodyPr/>
        <a:lstStyle/>
        <a:p>
          <a:endParaRPr lang="en-US"/>
        </a:p>
      </dgm:t>
    </dgm:pt>
    <dgm:pt modelId="{21A41DAF-FBF3-4E2F-BB59-942616A2871E}" type="sibTrans" cxnId="{17FF5B83-B94C-4D9F-87D5-072E21F4CF11}">
      <dgm:prSet/>
      <dgm:spPr/>
      <dgm:t>
        <a:bodyPr/>
        <a:lstStyle/>
        <a:p>
          <a:endParaRPr lang="en-US"/>
        </a:p>
      </dgm:t>
    </dgm:pt>
    <dgm:pt modelId="{0A9CAEE0-8973-49DC-B2C0-8866DDB2F9C4}">
      <dgm:prSet custT="1"/>
      <dgm:spPr/>
      <dgm:t>
        <a:bodyPr/>
        <a:lstStyle/>
        <a:p>
          <a:pPr>
            <a:lnSpc>
              <a:spcPct val="100000"/>
            </a:lnSpc>
          </a:pPr>
          <a:r>
            <a:rPr lang="en-US" sz="2400" dirty="0"/>
            <a:t>July 4</a:t>
          </a:r>
          <a:r>
            <a:rPr lang="en-US" sz="2400" baseline="30000" dirty="0"/>
            <a:t>th</a:t>
          </a:r>
          <a:r>
            <a:rPr lang="en-US" sz="2400" dirty="0"/>
            <a:t>- 28</a:t>
          </a:r>
          <a:r>
            <a:rPr lang="en-US" sz="2400" baseline="30000" dirty="0"/>
            <a:t>th</a:t>
          </a:r>
          <a:r>
            <a:rPr lang="en-US" sz="2400" dirty="0"/>
            <a:t> </a:t>
          </a:r>
        </a:p>
      </dgm:t>
    </dgm:pt>
    <dgm:pt modelId="{2AFD47B1-2EB8-43E8-B05F-4AA6D63BC826}" type="parTrans" cxnId="{A1619024-1897-4064-A6BF-3DFB82442CE1}">
      <dgm:prSet/>
      <dgm:spPr/>
      <dgm:t>
        <a:bodyPr/>
        <a:lstStyle/>
        <a:p>
          <a:endParaRPr lang="en-US"/>
        </a:p>
      </dgm:t>
    </dgm:pt>
    <dgm:pt modelId="{2734A3F3-753C-4DCD-9A31-DA9270CFA60E}" type="sibTrans" cxnId="{A1619024-1897-4064-A6BF-3DFB82442CE1}">
      <dgm:prSet/>
      <dgm:spPr/>
      <dgm:t>
        <a:bodyPr/>
        <a:lstStyle/>
        <a:p>
          <a:endParaRPr lang="en-US"/>
        </a:p>
      </dgm:t>
    </dgm:pt>
    <dgm:pt modelId="{D75E11AE-2711-472B-8A90-934C2EAF7558}">
      <dgm:prSet custT="1"/>
      <dgm:spPr/>
      <dgm:t>
        <a:bodyPr/>
        <a:lstStyle/>
        <a:p>
          <a:pPr marL="0" lvl="0" indent="0" algn="ctr" defTabSz="1066800">
            <a:lnSpc>
              <a:spcPct val="100000"/>
            </a:lnSpc>
            <a:spcBef>
              <a:spcPct val="0"/>
            </a:spcBef>
            <a:spcAft>
              <a:spcPct val="35000"/>
            </a:spcAft>
            <a:buNone/>
          </a:pPr>
          <a:r>
            <a:rPr lang="en-US" sz="2400" kern="1200" dirty="0">
              <a:solidFill>
                <a:prstClr val="black">
                  <a:hueOff val="0"/>
                  <a:satOff val="0"/>
                  <a:lumOff val="0"/>
                  <a:alphaOff val="0"/>
                </a:prstClr>
              </a:solidFill>
              <a:latin typeface="Tw Cen MT" panose="020B0602020104020603"/>
              <a:ea typeface="+mn-ea"/>
              <a:cs typeface="+mn-cs"/>
            </a:rPr>
            <a:t>Daily attendance required</a:t>
          </a:r>
        </a:p>
      </dgm:t>
    </dgm:pt>
    <dgm:pt modelId="{18C3448D-68CA-47CA-8007-3F14F982A8F7}" type="parTrans" cxnId="{5C5E6C76-E105-443C-957F-E2C4010D156C}">
      <dgm:prSet/>
      <dgm:spPr/>
      <dgm:t>
        <a:bodyPr/>
        <a:lstStyle/>
        <a:p>
          <a:endParaRPr lang="en-US"/>
        </a:p>
      </dgm:t>
    </dgm:pt>
    <dgm:pt modelId="{2022F774-6BA8-4A7B-937E-5F464D668E53}" type="sibTrans" cxnId="{5C5E6C76-E105-443C-957F-E2C4010D156C}">
      <dgm:prSet/>
      <dgm:spPr/>
      <dgm:t>
        <a:bodyPr/>
        <a:lstStyle/>
        <a:p>
          <a:endParaRPr lang="en-US"/>
        </a:p>
      </dgm:t>
    </dgm:pt>
    <dgm:pt modelId="{D3754283-D46A-4F5D-9DC9-1C0900C0440D}">
      <dgm:prSet custT="1"/>
      <dgm:spPr/>
      <dgm:t>
        <a:bodyPr/>
        <a:lstStyle/>
        <a:p>
          <a:pPr marL="0" lvl="0" indent="0" algn="ctr" defTabSz="1066800">
            <a:lnSpc>
              <a:spcPct val="100000"/>
            </a:lnSpc>
            <a:spcBef>
              <a:spcPct val="0"/>
            </a:spcBef>
            <a:spcAft>
              <a:spcPct val="35000"/>
            </a:spcAft>
            <a:buNone/>
          </a:pPr>
          <a:r>
            <a:rPr lang="en-US" sz="2400" kern="1200" dirty="0" err="1">
              <a:solidFill>
                <a:prstClr val="black">
                  <a:hueOff val="0"/>
                  <a:satOff val="0"/>
                  <a:lumOff val="0"/>
                  <a:alphaOff val="0"/>
                </a:prstClr>
              </a:solidFill>
              <a:latin typeface="Tw Cen MT" panose="020B0602020104020603"/>
              <a:ea typeface="+mn-ea"/>
              <a:cs typeface="+mn-cs"/>
            </a:rPr>
            <a:t>MyBlueprint</a:t>
          </a:r>
          <a:r>
            <a:rPr lang="en-US" sz="2400" kern="1200" dirty="0">
              <a:solidFill>
                <a:prstClr val="black">
                  <a:hueOff val="0"/>
                  <a:satOff val="0"/>
                  <a:lumOff val="0"/>
                  <a:alphaOff val="0"/>
                </a:prstClr>
              </a:solidFill>
              <a:latin typeface="Tw Cen MT" panose="020B0602020104020603"/>
              <a:ea typeface="+mn-ea"/>
              <a:cs typeface="+mn-cs"/>
            </a:rPr>
            <a:t> - Continuing Education tab</a:t>
          </a:r>
        </a:p>
      </dgm:t>
    </dgm:pt>
    <dgm:pt modelId="{3834F57E-71BD-445F-A056-3F94470FDC4B}" type="parTrans" cxnId="{E8D0C8C4-8CE1-4B63-8F3F-253694CC7CD8}">
      <dgm:prSet/>
      <dgm:spPr/>
      <dgm:t>
        <a:bodyPr/>
        <a:lstStyle/>
        <a:p>
          <a:endParaRPr lang="en-US"/>
        </a:p>
      </dgm:t>
    </dgm:pt>
    <dgm:pt modelId="{1A4F043F-1765-411C-A6B2-68AF8DBB884E}" type="sibTrans" cxnId="{E8D0C8C4-8CE1-4B63-8F3F-253694CC7CD8}">
      <dgm:prSet/>
      <dgm:spPr/>
      <dgm:t>
        <a:bodyPr/>
        <a:lstStyle/>
        <a:p>
          <a:endParaRPr lang="en-US"/>
        </a:p>
      </dgm:t>
    </dgm:pt>
    <dgm:pt modelId="{F4DE6828-6A07-49BD-9375-385CF6E57EC1}" type="pres">
      <dgm:prSet presAssocID="{CF1AA510-A41F-4AC6-BF02-FC1E649C8075}" presName="root" presStyleCnt="0">
        <dgm:presLayoutVars>
          <dgm:dir/>
          <dgm:resizeHandles val="exact"/>
        </dgm:presLayoutVars>
      </dgm:prSet>
      <dgm:spPr/>
    </dgm:pt>
    <dgm:pt modelId="{C80A9589-B1BC-4F04-AF24-6357C8419D6D}" type="pres">
      <dgm:prSet presAssocID="{BA790753-6BB7-4888-9E7C-4BAC077759E3}" presName="compNode" presStyleCnt="0"/>
      <dgm:spPr/>
    </dgm:pt>
    <dgm:pt modelId="{C5FDE187-1CAA-4183-9E21-1DC120CC3802}" type="pres">
      <dgm:prSet presAssocID="{BA790753-6BB7-4888-9E7C-4BAC077759E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lackboard"/>
        </a:ext>
      </dgm:extLst>
    </dgm:pt>
    <dgm:pt modelId="{7CC64105-91CA-4A59-B0F6-AB424A76719E}" type="pres">
      <dgm:prSet presAssocID="{BA790753-6BB7-4888-9E7C-4BAC077759E3}" presName="spaceRect" presStyleCnt="0"/>
      <dgm:spPr/>
    </dgm:pt>
    <dgm:pt modelId="{4A41D0B4-898C-4FC5-87A8-5D12A408F278}" type="pres">
      <dgm:prSet presAssocID="{BA790753-6BB7-4888-9E7C-4BAC077759E3}" presName="textRect" presStyleLbl="revTx" presStyleIdx="0" presStyleCnt="4">
        <dgm:presLayoutVars>
          <dgm:chMax val="1"/>
          <dgm:chPref val="1"/>
        </dgm:presLayoutVars>
      </dgm:prSet>
      <dgm:spPr/>
    </dgm:pt>
    <dgm:pt modelId="{A13CC04E-C76E-4C3E-9A47-FC6B64DEF987}" type="pres">
      <dgm:prSet presAssocID="{21A41DAF-FBF3-4E2F-BB59-942616A2871E}" presName="sibTrans" presStyleCnt="0"/>
      <dgm:spPr/>
    </dgm:pt>
    <dgm:pt modelId="{707BE362-2288-4E98-AF15-A6E550AA3D4B}" type="pres">
      <dgm:prSet presAssocID="{0A9CAEE0-8973-49DC-B2C0-8866DDB2F9C4}" presName="compNode" presStyleCnt="0"/>
      <dgm:spPr/>
    </dgm:pt>
    <dgm:pt modelId="{69F376B0-FFF1-49F9-A5DC-C6940ADC1B71}" type="pres">
      <dgm:prSet presAssocID="{0A9CAEE0-8973-49DC-B2C0-8866DDB2F9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eworks"/>
        </a:ext>
      </dgm:extLst>
    </dgm:pt>
    <dgm:pt modelId="{BDA0EEB8-D409-43DD-A2B3-AE96E0E1599A}" type="pres">
      <dgm:prSet presAssocID="{0A9CAEE0-8973-49DC-B2C0-8866DDB2F9C4}" presName="spaceRect" presStyleCnt="0"/>
      <dgm:spPr/>
    </dgm:pt>
    <dgm:pt modelId="{92B3D4C5-4EEC-4392-A654-623D6CA71EC8}" type="pres">
      <dgm:prSet presAssocID="{0A9CAEE0-8973-49DC-B2C0-8866DDB2F9C4}" presName="textRect" presStyleLbl="revTx" presStyleIdx="1" presStyleCnt="4">
        <dgm:presLayoutVars>
          <dgm:chMax val="1"/>
          <dgm:chPref val="1"/>
        </dgm:presLayoutVars>
      </dgm:prSet>
      <dgm:spPr/>
    </dgm:pt>
    <dgm:pt modelId="{84093479-B23D-4975-8606-B2E3A4210FB8}" type="pres">
      <dgm:prSet presAssocID="{2734A3F3-753C-4DCD-9A31-DA9270CFA60E}" presName="sibTrans" presStyleCnt="0"/>
      <dgm:spPr/>
    </dgm:pt>
    <dgm:pt modelId="{60B14212-28D8-4BBC-B946-209A4627D07D}" type="pres">
      <dgm:prSet presAssocID="{D75E11AE-2711-472B-8A90-934C2EAF7558}" presName="compNode" presStyleCnt="0"/>
      <dgm:spPr/>
    </dgm:pt>
    <dgm:pt modelId="{EBBCD153-ABB6-48F9-9DD4-828F7F8A1F1F}" type="pres">
      <dgm:prSet presAssocID="{D75E11AE-2711-472B-8A90-934C2EAF75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61176B12-5781-4A41-942B-BFF64E6361EC}" type="pres">
      <dgm:prSet presAssocID="{D75E11AE-2711-472B-8A90-934C2EAF7558}" presName="spaceRect" presStyleCnt="0"/>
      <dgm:spPr/>
    </dgm:pt>
    <dgm:pt modelId="{34C9D97A-BB4B-4AC7-B9B5-E1D086A4BFAE}" type="pres">
      <dgm:prSet presAssocID="{D75E11AE-2711-472B-8A90-934C2EAF7558}" presName="textRect" presStyleLbl="revTx" presStyleIdx="2" presStyleCnt="4">
        <dgm:presLayoutVars>
          <dgm:chMax val="1"/>
          <dgm:chPref val="1"/>
        </dgm:presLayoutVars>
      </dgm:prSet>
      <dgm:spPr/>
    </dgm:pt>
    <dgm:pt modelId="{0286CD52-A2AD-411F-8BA8-1CCC301A1C3E}" type="pres">
      <dgm:prSet presAssocID="{2022F774-6BA8-4A7B-937E-5F464D668E53}" presName="sibTrans" presStyleCnt="0"/>
      <dgm:spPr/>
    </dgm:pt>
    <dgm:pt modelId="{60499623-C09F-4A24-85DC-342FC2E260C5}" type="pres">
      <dgm:prSet presAssocID="{D3754283-D46A-4F5D-9DC9-1C0900C0440D}" presName="compNode" presStyleCnt="0"/>
      <dgm:spPr/>
    </dgm:pt>
    <dgm:pt modelId="{CDBC5E9B-CCA0-48C8-A43C-77FC5E0D2AD0}" type="pres">
      <dgm:prSet presAssocID="{D3754283-D46A-4F5D-9DC9-1C0900C0440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6891EE9D-7EF8-438D-B479-FDD7833FD0F0}" type="pres">
      <dgm:prSet presAssocID="{D3754283-D46A-4F5D-9DC9-1C0900C0440D}" presName="spaceRect" presStyleCnt="0"/>
      <dgm:spPr/>
    </dgm:pt>
    <dgm:pt modelId="{FEA12E08-6851-426E-B993-BFA2A1E52C92}" type="pres">
      <dgm:prSet presAssocID="{D3754283-D46A-4F5D-9DC9-1C0900C0440D}" presName="textRect" presStyleLbl="revTx" presStyleIdx="3" presStyleCnt="4" custScaleX="136913">
        <dgm:presLayoutVars>
          <dgm:chMax val="1"/>
          <dgm:chPref val="1"/>
        </dgm:presLayoutVars>
      </dgm:prSet>
      <dgm:spPr/>
    </dgm:pt>
  </dgm:ptLst>
  <dgm:cxnLst>
    <dgm:cxn modelId="{89A4CD1E-B595-4D27-B8CD-3BCB61BE9B93}" type="presOf" srcId="{CF1AA510-A41F-4AC6-BF02-FC1E649C8075}" destId="{F4DE6828-6A07-49BD-9375-385CF6E57EC1}" srcOrd="0" destOrd="0" presId="urn:microsoft.com/office/officeart/2018/2/layout/IconLabelList"/>
    <dgm:cxn modelId="{A1619024-1897-4064-A6BF-3DFB82442CE1}" srcId="{CF1AA510-A41F-4AC6-BF02-FC1E649C8075}" destId="{0A9CAEE0-8973-49DC-B2C0-8866DDB2F9C4}" srcOrd="1" destOrd="0" parTransId="{2AFD47B1-2EB8-43E8-B05F-4AA6D63BC826}" sibTransId="{2734A3F3-753C-4DCD-9A31-DA9270CFA60E}"/>
    <dgm:cxn modelId="{1A313F51-2638-4058-89A8-60377E303EA8}" type="presOf" srcId="{0A9CAEE0-8973-49DC-B2C0-8866DDB2F9C4}" destId="{92B3D4C5-4EEC-4392-A654-623D6CA71EC8}" srcOrd="0" destOrd="0" presId="urn:microsoft.com/office/officeart/2018/2/layout/IconLabelList"/>
    <dgm:cxn modelId="{A5E85352-6839-490C-9473-AC6ECFA58DE8}" type="presOf" srcId="{BA790753-6BB7-4888-9E7C-4BAC077759E3}" destId="{4A41D0B4-898C-4FC5-87A8-5D12A408F278}" srcOrd="0" destOrd="0" presId="urn:microsoft.com/office/officeart/2018/2/layout/IconLabelList"/>
    <dgm:cxn modelId="{5C5E6C76-E105-443C-957F-E2C4010D156C}" srcId="{CF1AA510-A41F-4AC6-BF02-FC1E649C8075}" destId="{D75E11AE-2711-472B-8A90-934C2EAF7558}" srcOrd="2" destOrd="0" parTransId="{18C3448D-68CA-47CA-8007-3F14F982A8F7}" sibTransId="{2022F774-6BA8-4A7B-937E-5F464D668E53}"/>
    <dgm:cxn modelId="{17FF5B83-B94C-4D9F-87D5-072E21F4CF11}" srcId="{CF1AA510-A41F-4AC6-BF02-FC1E649C8075}" destId="{BA790753-6BB7-4888-9E7C-4BAC077759E3}" srcOrd="0" destOrd="0" parTransId="{BE8C3AA2-D94E-4FE4-8A6B-56CC5A4C2F46}" sibTransId="{21A41DAF-FBF3-4E2F-BB59-942616A2871E}"/>
    <dgm:cxn modelId="{647578A9-4CF6-4B8A-A7FF-A13F4969F2CD}" type="presOf" srcId="{D75E11AE-2711-472B-8A90-934C2EAF7558}" destId="{34C9D97A-BB4B-4AC7-B9B5-E1D086A4BFAE}" srcOrd="0" destOrd="0" presId="urn:microsoft.com/office/officeart/2018/2/layout/IconLabelList"/>
    <dgm:cxn modelId="{E8D0C8C4-8CE1-4B63-8F3F-253694CC7CD8}" srcId="{CF1AA510-A41F-4AC6-BF02-FC1E649C8075}" destId="{D3754283-D46A-4F5D-9DC9-1C0900C0440D}" srcOrd="3" destOrd="0" parTransId="{3834F57E-71BD-445F-A056-3F94470FDC4B}" sibTransId="{1A4F043F-1765-411C-A6B2-68AF8DBB884E}"/>
    <dgm:cxn modelId="{BB5F63D3-CE45-458D-B7EC-1222337FC668}" type="presOf" srcId="{D3754283-D46A-4F5D-9DC9-1C0900C0440D}" destId="{FEA12E08-6851-426E-B993-BFA2A1E52C92}" srcOrd="0" destOrd="0" presId="urn:microsoft.com/office/officeart/2018/2/layout/IconLabelList"/>
    <dgm:cxn modelId="{635FCDFE-7A47-4F63-81CB-F7367A4779B5}" type="presParOf" srcId="{F4DE6828-6A07-49BD-9375-385CF6E57EC1}" destId="{C80A9589-B1BC-4F04-AF24-6357C8419D6D}" srcOrd="0" destOrd="0" presId="urn:microsoft.com/office/officeart/2018/2/layout/IconLabelList"/>
    <dgm:cxn modelId="{28CA9AEC-DC20-4419-84C5-A212CC590021}" type="presParOf" srcId="{C80A9589-B1BC-4F04-AF24-6357C8419D6D}" destId="{C5FDE187-1CAA-4183-9E21-1DC120CC3802}" srcOrd="0" destOrd="0" presId="urn:microsoft.com/office/officeart/2018/2/layout/IconLabelList"/>
    <dgm:cxn modelId="{A81EB765-3F58-41B1-AA1B-D2F6EF9EC865}" type="presParOf" srcId="{C80A9589-B1BC-4F04-AF24-6357C8419D6D}" destId="{7CC64105-91CA-4A59-B0F6-AB424A76719E}" srcOrd="1" destOrd="0" presId="urn:microsoft.com/office/officeart/2018/2/layout/IconLabelList"/>
    <dgm:cxn modelId="{C1F0A335-731F-4CB5-B2C8-75D49F6498A9}" type="presParOf" srcId="{C80A9589-B1BC-4F04-AF24-6357C8419D6D}" destId="{4A41D0B4-898C-4FC5-87A8-5D12A408F278}" srcOrd="2" destOrd="0" presId="urn:microsoft.com/office/officeart/2018/2/layout/IconLabelList"/>
    <dgm:cxn modelId="{FF9739AB-BD99-4D04-B1FE-A463B7621A0F}" type="presParOf" srcId="{F4DE6828-6A07-49BD-9375-385CF6E57EC1}" destId="{A13CC04E-C76E-4C3E-9A47-FC6B64DEF987}" srcOrd="1" destOrd="0" presId="urn:microsoft.com/office/officeart/2018/2/layout/IconLabelList"/>
    <dgm:cxn modelId="{DA85CA6B-F463-472E-94A6-E592FBE407F2}" type="presParOf" srcId="{F4DE6828-6A07-49BD-9375-385CF6E57EC1}" destId="{707BE362-2288-4E98-AF15-A6E550AA3D4B}" srcOrd="2" destOrd="0" presId="urn:microsoft.com/office/officeart/2018/2/layout/IconLabelList"/>
    <dgm:cxn modelId="{6673BC3E-D741-4465-8E27-FFAF426D9789}" type="presParOf" srcId="{707BE362-2288-4E98-AF15-A6E550AA3D4B}" destId="{69F376B0-FFF1-49F9-A5DC-C6940ADC1B71}" srcOrd="0" destOrd="0" presId="urn:microsoft.com/office/officeart/2018/2/layout/IconLabelList"/>
    <dgm:cxn modelId="{A417F106-698A-44CD-858F-9C931E5E9F98}" type="presParOf" srcId="{707BE362-2288-4E98-AF15-A6E550AA3D4B}" destId="{BDA0EEB8-D409-43DD-A2B3-AE96E0E1599A}" srcOrd="1" destOrd="0" presId="urn:microsoft.com/office/officeart/2018/2/layout/IconLabelList"/>
    <dgm:cxn modelId="{4890F44E-0FE1-4C4A-80E9-31492ACCF298}" type="presParOf" srcId="{707BE362-2288-4E98-AF15-A6E550AA3D4B}" destId="{92B3D4C5-4EEC-4392-A654-623D6CA71EC8}" srcOrd="2" destOrd="0" presId="urn:microsoft.com/office/officeart/2018/2/layout/IconLabelList"/>
    <dgm:cxn modelId="{62E5B664-F7F3-4F99-8D78-DF8132012FB3}" type="presParOf" srcId="{F4DE6828-6A07-49BD-9375-385CF6E57EC1}" destId="{84093479-B23D-4975-8606-B2E3A4210FB8}" srcOrd="3" destOrd="0" presId="urn:microsoft.com/office/officeart/2018/2/layout/IconLabelList"/>
    <dgm:cxn modelId="{825DBDF3-9775-4A7B-984A-4E9846F6F786}" type="presParOf" srcId="{F4DE6828-6A07-49BD-9375-385CF6E57EC1}" destId="{60B14212-28D8-4BBC-B946-209A4627D07D}" srcOrd="4" destOrd="0" presId="urn:microsoft.com/office/officeart/2018/2/layout/IconLabelList"/>
    <dgm:cxn modelId="{55EB49DB-FDF1-4D16-B2D0-685A12376CCA}" type="presParOf" srcId="{60B14212-28D8-4BBC-B946-209A4627D07D}" destId="{EBBCD153-ABB6-48F9-9DD4-828F7F8A1F1F}" srcOrd="0" destOrd="0" presId="urn:microsoft.com/office/officeart/2018/2/layout/IconLabelList"/>
    <dgm:cxn modelId="{C1695B8E-615C-4612-AA14-8CA30D1BB2EB}" type="presParOf" srcId="{60B14212-28D8-4BBC-B946-209A4627D07D}" destId="{61176B12-5781-4A41-942B-BFF64E6361EC}" srcOrd="1" destOrd="0" presId="urn:microsoft.com/office/officeart/2018/2/layout/IconLabelList"/>
    <dgm:cxn modelId="{D2029A27-7731-49B6-9A2D-097A69852BD2}" type="presParOf" srcId="{60B14212-28D8-4BBC-B946-209A4627D07D}" destId="{34C9D97A-BB4B-4AC7-B9B5-E1D086A4BFAE}" srcOrd="2" destOrd="0" presId="urn:microsoft.com/office/officeart/2018/2/layout/IconLabelList"/>
    <dgm:cxn modelId="{BF2AF967-F1AD-4E87-8463-614B71F2086E}" type="presParOf" srcId="{F4DE6828-6A07-49BD-9375-385CF6E57EC1}" destId="{0286CD52-A2AD-411F-8BA8-1CCC301A1C3E}" srcOrd="5" destOrd="0" presId="urn:microsoft.com/office/officeart/2018/2/layout/IconLabelList"/>
    <dgm:cxn modelId="{0B46EDCF-A25F-45C7-9ABB-52E4C741CBB6}" type="presParOf" srcId="{F4DE6828-6A07-49BD-9375-385CF6E57EC1}" destId="{60499623-C09F-4A24-85DC-342FC2E260C5}" srcOrd="6" destOrd="0" presId="urn:microsoft.com/office/officeart/2018/2/layout/IconLabelList"/>
    <dgm:cxn modelId="{F5BEA71C-2EEC-462D-8CE3-0496042F8ED7}" type="presParOf" srcId="{60499623-C09F-4A24-85DC-342FC2E260C5}" destId="{CDBC5E9B-CCA0-48C8-A43C-77FC5E0D2AD0}" srcOrd="0" destOrd="0" presId="urn:microsoft.com/office/officeart/2018/2/layout/IconLabelList"/>
    <dgm:cxn modelId="{7483A56B-D386-400A-9921-0C6E470BF7BB}" type="presParOf" srcId="{60499623-C09F-4A24-85DC-342FC2E260C5}" destId="{6891EE9D-7EF8-438D-B479-FDD7833FD0F0}" srcOrd="1" destOrd="0" presId="urn:microsoft.com/office/officeart/2018/2/layout/IconLabelList"/>
    <dgm:cxn modelId="{B3E09733-92CA-4FA4-B7ED-BCAD4225E432}" type="presParOf" srcId="{60499623-C09F-4A24-85DC-342FC2E260C5}" destId="{FEA12E08-6851-426E-B993-BFA2A1E52C9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B83D592-2BBE-4A3D-8B45-F4D7121C353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B02D054-1E88-4221-9A80-4E9F51C35486}">
      <dgm:prSet phldr="0"/>
      <dgm:spPr/>
      <dgm:t>
        <a:bodyPr/>
        <a:lstStyle/>
        <a:p>
          <a:pPr rtl="0"/>
          <a:r>
            <a:rPr lang="en-US" dirty="0">
              <a:latin typeface="Tw Cen MT Condensed"/>
            </a:rPr>
            <a:t>AWL1O – Visual Arts Drawing</a:t>
          </a:r>
        </a:p>
      </dgm:t>
    </dgm:pt>
    <dgm:pt modelId="{B130472E-4877-4966-9CAB-A1DD2D72FECE}" type="parTrans" cxnId="{C9C69E0D-D326-4EE4-B532-B79A8C0D9F54}">
      <dgm:prSet/>
      <dgm:spPr/>
      <dgm:t>
        <a:bodyPr/>
        <a:lstStyle/>
        <a:p>
          <a:endParaRPr lang="en-US"/>
        </a:p>
      </dgm:t>
    </dgm:pt>
    <dgm:pt modelId="{12A66504-8533-43A0-9F3D-D9F6B452E076}" type="sibTrans" cxnId="{C9C69E0D-D326-4EE4-B532-B79A8C0D9F54}">
      <dgm:prSet/>
      <dgm:spPr/>
      <dgm:t>
        <a:bodyPr/>
        <a:lstStyle/>
        <a:p>
          <a:endParaRPr lang="en-US"/>
        </a:p>
      </dgm:t>
    </dgm:pt>
    <dgm:pt modelId="{5D158FAC-2048-48E7-BDAA-C75419C6863D}">
      <dgm:prSet/>
      <dgm:spPr/>
      <dgm:t>
        <a:bodyPr/>
        <a:lstStyle/>
        <a:p>
          <a:pPr rtl="0"/>
          <a:r>
            <a:rPr lang="en-US" dirty="0">
              <a:latin typeface="Tw Cen MT Condensed"/>
            </a:rPr>
            <a:t>PAF1O1 – Personal Fitness</a:t>
          </a:r>
          <a:endParaRPr lang="en-US" dirty="0"/>
        </a:p>
      </dgm:t>
    </dgm:pt>
    <dgm:pt modelId="{22987F78-EE04-4F4C-9306-DD6B9A3F265D}" type="parTrans" cxnId="{C790332A-6217-458F-9144-65ECC98D8E35}">
      <dgm:prSet/>
      <dgm:spPr/>
      <dgm:t>
        <a:bodyPr/>
        <a:lstStyle/>
        <a:p>
          <a:endParaRPr lang="en-US"/>
        </a:p>
      </dgm:t>
    </dgm:pt>
    <dgm:pt modelId="{CE80EF35-DBA4-4E54-A003-B1BBE5746CDC}" type="sibTrans" cxnId="{C790332A-6217-458F-9144-65ECC98D8E35}">
      <dgm:prSet/>
      <dgm:spPr/>
      <dgm:t>
        <a:bodyPr/>
        <a:lstStyle/>
        <a:p>
          <a:endParaRPr lang="en-US"/>
        </a:p>
      </dgm:t>
    </dgm:pt>
    <dgm:pt modelId="{5C3E0599-E8DA-44AA-A235-90CFEE8008A7}">
      <dgm:prSet/>
      <dgm:spPr/>
      <dgm:t>
        <a:bodyPr/>
        <a:lstStyle/>
        <a:p>
          <a:pPr rtl="0"/>
          <a:r>
            <a:rPr lang="en-US" dirty="0">
              <a:latin typeface="Tw Cen MT Condensed"/>
            </a:rPr>
            <a:t>PAF2O1 – Personal Fitness</a:t>
          </a:r>
          <a:endParaRPr lang="en-US" dirty="0"/>
        </a:p>
      </dgm:t>
    </dgm:pt>
    <dgm:pt modelId="{13AD5FEA-5099-4940-825C-89B196BB9D68}" type="parTrans" cxnId="{853E1E11-7FF5-413C-8EEF-B6CC343CBBD7}">
      <dgm:prSet/>
      <dgm:spPr/>
      <dgm:t>
        <a:bodyPr/>
        <a:lstStyle/>
        <a:p>
          <a:endParaRPr lang="en-US"/>
        </a:p>
      </dgm:t>
    </dgm:pt>
    <dgm:pt modelId="{F24C7CA8-07ED-45ED-9881-A2D7C132EE0B}" type="sibTrans" cxnId="{853E1E11-7FF5-413C-8EEF-B6CC343CBBD7}">
      <dgm:prSet/>
      <dgm:spPr/>
      <dgm:t>
        <a:bodyPr/>
        <a:lstStyle/>
        <a:p>
          <a:endParaRPr lang="en-US"/>
        </a:p>
      </dgm:t>
    </dgm:pt>
    <dgm:pt modelId="{478A65A3-A0AE-44F2-9EE6-8485BF04A0EF}">
      <dgm:prSet/>
      <dgm:spPr/>
      <dgm:t>
        <a:bodyPr/>
        <a:lstStyle/>
        <a:p>
          <a:pPr rtl="0"/>
          <a:r>
            <a:rPr lang="en-US" dirty="0">
              <a:latin typeface="Tw Cen MT Condensed"/>
            </a:rPr>
            <a:t>ICS2O</a:t>
          </a:r>
          <a:r>
            <a:rPr lang="en-US" dirty="0"/>
            <a:t> – </a:t>
          </a:r>
          <a:r>
            <a:rPr lang="en-US" dirty="0">
              <a:latin typeface="Tw Cen MT Condensed"/>
            </a:rPr>
            <a:t>Computer Studies</a:t>
          </a:r>
          <a:endParaRPr lang="en-US" dirty="0"/>
        </a:p>
      </dgm:t>
    </dgm:pt>
    <dgm:pt modelId="{EEDBB4BB-C1E0-47E9-963A-0BB01C039FAD}" type="parTrans" cxnId="{A48B9D81-FC8D-407D-9D43-0CBF874BC30A}">
      <dgm:prSet/>
      <dgm:spPr/>
      <dgm:t>
        <a:bodyPr/>
        <a:lstStyle/>
        <a:p>
          <a:endParaRPr lang="en-US"/>
        </a:p>
      </dgm:t>
    </dgm:pt>
    <dgm:pt modelId="{C11AFB19-20EB-4FCF-A309-F7A8231717FE}" type="sibTrans" cxnId="{A48B9D81-FC8D-407D-9D43-0CBF874BC30A}">
      <dgm:prSet/>
      <dgm:spPr/>
      <dgm:t>
        <a:bodyPr/>
        <a:lstStyle/>
        <a:p>
          <a:endParaRPr lang="en-US"/>
        </a:p>
      </dgm:t>
    </dgm:pt>
    <dgm:pt modelId="{4AAE7E72-389A-4DB2-AD26-7F2B04354DD2}">
      <dgm:prSet phldr="0"/>
      <dgm:spPr/>
      <dgm:t>
        <a:bodyPr/>
        <a:lstStyle/>
        <a:p>
          <a:pPr rtl="0"/>
          <a:r>
            <a:rPr lang="en-US" dirty="0">
              <a:latin typeface="Tw Cen MT Condensed"/>
            </a:rPr>
            <a:t>CHV2O – ½ credit Civics</a:t>
          </a:r>
          <a:endParaRPr lang="en-US" dirty="0"/>
        </a:p>
      </dgm:t>
    </dgm:pt>
    <dgm:pt modelId="{DDD3138A-42B2-42CF-96A2-02655D863E84}" type="parTrans" cxnId="{7691512F-5770-4A50-B3E2-EECB3394BA21}">
      <dgm:prSet/>
      <dgm:spPr/>
      <dgm:t>
        <a:bodyPr/>
        <a:lstStyle/>
        <a:p>
          <a:endParaRPr lang="en-US"/>
        </a:p>
      </dgm:t>
    </dgm:pt>
    <dgm:pt modelId="{2D75E93E-7F0A-4BED-85C7-F20F23A944CD}" type="sibTrans" cxnId="{7691512F-5770-4A50-B3E2-EECB3394BA21}">
      <dgm:prSet/>
      <dgm:spPr/>
      <dgm:t>
        <a:bodyPr/>
        <a:lstStyle/>
        <a:p>
          <a:endParaRPr lang="en-US"/>
        </a:p>
      </dgm:t>
    </dgm:pt>
    <dgm:pt modelId="{2FFDE8F4-FD22-412F-8AFE-FCD5903AF854}">
      <dgm:prSet phldr="0"/>
      <dgm:spPr/>
      <dgm:t>
        <a:bodyPr/>
        <a:lstStyle/>
        <a:p>
          <a:pPr rtl="0"/>
          <a:r>
            <a:rPr lang="en-US" dirty="0">
              <a:latin typeface="Tw Cen MT Condensed" panose="020B0606020104020203"/>
            </a:rPr>
            <a:t>GLC2O– ½ credit Career Studies</a:t>
          </a:r>
          <a:endParaRPr lang="en-US" dirty="0"/>
        </a:p>
      </dgm:t>
    </dgm:pt>
    <dgm:pt modelId="{8EBE0C30-D890-4788-8092-5D76D7020E6F}" type="parTrans" cxnId="{04688BBB-AE06-4D0E-A32B-E9FF045BB99B}">
      <dgm:prSet/>
      <dgm:spPr/>
      <dgm:t>
        <a:bodyPr/>
        <a:lstStyle/>
        <a:p>
          <a:endParaRPr lang="en-US"/>
        </a:p>
      </dgm:t>
    </dgm:pt>
    <dgm:pt modelId="{2392AD11-E110-42DB-A04C-50DBFA7EBFBE}" type="sibTrans" cxnId="{04688BBB-AE06-4D0E-A32B-E9FF045BB99B}">
      <dgm:prSet/>
      <dgm:spPr/>
      <dgm:t>
        <a:bodyPr/>
        <a:lstStyle/>
        <a:p>
          <a:endParaRPr lang="en-US"/>
        </a:p>
      </dgm:t>
    </dgm:pt>
    <dgm:pt modelId="{B2C029DB-813E-4F92-8FD8-CA82821F8125}">
      <dgm:prSet phldr="0"/>
      <dgm:spPr/>
      <dgm:t>
        <a:bodyPr/>
        <a:lstStyle/>
        <a:p>
          <a:pPr rtl="0"/>
          <a:r>
            <a:rPr lang="en-US" dirty="0">
              <a:latin typeface="Tw Cen MT Condensed"/>
            </a:rPr>
            <a:t>Both GLC/CHV2O Careers/ Civics</a:t>
          </a:r>
          <a:endParaRPr lang="en-US" dirty="0"/>
        </a:p>
      </dgm:t>
    </dgm:pt>
    <dgm:pt modelId="{654E3913-D23D-4E21-A409-CA619DDDE7A7}" type="parTrans" cxnId="{3C70ABFC-4C54-4948-88F0-E962C7E9E5C7}">
      <dgm:prSet/>
      <dgm:spPr/>
      <dgm:t>
        <a:bodyPr/>
        <a:lstStyle/>
        <a:p>
          <a:endParaRPr lang="en-US"/>
        </a:p>
      </dgm:t>
    </dgm:pt>
    <dgm:pt modelId="{10D2055C-36C6-423C-9B1A-7A08ECB5A1F2}" type="sibTrans" cxnId="{3C70ABFC-4C54-4948-88F0-E962C7E9E5C7}">
      <dgm:prSet/>
      <dgm:spPr/>
      <dgm:t>
        <a:bodyPr/>
        <a:lstStyle/>
        <a:p>
          <a:endParaRPr lang="en-US"/>
        </a:p>
      </dgm:t>
    </dgm:pt>
    <dgm:pt modelId="{FD0FAA39-F570-416B-BBE4-18D251D8B00D}">
      <dgm:prSet/>
      <dgm:spPr/>
      <dgm:t>
        <a:bodyPr/>
        <a:lstStyle/>
        <a:p>
          <a:r>
            <a:rPr lang="en-US" dirty="0"/>
            <a:t>Credit Recovery</a:t>
          </a:r>
        </a:p>
      </dgm:t>
    </dgm:pt>
    <dgm:pt modelId="{26ABD6D6-CF72-43A9-ABAD-E564646DEDF7}" type="parTrans" cxnId="{49BA98D4-68FC-4BC7-9CC3-16945D2F4DC8}">
      <dgm:prSet/>
      <dgm:spPr/>
      <dgm:t>
        <a:bodyPr/>
        <a:lstStyle/>
        <a:p>
          <a:endParaRPr lang="en-US"/>
        </a:p>
      </dgm:t>
    </dgm:pt>
    <dgm:pt modelId="{BAC39266-D317-4881-99DA-532DCA6B8499}" type="sibTrans" cxnId="{49BA98D4-68FC-4BC7-9CC3-16945D2F4DC8}">
      <dgm:prSet/>
      <dgm:spPr/>
      <dgm:t>
        <a:bodyPr/>
        <a:lstStyle/>
        <a:p>
          <a:endParaRPr lang="en-US"/>
        </a:p>
      </dgm:t>
    </dgm:pt>
    <dgm:pt modelId="{76674494-E45D-4FEC-80D4-869AE0C97395}" type="pres">
      <dgm:prSet presAssocID="{9B83D592-2BBE-4A3D-8B45-F4D7121C353E}" presName="vert0" presStyleCnt="0">
        <dgm:presLayoutVars>
          <dgm:dir/>
          <dgm:animOne val="branch"/>
          <dgm:animLvl val="lvl"/>
        </dgm:presLayoutVars>
      </dgm:prSet>
      <dgm:spPr/>
    </dgm:pt>
    <dgm:pt modelId="{CFE568C3-6B22-461E-879F-DCED99D0163A}" type="pres">
      <dgm:prSet presAssocID="{6B02D054-1E88-4221-9A80-4E9F51C35486}" presName="thickLine" presStyleLbl="alignNode1" presStyleIdx="0" presStyleCnt="8"/>
      <dgm:spPr/>
    </dgm:pt>
    <dgm:pt modelId="{F96998B1-C57A-4E1F-A834-C9C12CA1F56F}" type="pres">
      <dgm:prSet presAssocID="{6B02D054-1E88-4221-9A80-4E9F51C35486}" presName="horz1" presStyleCnt="0"/>
      <dgm:spPr/>
    </dgm:pt>
    <dgm:pt modelId="{ECD1CE66-02E6-4DBD-B00C-80513C4AED26}" type="pres">
      <dgm:prSet presAssocID="{6B02D054-1E88-4221-9A80-4E9F51C35486}" presName="tx1" presStyleLbl="revTx" presStyleIdx="0" presStyleCnt="8"/>
      <dgm:spPr/>
    </dgm:pt>
    <dgm:pt modelId="{982D9108-1BA3-4F15-82E7-F779E9C3181D}" type="pres">
      <dgm:prSet presAssocID="{6B02D054-1E88-4221-9A80-4E9F51C35486}" presName="vert1" presStyleCnt="0"/>
      <dgm:spPr/>
    </dgm:pt>
    <dgm:pt modelId="{4C6DAE4D-06CB-42E1-8F05-05FC7C4F2711}" type="pres">
      <dgm:prSet presAssocID="{5D158FAC-2048-48E7-BDAA-C75419C6863D}" presName="thickLine" presStyleLbl="alignNode1" presStyleIdx="1" presStyleCnt="8"/>
      <dgm:spPr/>
    </dgm:pt>
    <dgm:pt modelId="{E9E82E19-D8A0-477D-8692-F4C7094B2E59}" type="pres">
      <dgm:prSet presAssocID="{5D158FAC-2048-48E7-BDAA-C75419C6863D}" presName="horz1" presStyleCnt="0"/>
      <dgm:spPr/>
    </dgm:pt>
    <dgm:pt modelId="{B6DB3654-3EC1-442E-843B-9288FDFDCDC0}" type="pres">
      <dgm:prSet presAssocID="{5D158FAC-2048-48E7-BDAA-C75419C6863D}" presName="tx1" presStyleLbl="revTx" presStyleIdx="1" presStyleCnt="8"/>
      <dgm:spPr/>
    </dgm:pt>
    <dgm:pt modelId="{01E7CEC6-5425-49E8-BFD3-2C1B3076D399}" type="pres">
      <dgm:prSet presAssocID="{5D158FAC-2048-48E7-BDAA-C75419C6863D}" presName="vert1" presStyleCnt="0"/>
      <dgm:spPr/>
    </dgm:pt>
    <dgm:pt modelId="{D2083892-CC3F-4BC7-B35D-E6C47D0ED54B}" type="pres">
      <dgm:prSet presAssocID="{5C3E0599-E8DA-44AA-A235-90CFEE8008A7}" presName="thickLine" presStyleLbl="alignNode1" presStyleIdx="2" presStyleCnt="8"/>
      <dgm:spPr/>
    </dgm:pt>
    <dgm:pt modelId="{6BF34A36-9C1E-4099-B090-FD74E979F588}" type="pres">
      <dgm:prSet presAssocID="{5C3E0599-E8DA-44AA-A235-90CFEE8008A7}" presName="horz1" presStyleCnt="0"/>
      <dgm:spPr/>
    </dgm:pt>
    <dgm:pt modelId="{9AEEDFE3-DA6A-48D5-8D01-95173CA433A9}" type="pres">
      <dgm:prSet presAssocID="{5C3E0599-E8DA-44AA-A235-90CFEE8008A7}" presName="tx1" presStyleLbl="revTx" presStyleIdx="2" presStyleCnt="8"/>
      <dgm:spPr/>
    </dgm:pt>
    <dgm:pt modelId="{BA0679C6-DFE2-4831-B894-BD49EA154C5E}" type="pres">
      <dgm:prSet presAssocID="{5C3E0599-E8DA-44AA-A235-90CFEE8008A7}" presName="vert1" presStyleCnt="0"/>
      <dgm:spPr/>
    </dgm:pt>
    <dgm:pt modelId="{F5FA7EF6-DDAE-4A21-98E4-52457D1A9633}" type="pres">
      <dgm:prSet presAssocID="{478A65A3-A0AE-44F2-9EE6-8485BF04A0EF}" presName="thickLine" presStyleLbl="alignNode1" presStyleIdx="3" presStyleCnt="8"/>
      <dgm:spPr/>
    </dgm:pt>
    <dgm:pt modelId="{7B5A56DF-49F8-4FEE-BC37-F98A9425952D}" type="pres">
      <dgm:prSet presAssocID="{478A65A3-A0AE-44F2-9EE6-8485BF04A0EF}" presName="horz1" presStyleCnt="0"/>
      <dgm:spPr/>
    </dgm:pt>
    <dgm:pt modelId="{BD43CABA-6D7A-444C-ABBA-C73AAF206699}" type="pres">
      <dgm:prSet presAssocID="{478A65A3-A0AE-44F2-9EE6-8485BF04A0EF}" presName="tx1" presStyleLbl="revTx" presStyleIdx="3" presStyleCnt="8"/>
      <dgm:spPr/>
    </dgm:pt>
    <dgm:pt modelId="{0DCD5562-FEAE-46EA-ADCD-09F782CFE1A6}" type="pres">
      <dgm:prSet presAssocID="{478A65A3-A0AE-44F2-9EE6-8485BF04A0EF}" presName="vert1" presStyleCnt="0"/>
      <dgm:spPr/>
    </dgm:pt>
    <dgm:pt modelId="{485D2EF0-1CA6-447C-B96F-4246582EF2A5}" type="pres">
      <dgm:prSet presAssocID="{4AAE7E72-389A-4DB2-AD26-7F2B04354DD2}" presName="thickLine" presStyleLbl="alignNode1" presStyleIdx="4" presStyleCnt="8"/>
      <dgm:spPr/>
    </dgm:pt>
    <dgm:pt modelId="{58598014-D20F-4C41-B2B1-18F416D1A89B}" type="pres">
      <dgm:prSet presAssocID="{4AAE7E72-389A-4DB2-AD26-7F2B04354DD2}" presName="horz1" presStyleCnt="0"/>
      <dgm:spPr/>
    </dgm:pt>
    <dgm:pt modelId="{E20881F2-C457-4896-AF9F-F4E1C7950DB0}" type="pres">
      <dgm:prSet presAssocID="{4AAE7E72-389A-4DB2-AD26-7F2B04354DD2}" presName="tx1" presStyleLbl="revTx" presStyleIdx="4" presStyleCnt="8"/>
      <dgm:spPr/>
    </dgm:pt>
    <dgm:pt modelId="{3C05AFFC-282F-4C96-9D3D-7D93737251FB}" type="pres">
      <dgm:prSet presAssocID="{4AAE7E72-389A-4DB2-AD26-7F2B04354DD2}" presName="vert1" presStyleCnt="0"/>
      <dgm:spPr/>
    </dgm:pt>
    <dgm:pt modelId="{6AD4D3C0-2A7D-4D16-ABE4-70D8C0DC1CAA}" type="pres">
      <dgm:prSet presAssocID="{2FFDE8F4-FD22-412F-8AFE-FCD5903AF854}" presName="thickLine" presStyleLbl="alignNode1" presStyleIdx="5" presStyleCnt="8"/>
      <dgm:spPr/>
    </dgm:pt>
    <dgm:pt modelId="{FCA3DA93-E863-44F3-A80C-ADA9837C4349}" type="pres">
      <dgm:prSet presAssocID="{2FFDE8F4-FD22-412F-8AFE-FCD5903AF854}" presName="horz1" presStyleCnt="0"/>
      <dgm:spPr/>
    </dgm:pt>
    <dgm:pt modelId="{07D9441C-4D76-474A-905A-78DDB10AAAEF}" type="pres">
      <dgm:prSet presAssocID="{2FFDE8F4-FD22-412F-8AFE-FCD5903AF854}" presName="tx1" presStyleLbl="revTx" presStyleIdx="5" presStyleCnt="8"/>
      <dgm:spPr/>
    </dgm:pt>
    <dgm:pt modelId="{3AD0921C-7022-42F0-A4F6-DA2E43ADF4A4}" type="pres">
      <dgm:prSet presAssocID="{2FFDE8F4-FD22-412F-8AFE-FCD5903AF854}" presName="vert1" presStyleCnt="0"/>
      <dgm:spPr/>
    </dgm:pt>
    <dgm:pt modelId="{6C20BECD-D16E-484D-B4FF-8169A3EDC1E3}" type="pres">
      <dgm:prSet presAssocID="{B2C029DB-813E-4F92-8FD8-CA82821F8125}" presName="thickLine" presStyleLbl="alignNode1" presStyleIdx="6" presStyleCnt="8"/>
      <dgm:spPr/>
    </dgm:pt>
    <dgm:pt modelId="{67F7BB4C-02CE-4783-A15F-8E17572B2F77}" type="pres">
      <dgm:prSet presAssocID="{B2C029DB-813E-4F92-8FD8-CA82821F8125}" presName="horz1" presStyleCnt="0"/>
      <dgm:spPr/>
    </dgm:pt>
    <dgm:pt modelId="{5B22F479-B39D-4037-93D1-0568B9B31161}" type="pres">
      <dgm:prSet presAssocID="{B2C029DB-813E-4F92-8FD8-CA82821F8125}" presName="tx1" presStyleLbl="revTx" presStyleIdx="6" presStyleCnt="8"/>
      <dgm:spPr/>
    </dgm:pt>
    <dgm:pt modelId="{C375B74C-83E5-4290-B803-714FCCB96865}" type="pres">
      <dgm:prSet presAssocID="{B2C029DB-813E-4F92-8FD8-CA82821F8125}" presName="vert1" presStyleCnt="0"/>
      <dgm:spPr/>
    </dgm:pt>
    <dgm:pt modelId="{7FEB3802-8DB2-468F-A429-C659B3A06BA1}" type="pres">
      <dgm:prSet presAssocID="{FD0FAA39-F570-416B-BBE4-18D251D8B00D}" presName="thickLine" presStyleLbl="alignNode1" presStyleIdx="7" presStyleCnt="8"/>
      <dgm:spPr/>
    </dgm:pt>
    <dgm:pt modelId="{09099A48-2251-42C2-9CE8-67E593BA34A6}" type="pres">
      <dgm:prSet presAssocID="{FD0FAA39-F570-416B-BBE4-18D251D8B00D}" presName="horz1" presStyleCnt="0"/>
      <dgm:spPr/>
    </dgm:pt>
    <dgm:pt modelId="{4B7143DB-4A28-4B65-A475-765DEE9E5619}" type="pres">
      <dgm:prSet presAssocID="{FD0FAA39-F570-416B-BBE4-18D251D8B00D}" presName="tx1" presStyleLbl="revTx" presStyleIdx="7" presStyleCnt="8"/>
      <dgm:spPr/>
    </dgm:pt>
    <dgm:pt modelId="{141513B6-0050-46D1-9D44-36A846889463}" type="pres">
      <dgm:prSet presAssocID="{FD0FAA39-F570-416B-BBE4-18D251D8B00D}" presName="vert1" presStyleCnt="0"/>
      <dgm:spPr/>
    </dgm:pt>
  </dgm:ptLst>
  <dgm:cxnLst>
    <dgm:cxn modelId="{C9C69E0D-D326-4EE4-B532-B79A8C0D9F54}" srcId="{9B83D592-2BBE-4A3D-8B45-F4D7121C353E}" destId="{6B02D054-1E88-4221-9A80-4E9F51C35486}" srcOrd="0" destOrd="0" parTransId="{B130472E-4877-4966-9CAB-A1DD2D72FECE}" sibTransId="{12A66504-8533-43A0-9F3D-D9F6B452E076}"/>
    <dgm:cxn modelId="{853E1E11-7FF5-413C-8EEF-B6CC343CBBD7}" srcId="{9B83D592-2BBE-4A3D-8B45-F4D7121C353E}" destId="{5C3E0599-E8DA-44AA-A235-90CFEE8008A7}" srcOrd="2" destOrd="0" parTransId="{13AD5FEA-5099-4940-825C-89B196BB9D68}" sibTransId="{F24C7CA8-07ED-45ED-9881-A2D7C132EE0B}"/>
    <dgm:cxn modelId="{5F266F15-8D06-4719-91C3-5032772620A0}" type="presOf" srcId="{B2C029DB-813E-4F92-8FD8-CA82821F8125}" destId="{5B22F479-B39D-4037-93D1-0568B9B31161}" srcOrd="0" destOrd="0" presId="urn:microsoft.com/office/officeart/2008/layout/LinedList"/>
    <dgm:cxn modelId="{8089B61C-988A-4F00-8E22-DC616A422434}" type="presOf" srcId="{2FFDE8F4-FD22-412F-8AFE-FCD5903AF854}" destId="{07D9441C-4D76-474A-905A-78DDB10AAAEF}" srcOrd="0" destOrd="0" presId="urn:microsoft.com/office/officeart/2008/layout/LinedList"/>
    <dgm:cxn modelId="{ACEACC20-CDEC-4A42-A9DC-534B36A911D3}" type="presOf" srcId="{4AAE7E72-389A-4DB2-AD26-7F2B04354DD2}" destId="{E20881F2-C457-4896-AF9F-F4E1C7950DB0}" srcOrd="0" destOrd="0" presId="urn:microsoft.com/office/officeart/2008/layout/LinedList"/>
    <dgm:cxn modelId="{C790332A-6217-458F-9144-65ECC98D8E35}" srcId="{9B83D592-2BBE-4A3D-8B45-F4D7121C353E}" destId="{5D158FAC-2048-48E7-BDAA-C75419C6863D}" srcOrd="1" destOrd="0" parTransId="{22987F78-EE04-4F4C-9306-DD6B9A3F265D}" sibTransId="{CE80EF35-DBA4-4E54-A003-B1BBE5746CDC}"/>
    <dgm:cxn modelId="{7691512F-5770-4A50-B3E2-EECB3394BA21}" srcId="{9B83D592-2BBE-4A3D-8B45-F4D7121C353E}" destId="{4AAE7E72-389A-4DB2-AD26-7F2B04354DD2}" srcOrd="4" destOrd="0" parTransId="{DDD3138A-42B2-42CF-96A2-02655D863E84}" sibTransId="{2D75E93E-7F0A-4BED-85C7-F20F23A944CD}"/>
    <dgm:cxn modelId="{C70AAD4B-85BD-4085-AB4C-C267D85E0805}" type="presOf" srcId="{6B02D054-1E88-4221-9A80-4E9F51C35486}" destId="{ECD1CE66-02E6-4DBD-B00C-80513C4AED26}" srcOrd="0" destOrd="0" presId="urn:microsoft.com/office/officeart/2008/layout/LinedList"/>
    <dgm:cxn modelId="{C330867F-2AEE-46E2-AEA8-7B38C2F3AE6D}" type="presOf" srcId="{5C3E0599-E8DA-44AA-A235-90CFEE8008A7}" destId="{9AEEDFE3-DA6A-48D5-8D01-95173CA433A9}" srcOrd="0" destOrd="0" presId="urn:microsoft.com/office/officeart/2008/layout/LinedList"/>
    <dgm:cxn modelId="{A48B9D81-FC8D-407D-9D43-0CBF874BC30A}" srcId="{9B83D592-2BBE-4A3D-8B45-F4D7121C353E}" destId="{478A65A3-A0AE-44F2-9EE6-8485BF04A0EF}" srcOrd="3" destOrd="0" parTransId="{EEDBB4BB-C1E0-47E9-963A-0BB01C039FAD}" sibTransId="{C11AFB19-20EB-4FCF-A309-F7A8231717FE}"/>
    <dgm:cxn modelId="{B1BF6390-927B-4B09-B40E-24268776086E}" type="presOf" srcId="{FD0FAA39-F570-416B-BBE4-18D251D8B00D}" destId="{4B7143DB-4A28-4B65-A475-765DEE9E5619}" srcOrd="0" destOrd="0" presId="urn:microsoft.com/office/officeart/2008/layout/LinedList"/>
    <dgm:cxn modelId="{FE1849A1-6DEE-4816-9933-D98278B4907D}" type="presOf" srcId="{9B83D592-2BBE-4A3D-8B45-F4D7121C353E}" destId="{76674494-E45D-4FEC-80D4-869AE0C97395}" srcOrd="0" destOrd="0" presId="urn:microsoft.com/office/officeart/2008/layout/LinedList"/>
    <dgm:cxn modelId="{F07087BA-4908-4E7D-AE21-3BFEC81DF358}" type="presOf" srcId="{5D158FAC-2048-48E7-BDAA-C75419C6863D}" destId="{B6DB3654-3EC1-442E-843B-9288FDFDCDC0}" srcOrd="0" destOrd="0" presId="urn:microsoft.com/office/officeart/2008/layout/LinedList"/>
    <dgm:cxn modelId="{04688BBB-AE06-4D0E-A32B-E9FF045BB99B}" srcId="{9B83D592-2BBE-4A3D-8B45-F4D7121C353E}" destId="{2FFDE8F4-FD22-412F-8AFE-FCD5903AF854}" srcOrd="5" destOrd="0" parTransId="{8EBE0C30-D890-4788-8092-5D76D7020E6F}" sibTransId="{2392AD11-E110-42DB-A04C-50DBFA7EBFBE}"/>
    <dgm:cxn modelId="{A1DEA6C0-3DE6-4203-9610-B51D8A3490D3}" type="presOf" srcId="{478A65A3-A0AE-44F2-9EE6-8485BF04A0EF}" destId="{BD43CABA-6D7A-444C-ABBA-C73AAF206699}" srcOrd="0" destOrd="0" presId="urn:microsoft.com/office/officeart/2008/layout/LinedList"/>
    <dgm:cxn modelId="{49BA98D4-68FC-4BC7-9CC3-16945D2F4DC8}" srcId="{9B83D592-2BBE-4A3D-8B45-F4D7121C353E}" destId="{FD0FAA39-F570-416B-BBE4-18D251D8B00D}" srcOrd="7" destOrd="0" parTransId="{26ABD6D6-CF72-43A9-ABAD-E564646DEDF7}" sibTransId="{BAC39266-D317-4881-99DA-532DCA6B8499}"/>
    <dgm:cxn modelId="{3C70ABFC-4C54-4948-88F0-E962C7E9E5C7}" srcId="{9B83D592-2BBE-4A3D-8B45-F4D7121C353E}" destId="{B2C029DB-813E-4F92-8FD8-CA82821F8125}" srcOrd="6" destOrd="0" parTransId="{654E3913-D23D-4E21-A409-CA619DDDE7A7}" sibTransId="{10D2055C-36C6-423C-9B1A-7A08ECB5A1F2}"/>
    <dgm:cxn modelId="{79198FA7-1DF0-438B-B5B5-45524872DA42}" type="presParOf" srcId="{76674494-E45D-4FEC-80D4-869AE0C97395}" destId="{CFE568C3-6B22-461E-879F-DCED99D0163A}" srcOrd="0" destOrd="0" presId="urn:microsoft.com/office/officeart/2008/layout/LinedList"/>
    <dgm:cxn modelId="{F4CD5BA4-FFBB-4E0F-8BDF-542E838407BF}" type="presParOf" srcId="{76674494-E45D-4FEC-80D4-869AE0C97395}" destId="{F96998B1-C57A-4E1F-A834-C9C12CA1F56F}" srcOrd="1" destOrd="0" presId="urn:microsoft.com/office/officeart/2008/layout/LinedList"/>
    <dgm:cxn modelId="{5F753C2A-CBCF-4F52-891D-90D8609BB85D}" type="presParOf" srcId="{F96998B1-C57A-4E1F-A834-C9C12CA1F56F}" destId="{ECD1CE66-02E6-4DBD-B00C-80513C4AED26}" srcOrd="0" destOrd="0" presId="urn:microsoft.com/office/officeart/2008/layout/LinedList"/>
    <dgm:cxn modelId="{1112E137-96E1-48EC-8277-23AD940DA890}" type="presParOf" srcId="{F96998B1-C57A-4E1F-A834-C9C12CA1F56F}" destId="{982D9108-1BA3-4F15-82E7-F779E9C3181D}" srcOrd="1" destOrd="0" presId="urn:microsoft.com/office/officeart/2008/layout/LinedList"/>
    <dgm:cxn modelId="{1237DB12-04FB-4D82-A4EB-9B4A8C9E906E}" type="presParOf" srcId="{76674494-E45D-4FEC-80D4-869AE0C97395}" destId="{4C6DAE4D-06CB-42E1-8F05-05FC7C4F2711}" srcOrd="2" destOrd="0" presId="urn:microsoft.com/office/officeart/2008/layout/LinedList"/>
    <dgm:cxn modelId="{B344E7E5-DB2B-428B-B4EB-E39BA45AF544}" type="presParOf" srcId="{76674494-E45D-4FEC-80D4-869AE0C97395}" destId="{E9E82E19-D8A0-477D-8692-F4C7094B2E59}" srcOrd="3" destOrd="0" presId="urn:microsoft.com/office/officeart/2008/layout/LinedList"/>
    <dgm:cxn modelId="{446CD688-24DD-4A3F-88A7-51398636D156}" type="presParOf" srcId="{E9E82E19-D8A0-477D-8692-F4C7094B2E59}" destId="{B6DB3654-3EC1-442E-843B-9288FDFDCDC0}" srcOrd="0" destOrd="0" presId="urn:microsoft.com/office/officeart/2008/layout/LinedList"/>
    <dgm:cxn modelId="{1AC26262-AF7F-4845-A260-9A0535806935}" type="presParOf" srcId="{E9E82E19-D8A0-477D-8692-F4C7094B2E59}" destId="{01E7CEC6-5425-49E8-BFD3-2C1B3076D399}" srcOrd="1" destOrd="0" presId="urn:microsoft.com/office/officeart/2008/layout/LinedList"/>
    <dgm:cxn modelId="{AC295617-E164-49A8-9B7C-E66EE6ED595A}" type="presParOf" srcId="{76674494-E45D-4FEC-80D4-869AE0C97395}" destId="{D2083892-CC3F-4BC7-B35D-E6C47D0ED54B}" srcOrd="4" destOrd="0" presId="urn:microsoft.com/office/officeart/2008/layout/LinedList"/>
    <dgm:cxn modelId="{20811CFF-22F7-47F7-9887-41197AC58C8E}" type="presParOf" srcId="{76674494-E45D-4FEC-80D4-869AE0C97395}" destId="{6BF34A36-9C1E-4099-B090-FD74E979F588}" srcOrd="5" destOrd="0" presId="urn:microsoft.com/office/officeart/2008/layout/LinedList"/>
    <dgm:cxn modelId="{4B64EEB4-EC5D-4018-B194-97190A25F940}" type="presParOf" srcId="{6BF34A36-9C1E-4099-B090-FD74E979F588}" destId="{9AEEDFE3-DA6A-48D5-8D01-95173CA433A9}" srcOrd="0" destOrd="0" presId="urn:microsoft.com/office/officeart/2008/layout/LinedList"/>
    <dgm:cxn modelId="{67460316-341E-459C-AAEC-ECD88CE54BD3}" type="presParOf" srcId="{6BF34A36-9C1E-4099-B090-FD74E979F588}" destId="{BA0679C6-DFE2-4831-B894-BD49EA154C5E}" srcOrd="1" destOrd="0" presId="urn:microsoft.com/office/officeart/2008/layout/LinedList"/>
    <dgm:cxn modelId="{BD68470E-3072-4DA4-A3C4-B8E6C6590E4C}" type="presParOf" srcId="{76674494-E45D-4FEC-80D4-869AE0C97395}" destId="{F5FA7EF6-DDAE-4A21-98E4-52457D1A9633}" srcOrd="6" destOrd="0" presId="urn:microsoft.com/office/officeart/2008/layout/LinedList"/>
    <dgm:cxn modelId="{84B2A150-B7ED-4D11-BAAB-4BB1F1F34C14}" type="presParOf" srcId="{76674494-E45D-4FEC-80D4-869AE0C97395}" destId="{7B5A56DF-49F8-4FEE-BC37-F98A9425952D}" srcOrd="7" destOrd="0" presId="urn:microsoft.com/office/officeart/2008/layout/LinedList"/>
    <dgm:cxn modelId="{17172D32-ACE5-4F73-9A54-F7778E7F44AF}" type="presParOf" srcId="{7B5A56DF-49F8-4FEE-BC37-F98A9425952D}" destId="{BD43CABA-6D7A-444C-ABBA-C73AAF206699}" srcOrd="0" destOrd="0" presId="urn:microsoft.com/office/officeart/2008/layout/LinedList"/>
    <dgm:cxn modelId="{EBC34AE2-F779-4FB6-AD2D-BF801407050F}" type="presParOf" srcId="{7B5A56DF-49F8-4FEE-BC37-F98A9425952D}" destId="{0DCD5562-FEAE-46EA-ADCD-09F782CFE1A6}" srcOrd="1" destOrd="0" presId="urn:microsoft.com/office/officeart/2008/layout/LinedList"/>
    <dgm:cxn modelId="{03EF9037-1F5B-4740-9569-91C4B71C39B9}" type="presParOf" srcId="{76674494-E45D-4FEC-80D4-869AE0C97395}" destId="{485D2EF0-1CA6-447C-B96F-4246582EF2A5}" srcOrd="8" destOrd="0" presId="urn:microsoft.com/office/officeart/2008/layout/LinedList"/>
    <dgm:cxn modelId="{C72E9973-F89A-4E66-9908-F5DD95D207E5}" type="presParOf" srcId="{76674494-E45D-4FEC-80D4-869AE0C97395}" destId="{58598014-D20F-4C41-B2B1-18F416D1A89B}" srcOrd="9" destOrd="0" presId="urn:microsoft.com/office/officeart/2008/layout/LinedList"/>
    <dgm:cxn modelId="{5F48CEB9-CF39-4B3B-AF27-5C33753AB656}" type="presParOf" srcId="{58598014-D20F-4C41-B2B1-18F416D1A89B}" destId="{E20881F2-C457-4896-AF9F-F4E1C7950DB0}" srcOrd="0" destOrd="0" presId="urn:microsoft.com/office/officeart/2008/layout/LinedList"/>
    <dgm:cxn modelId="{7D563504-E4D2-4FE6-A208-4DCD1B29FF6B}" type="presParOf" srcId="{58598014-D20F-4C41-B2B1-18F416D1A89B}" destId="{3C05AFFC-282F-4C96-9D3D-7D93737251FB}" srcOrd="1" destOrd="0" presId="urn:microsoft.com/office/officeart/2008/layout/LinedList"/>
    <dgm:cxn modelId="{0DC14D94-4878-484B-9191-984D695A87A4}" type="presParOf" srcId="{76674494-E45D-4FEC-80D4-869AE0C97395}" destId="{6AD4D3C0-2A7D-4D16-ABE4-70D8C0DC1CAA}" srcOrd="10" destOrd="0" presId="urn:microsoft.com/office/officeart/2008/layout/LinedList"/>
    <dgm:cxn modelId="{ECE15C2E-6168-4A18-8A73-DD438C772AFE}" type="presParOf" srcId="{76674494-E45D-4FEC-80D4-869AE0C97395}" destId="{FCA3DA93-E863-44F3-A80C-ADA9837C4349}" srcOrd="11" destOrd="0" presId="urn:microsoft.com/office/officeart/2008/layout/LinedList"/>
    <dgm:cxn modelId="{42756BE0-FF88-4989-A149-62B098B2DE2D}" type="presParOf" srcId="{FCA3DA93-E863-44F3-A80C-ADA9837C4349}" destId="{07D9441C-4D76-474A-905A-78DDB10AAAEF}" srcOrd="0" destOrd="0" presId="urn:microsoft.com/office/officeart/2008/layout/LinedList"/>
    <dgm:cxn modelId="{4E040CAF-B34D-4A96-BA35-4ABA398F4C76}" type="presParOf" srcId="{FCA3DA93-E863-44F3-A80C-ADA9837C4349}" destId="{3AD0921C-7022-42F0-A4F6-DA2E43ADF4A4}" srcOrd="1" destOrd="0" presId="urn:microsoft.com/office/officeart/2008/layout/LinedList"/>
    <dgm:cxn modelId="{FF03B840-0717-4C51-A8BB-CA5F3FAD0540}" type="presParOf" srcId="{76674494-E45D-4FEC-80D4-869AE0C97395}" destId="{6C20BECD-D16E-484D-B4FF-8169A3EDC1E3}" srcOrd="12" destOrd="0" presId="urn:microsoft.com/office/officeart/2008/layout/LinedList"/>
    <dgm:cxn modelId="{AB0D0B0A-0FF7-4CCA-BCCD-BDAAD66838F6}" type="presParOf" srcId="{76674494-E45D-4FEC-80D4-869AE0C97395}" destId="{67F7BB4C-02CE-4783-A15F-8E17572B2F77}" srcOrd="13" destOrd="0" presId="urn:microsoft.com/office/officeart/2008/layout/LinedList"/>
    <dgm:cxn modelId="{4E2D9C63-C1FC-4B9B-9569-EF999B19132C}" type="presParOf" srcId="{67F7BB4C-02CE-4783-A15F-8E17572B2F77}" destId="{5B22F479-B39D-4037-93D1-0568B9B31161}" srcOrd="0" destOrd="0" presId="urn:microsoft.com/office/officeart/2008/layout/LinedList"/>
    <dgm:cxn modelId="{9FE8EBE1-6152-46DF-BB20-0B4DA4BD913D}" type="presParOf" srcId="{67F7BB4C-02CE-4783-A15F-8E17572B2F77}" destId="{C375B74C-83E5-4290-B803-714FCCB96865}" srcOrd="1" destOrd="0" presId="urn:microsoft.com/office/officeart/2008/layout/LinedList"/>
    <dgm:cxn modelId="{E8145B0D-4F55-4BA3-965F-B434C1FC6A94}" type="presParOf" srcId="{76674494-E45D-4FEC-80D4-869AE0C97395}" destId="{7FEB3802-8DB2-468F-A429-C659B3A06BA1}" srcOrd="14" destOrd="0" presId="urn:microsoft.com/office/officeart/2008/layout/LinedList"/>
    <dgm:cxn modelId="{A1F24EBA-CB8E-4E10-8E8D-072B5236490B}" type="presParOf" srcId="{76674494-E45D-4FEC-80D4-869AE0C97395}" destId="{09099A48-2251-42C2-9CE8-67E593BA34A6}" srcOrd="15" destOrd="0" presId="urn:microsoft.com/office/officeart/2008/layout/LinedList"/>
    <dgm:cxn modelId="{7D4ED6FC-4D11-412A-8A48-C399EDFC9B43}" type="presParOf" srcId="{09099A48-2251-42C2-9CE8-67E593BA34A6}" destId="{4B7143DB-4A28-4B65-A475-765DEE9E5619}" srcOrd="0" destOrd="0" presId="urn:microsoft.com/office/officeart/2008/layout/LinedList"/>
    <dgm:cxn modelId="{B920218E-22D5-4148-8249-F96AB6CE4C83}" type="presParOf" srcId="{09099A48-2251-42C2-9CE8-67E593BA34A6}" destId="{141513B6-0050-46D1-9D44-36A84688946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6255F24-22C9-4898-A43C-4FE111D7799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31595B-2550-4FC1-B3D7-54B5466ADCAC}">
      <dgm:prSet/>
      <dgm:spPr/>
      <dgm:t>
        <a:bodyPr/>
        <a:lstStyle/>
        <a:p>
          <a:pPr>
            <a:buFont typeface="Times New Roman" panose="02020603050405020304" pitchFamily="18" charset="0"/>
            <a:buChar char="•"/>
          </a:pPr>
          <a:r>
            <a:rPr lang="en-CA" dirty="0"/>
            <a:t>Courses are first come, first served. Don’t miss the deadline!</a:t>
          </a:r>
        </a:p>
      </dgm:t>
    </dgm:pt>
    <dgm:pt modelId="{A262F2E5-B697-4226-AF2E-4E9046286E50}" type="parTrans" cxnId="{EF628844-2CAE-4190-B667-804F82A51FF6}">
      <dgm:prSet/>
      <dgm:spPr/>
      <dgm:t>
        <a:bodyPr/>
        <a:lstStyle/>
        <a:p>
          <a:endParaRPr lang="en-CA"/>
        </a:p>
      </dgm:t>
    </dgm:pt>
    <dgm:pt modelId="{E14A79F6-A9D7-404D-B87A-288CF9AD10A0}" type="sibTrans" cxnId="{EF628844-2CAE-4190-B667-804F82A51FF6}">
      <dgm:prSet/>
      <dgm:spPr/>
      <dgm:t>
        <a:bodyPr/>
        <a:lstStyle/>
        <a:p>
          <a:endParaRPr lang="en-CA"/>
        </a:p>
      </dgm:t>
    </dgm:pt>
    <dgm:pt modelId="{9D394ADE-A722-4A8E-A927-ECDA77385589}">
      <dgm:prSet/>
      <dgm:spPr/>
      <dgm:t>
        <a:bodyPr/>
        <a:lstStyle/>
        <a:p>
          <a:pPr rtl="0">
            <a:buFont typeface="Times New Roman" panose="02020603050405020304" pitchFamily="18" charset="0"/>
            <a:buChar char="•"/>
          </a:pPr>
          <a:r>
            <a:rPr lang="en-US" dirty="0"/>
            <a:t>Collecting on Feb. </a:t>
          </a:r>
          <a:r>
            <a:rPr lang="en-US" baseline="0" dirty="0">
              <a:latin typeface="Tw Cen MT Condensed" panose="020B0606020104020203"/>
            </a:rPr>
            <a:t>27th </a:t>
          </a:r>
          <a:r>
            <a:rPr lang="en-US" dirty="0"/>
            <a:t> &amp; </a:t>
          </a:r>
          <a:r>
            <a:rPr lang="en-US" baseline="0" dirty="0">
              <a:latin typeface="Tw Cen MT Condensed" panose="020B0606020104020203"/>
            </a:rPr>
            <a:t>28th </a:t>
          </a:r>
          <a:r>
            <a:rPr lang="en-US" dirty="0"/>
            <a:t>in homerooms.</a:t>
          </a:r>
          <a:r>
            <a:rPr lang="en-US" dirty="0">
              <a:latin typeface="Tw Cen MT Condensed" panose="020B0606020104020203"/>
            </a:rPr>
            <a:t>  </a:t>
          </a:r>
          <a:endParaRPr lang="en-CA" dirty="0"/>
        </a:p>
      </dgm:t>
    </dgm:pt>
    <dgm:pt modelId="{1E639954-08A1-4727-908D-0784FE007192}" type="parTrans" cxnId="{26ABA476-CF59-416C-A578-3E4211147184}">
      <dgm:prSet/>
      <dgm:spPr/>
      <dgm:t>
        <a:bodyPr/>
        <a:lstStyle/>
        <a:p>
          <a:endParaRPr lang="en-CA"/>
        </a:p>
      </dgm:t>
    </dgm:pt>
    <dgm:pt modelId="{89C7E755-3554-4323-8DD9-065754614DAD}" type="sibTrans" cxnId="{26ABA476-CF59-416C-A578-3E4211147184}">
      <dgm:prSet/>
      <dgm:spPr/>
      <dgm:t>
        <a:bodyPr/>
        <a:lstStyle/>
        <a:p>
          <a:endParaRPr lang="en-CA"/>
        </a:p>
      </dgm:t>
    </dgm:pt>
    <dgm:pt modelId="{8DC190FF-BF22-47BE-BBB4-D176616D433E}">
      <dgm:prSet/>
      <dgm:spPr/>
      <dgm:t>
        <a:bodyPr/>
        <a:lstStyle/>
        <a:p>
          <a:pPr rtl="0">
            <a:buFont typeface="Times New Roman" panose="02020603050405020304" pitchFamily="18" charset="0"/>
            <a:buChar char="•"/>
          </a:pPr>
          <a:r>
            <a:rPr lang="en-US" dirty="0"/>
            <a:t>Sign Off Forms with parent signature &amp; </a:t>
          </a:r>
          <a:r>
            <a:rPr lang="en-US" dirty="0">
              <a:latin typeface="Tw Cen MT Condensed" panose="020B0606020104020203"/>
            </a:rPr>
            <a:t>proof of payment – School Cash online - </a:t>
          </a:r>
          <a:r>
            <a:rPr lang="en-US" dirty="0"/>
            <a:t>$</a:t>
          </a:r>
          <a:r>
            <a:rPr lang="en-US" dirty="0">
              <a:latin typeface="Tw Cen MT Condensed" panose="020B0606020104020203"/>
            </a:rPr>
            <a:t>35</a:t>
          </a:r>
          <a:r>
            <a:rPr lang="en-US" dirty="0"/>
            <a:t> Activity Fee</a:t>
          </a:r>
          <a:endParaRPr lang="en-CA" dirty="0"/>
        </a:p>
      </dgm:t>
    </dgm:pt>
    <dgm:pt modelId="{1042EF74-652B-4DFA-B4B0-791293860F02}" type="parTrans" cxnId="{D73BD9F9-2C0C-4015-93DC-105BCA667E0C}">
      <dgm:prSet/>
      <dgm:spPr/>
    </dgm:pt>
    <dgm:pt modelId="{78968B1D-DF20-4108-A4F0-D822F33E1EA7}" type="sibTrans" cxnId="{D73BD9F9-2C0C-4015-93DC-105BCA667E0C}">
      <dgm:prSet/>
      <dgm:spPr/>
    </dgm:pt>
    <dgm:pt modelId="{E4FBF448-E7C6-4F9D-B1C9-026BB183F730}" type="pres">
      <dgm:prSet presAssocID="{26255F24-22C9-4898-A43C-4FE111D7799F}" presName="linear" presStyleCnt="0">
        <dgm:presLayoutVars>
          <dgm:animLvl val="lvl"/>
          <dgm:resizeHandles val="exact"/>
        </dgm:presLayoutVars>
      </dgm:prSet>
      <dgm:spPr/>
    </dgm:pt>
    <dgm:pt modelId="{2CD744EA-6883-43F5-B076-918E8077F9AE}" type="pres">
      <dgm:prSet presAssocID="{DD31595B-2550-4FC1-B3D7-54B5466ADCAC}" presName="parentText" presStyleLbl="node1" presStyleIdx="0" presStyleCnt="3">
        <dgm:presLayoutVars>
          <dgm:chMax val="0"/>
          <dgm:bulletEnabled val="1"/>
        </dgm:presLayoutVars>
      </dgm:prSet>
      <dgm:spPr/>
    </dgm:pt>
    <dgm:pt modelId="{F1C34655-DE73-4D39-BD33-1548FF075F95}" type="pres">
      <dgm:prSet presAssocID="{E14A79F6-A9D7-404D-B87A-288CF9AD10A0}" presName="spacer" presStyleCnt="0"/>
      <dgm:spPr/>
    </dgm:pt>
    <dgm:pt modelId="{EBCE3F92-7BA8-4CDF-BF76-B838B88DA9D9}" type="pres">
      <dgm:prSet presAssocID="{9D394ADE-A722-4A8E-A927-ECDA77385589}" presName="parentText" presStyleLbl="node1" presStyleIdx="1" presStyleCnt="3">
        <dgm:presLayoutVars>
          <dgm:chMax val="0"/>
          <dgm:bulletEnabled val="1"/>
        </dgm:presLayoutVars>
      </dgm:prSet>
      <dgm:spPr/>
    </dgm:pt>
    <dgm:pt modelId="{BD349731-5AF8-4F5D-9F9B-3BCEB926A956}" type="pres">
      <dgm:prSet presAssocID="{89C7E755-3554-4323-8DD9-065754614DAD}" presName="spacer" presStyleCnt="0"/>
      <dgm:spPr/>
    </dgm:pt>
    <dgm:pt modelId="{8E670555-7AAA-459D-BC23-47AC3B615C13}" type="pres">
      <dgm:prSet presAssocID="{8DC190FF-BF22-47BE-BBB4-D176616D433E}" presName="parentText" presStyleLbl="node1" presStyleIdx="2" presStyleCnt="3">
        <dgm:presLayoutVars>
          <dgm:chMax val="0"/>
          <dgm:bulletEnabled val="1"/>
        </dgm:presLayoutVars>
      </dgm:prSet>
      <dgm:spPr/>
    </dgm:pt>
  </dgm:ptLst>
  <dgm:cxnLst>
    <dgm:cxn modelId="{3C486821-0F41-4089-BDEB-B700F815B7A8}" type="presOf" srcId="{DD31595B-2550-4FC1-B3D7-54B5466ADCAC}" destId="{2CD744EA-6883-43F5-B076-918E8077F9AE}" srcOrd="0" destOrd="0" presId="urn:microsoft.com/office/officeart/2005/8/layout/vList2"/>
    <dgm:cxn modelId="{EF628844-2CAE-4190-B667-804F82A51FF6}" srcId="{26255F24-22C9-4898-A43C-4FE111D7799F}" destId="{DD31595B-2550-4FC1-B3D7-54B5466ADCAC}" srcOrd="0" destOrd="0" parTransId="{A262F2E5-B697-4226-AF2E-4E9046286E50}" sibTransId="{E14A79F6-A9D7-404D-B87A-288CF9AD10A0}"/>
    <dgm:cxn modelId="{26ABA476-CF59-416C-A578-3E4211147184}" srcId="{26255F24-22C9-4898-A43C-4FE111D7799F}" destId="{9D394ADE-A722-4A8E-A927-ECDA77385589}" srcOrd="1" destOrd="0" parTransId="{1E639954-08A1-4727-908D-0784FE007192}" sibTransId="{89C7E755-3554-4323-8DD9-065754614DAD}"/>
    <dgm:cxn modelId="{1C1EEC9A-2520-4B70-8348-A15048D32B91}" type="presOf" srcId="{8DC190FF-BF22-47BE-BBB4-D176616D433E}" destId="{8E670555-7AAA-459D-BC23-47AC3B615C13}" srcOrd="0" destOrd="0" presId="urn:microsoft.com/office/officeart/2005/8/layout/vList2"/>
    <dgm:cxn modelId="{287C0FD2-7503-45CF-A812-3E5EAF4CC13F}" type="presOf" srcId="{26255F24-22C9-4898-A43C-4FE111D7799F}" destId="{E4FBF448-E7C6-4F9D-B1C9-026BB183F730}" srcOrd="0" destOrd="0" presId="urn:microsoft.com/office/officeart/2005/8/layout/vList2"/>
    <dgm:cxn modelId="{EDA4F5E7-FE14-4927-A982-ACE0CAD50A4D}" type="presOf" srcId="{9D394ADE-A722-4A8E-A927-ECDA77385589}" destId="{EBCE3F92-7BA8-4CDF-BF76-B838B88DA9D9}" srcOrd="0" destOrd="0" presId="urn:microsoft.com/office/officeart/2005/8/layout/vList2"/>
    <dgm:cxn modelId="{D73BD9F9-2C0C-4015-93DC-105BCA667E0C}" srcId="{26255F24-22C9-4898-A43C-4FE111D7799F}" destId="{8DC190FF-BF22-47BE-BBB4-D176616D433E}" srcOrd="2" destOrd="0" parTransId="{1042EF74-652B-4DFA-B4B0-791293860F02}" sibTransId="{78968B1D-DF20-4108-A4F0-D822F33E1EA7}"/>
    <dgm:cxn modelId="{421165F3-1CE3-4620-827C-29D9E426BF97}" type="presParOf" srcId="{E4FBF448-E7C6-4F9D-B1C9-026BB183F730}" destId="{2CD744EA-6883-43F5-B076-918E8077F9AE}" srcOrd="0" destOrd="0" presId="urn:microsoft.com/office/officeart/2005/8/layout/vList2"/>
    <dgm:cxn modelId="{9AFE9972-8B25-4FBA-96D0-6145F9A44DC5}" type="presParOf" srcId="{E4FBF448-E7C6-4F9D-B1C9-026BB183F730}" destId="{F1C34655-DE73-4D39-BD33-1548FF075F95}" srcOrd="1" destOrd="0" presId="urn:microsoft.com/office/officeart/2005/8/layout/vList2"/>
    <dgm:cxn modelId="{7FC9FD6A-C10C-48D8-B887-3CF8AC0602E6}" type="presParOf" srcId="{E4FBF448-E7C6-4F9D-B1C9-026BB183F730}" destId="{EBCE3F92-7BA8-4CDF-BF76-B838B88DA9D9}" srcOrd="2" destOrd="0" presId="urn:microsoft.com/office/officeart/2005/8/layout/vList2"/>
    <dgm:cxn modelId="{D91CEE17-F7CF-40F5-833D-8733795B812D}" type="presParOf" srcId="{E4FBF448-E7C6-4F9D-B1C9-026BB183F730}" destId="{BD349731-5AF8-4F5D-9F9B-3BCEB926A956}" srcOrd="3" destOrd="0" presId="urn:microsoft.com/office/officeart/2005/8/layout/vList2"/>
    <dgm:cxn modelId="{B6A5A642-EDBE-4007-B07C-15288DCC6018}" type="presParOf" srcId="{E4FBF448-E7C6-4F9D-B1C9-026BB183F730}" destId="{8E670555-7AAA-459D-BC23-47AC3B615C1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dgm:spPr/>
      <dgm:t>
        <a:bodyPr/>
        <a:lstStyle/>
        <a:p>
          <a:pPr rtl="0"/>
          <a:r>
            <a:rPr lang="en-CA" dirty="0">
              <a:latin typeface="Tw Cen MT Condensed" panose="020B0606020104020203"/>
            </a:rPr>
            <a:t>MUST BE </a:t>
          </a:r>
          <a:r>
            <a:rPr lang="en-CA" b="1" dirty="0">
              <a:latin typeface="Tw Cen MT Condensed" panose="020B0606020104020203"/>
            </a:rPr>
            <a:t>NON-PROFIT ORGANIZATIONS/ AGENCIES/ EVENTS</a:t>
          </a:r>
          <a:endParaRPr lang="en-US" b="1" dirty="0"/>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phldr="0"/>
      <dgm:spPr/>
      <dgm:t>
        <a:bodyPr/>
        <a:lstStyle/>
        <a:p>
          <a:pPr rtl="0"/>
          <a:r>
            <a:rPr lang="en-US" dirty="0">
              <a:latin typeface="Tw Cen MT Condensed" panose="020B0606020104020203"/>
            </a:rPr>
            <a:t>Churches, hospitals, minor sports associations, Lions Club, Pumpkinfest, etc.</a:t>
          </a:r>
          <a:endParaRPr lang="en-US" dirty="0"/>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57C9A3C3-0015-4FB3-A5B3-86109BB9B61B}">
      <dgm:prSet/>
      <dgm:spPr/>
      <dgm:t>
        <a:bodyPr/>
        <a:lstStyle/>
        <a:p>
          <a:pPr rtl="0"/>
          <a:r>
            <a:rPr lang="en-US" dirty="0">
              <a:latin typeface="Tw Cen MT Condensed" panose="020B0606020104020203"/>
            </a:rPr>
            <a:t>NOT dance academies, farmwork, businesses, horse stables, etc.</a:t>
          </a:r>
          <a:endParaRPr lang="en-US" dirty="0"/>
        </a:p>
      </dgm:t>
    </dgm:pt>
    <dgm:pt modelId="{D54BA68A-DA61-4080-B027-4DF82C9D7CCB}" type="parTrans" cxnId="{22008B53-724D-4A8B-9944-C0DC3F438C19}">
      <dgm:prSet/>
      <dgm:spPr/>
      <dgm:t>
        <a:bodyPr/>
        <a:lstStyle/>
        <a:p>
          <a:endParaRPr lang="en-CA"/>
        </a:p>
      </dgm:t>
    </dgm:pt>
    <dgm:pt modelId="{F6408B3B-0EC1-4608-A1F1-420B490DDBE5}" type="sibTrans" cxnId="{22008B53-724D-4A8B-9944-C0DC3F438C19}">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3"/>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3"/>
      <dgm:spPr/>
    </dgm:pt>
    <dgm:pt modelId="{11A3345D-24F3-4819-8104-5340541434EF}" type="pres">
      <dgm:prSet presAssocID="{88E1C2BC-FDC7-4532-B654-ACE0636BD86D}" presName="vert1" presStyleCnt="0"/>
      <dgm:spPr/>
    </dgm:pt>
    <dgm:pt modelId="{42DFA60C-7CAB-4A90-94FD-AED44B170FF0}" type="pres">
      <dgm:prSet presAssocID="{5EE6CB67-00A4-49DE-80F0-85754E2D7C0A}" presName="thickLine" presStyleLbl="alignNode1" presStyleIdx="1" presStyleCnt="3"/>
      <dgm:spPr/>
    </dgm:pt>
    <dgm:pt modelId="{2340C694-D222-4FEB-B3FA-529D2E8B43DA}" type="pres">
      <dgm:prSet presAssocID="{5EE6CB67-00A4-49DE-80F0-85754E2D7C0A}" presName="horz1" presStyleCnt="0"/>
      <dgm:spPr/>
    </dgm:pt>
    <dgm:pt modelId="{724A9B2A-E733-41EC-9FE9-C37CC6BB2BFD}" type="pres">
      <dgm:prSet presAssocID="{5EE6CB67-00A4-49DE-80F0-85754E2D7C0A}" presName="tx1" presStyleLbl="revTx" presStyleIdx="1" presStyleCnt="3"/>
      <dgm:spPr/>
    </dgm:pt>
    <dgm:pt modelId="{FFAC42F6-972A-4FCB-B762-A2E0F67C889A}" type="pres">
      <dgm:prSet presAssocID="{5EE6CB67-00A4-49DE-80F0-85754E2D7C0A}" presName="vert1" presStyleCnt="0"/>
      <dgm:spPr/>
    </dgm:pt>
    <dgm:pt modelId="{3B612015-0481-4BCF-92CE-909EDD93C6F3}" type="pres">
      <dgm:prSet presAssocID="{57C9A3C3-0015-4FB3-A5B3-86109BB9B61B}" presName="thickLine" presStyleLbl="alignNode1" presStyleIdx="2" presStyleCnt="3"/>
      <dgm:spPr/>
    </dgm:pt>
    <dgm:pt modelId="{54A7FBED-05F8-41CB-A484-1145C50A918B}" type="pres">
      <dgm:prSet presAssocID="{57C9A3C3-0015-4FB3-A5B3-86109BB9B61B}" presName="horz1" presStyleCnt="0"/>
      <dgm:spPr/>
    </dgm:pt>
    <dgm:pt modelId="{7E5DF6CD-2ED6-4694-869E-75A4B01C115D}" type="pres">
      <dgm:prSet presAssocID="{57C9A3C3-0015-4FB3-A5B3-86109BB9B61B}" presName="tx1" presStyleLbl="revTx" presStyleIdx="2" presStyleCnt="3"/>
      <dgm:spPr/>
    </dgm:pt>
    <dgm:pt modelId="{ECCEA7D6-5732-4DF0-84CE-8552377FDD30}" type="pres">
      <dgm:prSet presAssocID="{57C9A3C3-0015-4FB3-A5B3-86109BB9B61B}" presName="vert1" presStyleCnt="0"/>
      <dgm:spPr/>
    </dgm:pt>
  </dgm:ptLst>
  <dgm:cxnLst>
    <dgm:cxn modelId="{57166326-8E28-426A-8D9E-0DB7B228623A}" type="presOf" srcId="{5EE6CB67-00A4-49DE-80F0-85754E2D7C0A}" destId="{724A9B2A-E733-41EC-9FE9-C37CC6BB2BFD}" srcOrd="0" destOrd="0" presId="urn:microsoft.com/office/officeart/2008/layout/LinedList"/>
    <dgm:cxn modelId="{5E12BD41-F2AC-480A-ADD3-00B800B6D4F2}" type="presOf" srcId="{88E1C2BC-FDC7-4532-B654-ACE0636BD86D}" destId="{AB4FEE1B-7A17-4423-9F04-3CB97D9A9716}" srcOrd="0" destOrd="0" presId="urn:microsoft.com/office/officeart/2008/layout/LinedList"/>
    <dgm:cxn modelId="{22008B53-724D-4A8B-9944-C0DC3F438C19}" srcId="{6FB37191-7107-438B-92CA-A87DDE5979AB}" destId="{57C9A3C3-0015-4FB3-A5B3-86109BB9B61B}" srcOrd="2" destOrd="0" parTransId="{D54BA68A-DA61-4080-B027-4DF82C9D7CCB}" sibTransId="{F6408B3B-0EC1-4608-A1F1-420B490DDBE5}"/>
    <dgm:cxn modelId="{F7BE0D7D-6689-4DE7-B4B6-FD56535B7C04}" type="presOf" srcId="{57C9A3C3-0015-4FB3-A5B3-86109BB9B61B}" destId="{7E5DF6CD-2ED6-4694-869E-75A4B01C115D}"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FB5163CC-9E46-4097-B75F-FE86200618BC}" type="presOf" srcId="{6FB37191-7107-438B-92CA-A87DDE5979AB}" destId="{D3381180-FB1C-4DF8-ABB8-10C367F4AA53}" srcOrd="0" destOrd="0" presId="urn:microsoft.com/office/officeart/2008/layout/LinedList"/>
    <dgm:cxn modelId="{188A6BDE-5654-4E16-89CA-9029A207AFFF}" srcId="{6FB37191-7107-438B-92CA-A87DDE5979AB}" destId="{5EE6CB67-00A4-49DE-80F0-85754E2D7C0A}" srcOrd="1" destOrd="0" parTransId="{26469B6D-76B9-4061-83B6-C66300957CC7}" sibTransId="{E2CCDBC9-1F95-4054-B452-349BCA4F42F0}"/>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E5ABD719-172A-4C6B-AB77-ACC3CBBF2A28}" type="presParOf" srcId="{D3381180-FB1C-4DF8-ABB8-10C367F4AA53}" destId="{42DFA60C-7CAB-4A90-94FD-AED44B170FF0}" srcOrd="2" destOrd="0" presId="urn:microsoft.com/office/officeart/2008/layout/LinedList"/>
    <dgm:cxn modelId="{EC2B26DC-5AAD-40EF-AD1C-62618709949C}" type="presParOf" srcId="{D3381180-FB1C-4DF8-ABB8-10C367F4AA53}" destId="{2340C694-D222-4FEB-B3FA-529D2E8B43DA}" srcOrd="3" destOrd="0" presId="urn:microsoft.com/office/officeart/2008/layout/LinedList"/>
    <dgm:cxn modelId="{40DEF6C6-D269-4F4D-B8E2-D901CCA2DF89}" type="presParOf" srcId="{2340C694-D222-4FEB-B3FA-529D2E8B43DA}" destId="{724A9B2A-E733-41EC-9FE9-C37CC6BB2BFD}" srcOrd="0" destOrd="0" presId="urn:microsoft.com/office/officeart/2008/layout/LinedList"/>
    <dgm:cxn modelId="{30DC0087-5E49-47C9-8E88-7E05F29A1BE8}" type="presParOf" srcId="{2340C694-D222-4FEB-B3FA-529D2E8B43DA}" destId="{FFAC42F6-972A-4FCB-B762-A2E0F67C889A}" srcOrd="1" destOrd="0" presId="urn:microsoft.com/office/officeart/2008/layout/LinedList"/>
    <dgm:cxn modelId="{5EE96A21-8F4C-4602-B6C9-7C5BAF408966}" type="presParOf" srcId="{D3381180-FB1C-4DF8-ABB8-10C367F4AA53}" destId="{3B612015-0481-4BCF-92CE-909EDD93C6F3}" srcOrd="4" destOrd="0" presId="urn:microsoft.com/office/officeart/2008/layout/LinedList"/>
    <dgm:cxn modelId="{F475096E-F96B-458E-9CAB-F32E3A49C5EC}" type="presParOf" srcId="{D3381180-FB1C-4DF8-ABB8-10C367F4AA53}" destId="{54A7FBED-05F8-41CB-A484-1145C50A918B}" srcOrd="5" destOrd="0" presId="urn:microsoft.com/office/officeart/2008/layout/LinedList"/>
    <dgm:cxn modelId="{17697DD4-897C-48A9-8F17-5D3706B8E575}" type="presParOf" srcId="{54A7FBED-05F8-41CB-A484-1145C50A918B}" destId="{7E5DF6CD-2ED6-4694-869E-75A4B01C115D}" srcOrd="0" destOrd="0" presId="urn:microsoft.com/office/officeart/2008/layout/LinedList"/>
    <dgm:cxn modelId="{CAA1F164-883C-4EDD-9A92-99636896A694}" type="presParOf" srcId="{54A7FBED-05F8-41CB-A484-1145C50A918B}" destId="{ECCEA7D6-5732-4DF0-84CE-8552377FDD3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9E585FF-5E5C-4B3E-87CC-B10F9B404811}"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EED205D8-AF6C-4B47-999A-404AB579B587}">
      <dgm:prSet custT="1"/>
      <dgm:spPr/>
      <dgm:t>
        <a:bodyPr/>
        <a:lstStyle/>
        <a:p>
          <a:r>
            <a:rPr lang="en-US" sz="2800" dirty="0"/>
            <a:t>Log In</a:t>
          </a:r>
        </a:p>
      </dgm:t>
    </dgm:pt>
    <dgm:pt modelId="{5E86E11A-E969-4747-B11F-2D8F2FC5AF0F}" type="parTrans" cxnId="{943FBC09-4E9F-4E0B-BCDF-EC0E8124F6B0}">
      <dgm:prSet/>
      <dgm:spPr/>
      <dgm:t>
        <a:bodyPr/>
        <a:lstStyle/>
        <a:p>
          <a:endParaRPr lang="en-US"/>
        </a:p>
      </dgm:t>
    </dgm:pt>
    <dgm:pt modelId="{36CFE792-7365-4406-A8D8-07FF6B061ADB}" type="sibTrans" cxnId="{943FBC09-4E9F-4E0B-BCDF-EC0E8124F6B0}">
      <dgm:prSet/>
      <dgm:spPr/>
      <dgm:t>
        <a:bodyPr/>
        <a:lstStyle/>
        <a:p>
          <a:endParaRPr lang="en-US"/>
        </a:p>
      </dgm:t>
    </dgm:pt>
    <dgm:pt modelId="{D28D609A-F53E-44BF-ABC1-D86918640E4E}">
      <dgm:prSet custT="1"/>
      <dgm:spPr/>
      <dgm:t>
        <a:bodyPr/>
        <a:lstStyle/>
        <a:p>
          <a:r>
            <a:rPr lang="en-US" sz="2800" dirty="0"/>
            <a:t>Log into </a:t>
          </a:r>
          <a:r>
            <a:rPr lang="en-US" sz="2800" dirty="0" err="1"/>
            <a:t>MyBlueprint</a:t>
          </a:r>
          <a:r>
            <a:rPr lang="en-US" sz="2800" dirty="0"/>
            <a:t> to make grade </a:t>
          </a:r>
          <a:r>
            <a:rPr lang="en-US" sz="2800" dirty="0">
              <a:latin typeface="Tw Cen MT Condensed" panose="020B0606020104020203"/>
            </a:rPr>
            <a:t>10</a:t>
          </a:r>
          <a:r>
            <a:rPr lang="en-US" sz="2800" dirty="0"/>
            <a:t> course selections.</a:t>
          </a:r>
        </a:p>
      </dgm:t>
    </dgm:pt>
    <dgm:pt modelId="{07B6A65C-F086-44A8-9B06-FFA3BD368F3F}" type="parTrans" cxnId="{71F25152-AD52-42ED-8298-75F410A5A785}">
      <dgm:prSet/>
      <dgm:spPr/>
      <dgm:t>
        <a:bodyPr/>
        <a:lstStyle/>
        <a:p>
          <a:endParaRPr lang="en-US"/>
        </a:p>
      </dgm:t>
    </dgm:pt>
    <dgm:pt modelId="{56A52F16-6F7F-46B1-B5BA-F3B2EC81F439}" type="sibTrans" cxnId="{71F25152-AD52-42ED-8298-75F410A5A785}">
      <dgm:prSet/>
      <dgm:spPr/>
      <dgm:t>
        <a:bodyPr/>
        <a:lstStyle/>
        <a:p>
          <a:endParaRPr lang="en-US"/>
        </a:p>
      </dgm:t>
    </dgm:pt>
    <dgm:pt modelId="{5FE30E39-9F39-42AB-88AF-3005453FC413}">
      <dgm:prSet custT="1"/>
      <dgm:spPr/>
      <dgm:t>
        <a:bodyPr/>
        <a:lstStyle/>
        <a:p>
          <a:r>
            <a:rPr lang="en-US" sz="2800" dirty="0"/>
            <a:t>Choose</a:t>
          </a:r>
        </a:p>
      </dgm:t>
    </dgm:pt>
    <dgm:pt modelId="{761C4FC1-58C7-4B68-8B8C-F4379B59C7A9}" type="parTrans" cxnId="{88F6EE60-C7D6-4B33-AE23-975A2B1FC69B}">
      <dgm:prSet/>
      <dgm:spPr/>
      <dgm:t>
        <a:bodyPr/>
        <a:lstStyle/>
        <a:p>
          <a:endParaRPr lang="en-US"/>
        </a:p>
      </dgm:t>
    </dgm:pt>
    <dgm:pt modelId="{A8ECD401-2DC5-4BFE-92FB-3CFAE7D04CFD}" type="sibTrans" cxnId="{88F6EE60-C7D6-4B33-AE23-975A2B1FC69B}">
      <dgm:prSet/>
      <dgm:spPr/>
      <dgm:t>
        <a:bodyPr/>
        <a:lstStyle/>
        <a:p>
          <a:endParaRPr lang="en-US"/>
        </a:p>
      </dgm:t>
    </dgm:pt>
    <dgm:pt modelId="{8C0B129D-7C82-4EA2-B9BE-F7BF634638F7}">
      <dgm:prSet custT="1"/>
      <dgm:spPr/>
      <dgm:t>
        <a:bodyPr/>
        <a:lstStyle/>
        <a:p>
          <a:r>
            <a:rPr lang="en-US" sz="2800" dirty="0"/>
            <a:t>Choose summer school option first (IF applicable)</a:t>
          </a:r>
        </a:p>
      </dgm:t>
    </dgm:pt>
    <dgm:pt modelId="{B5AD38CA-C398-47B0-A415-E1593C3BB4E8}" type="parTrans" cxnId="{26E85CAC-459A-4FB1-9CCF-B55D5506AF6E}">
      <dgm:prSet/>
      <dgm:spPr/>
      <dgm:t>
        <a:bodyPr/>
        <a:lstStyle/>
        <a:p>
          <a:endParaRPr lang="en-US"/>
        </a:p>
      </dgm:t>
    </dgm:pt>
    <dgm:pt modelId="{06A585B0-ED9F-48E7-BA3A-1B6A5170335D}" type="sibTrans" cxnId="{26E85CAC-459A-4FB1-9CCF-B55D5506AF6E}">
      <dgm:prSet/>
      <dgm:spPr/>
      <dgm:t>
        <a:bodyPr/>
        <a:lstStyle/>
        <a:p>
          <a:endParaRPr lang="en-US"/>
        </a:p>
      </dgm:t>
    </dgm:pt>
    <dgm:pt modelId="{25F51D0B-D5B6-41CC-A6C2-A2BF3C8E2DE7}">
      <dgm:prSet custT="1"/>
      <dgm:spPr/>
      <dgm:t>
        <a:bodyPr/>
        <a:lstStyle/>
        <a:p>
          <a:r>
            <a:rPr lang="en-US" sz="2800" dirty="0"/>
            <a:t>Pick</a:t>
          </a:r>
        </a:p>
      </dgm:t>
    </dgm:pt>
    <dgm:pt modelId="{58573E04-0765-4627-ACCE-4CB4A176D18B}" type="parTrans" cxnId="{E272F3B1-8A6A-47C4-B8D4-420BEF1D0054}">
      <dgm:prSet/>
      <dgm:spPr/>
      <dgm:t>
        <a:bodyPr/>
        <a:lstStyle/>
        <a:p>
          <a:endParaRPr lang="en-US"/>
        </a:p>
      </dgm:t>
    </dgm:pt>
    <dgm:pt modelId="{2CBC81D5-E1C4-4290-A036-705293D9380A}" type="sibTrans" cxnId="{E272F3B1-8A6A-47C4-B8D4-420BEF1D0054}">
      <dgm:prSet/>
      <dgm:spPr/>
      <dgm:t>
        <a:bodyPr/>
        <a:lstStyle/>
        <a:p>
          <a:endParaRPr lang="en-US"/>
        </a:p>
      </dgm:t>
    </dgm:pt>
    <dgm:pt modelId="{354E6477-3BF3-45ED-B67D-8FC53AE29411}">
      <dgm:prSet custT="1"/>
      <dgm:spPr/>
      <dgm:t>
        <a:bodyPr/>
        <a:lstStyle/>
        <a:p>
          <a:r>
            <a:rPr lang="en-US" sz="2800" dirty="0"/>
            <a:t>Make all course selections</a:t>
          </a:r>
        </a:p>
      </dgm:t>
    </dgm:pt>
    <dgm:pt modelId="{3A0B84CB-BC92-401F-808D-93202CAE68F2}" type="parTrans" cxnId="{1EEBDEA3-1A60-41FE-880A-347AFF1117B8}">
      <dgm:prSet/>
      <dgm:spPr/>
      <dgm:t>
        <a:bodyPr/>
        <a:lstStyle/>
        <a:p>
          <a:endParaRPr lang="en-US"/>
        </a:p>
      </dgm:t>
    </dgm:pt>
    <dgm:pt modelId="{304EA322-0726-47B8-8938-25FB1E15ED77}" type="sibTrans" cxnId="{1EEBDEA3-1A60-41FE-880A-347AFF1117B8}">
      <dgm:prSet/>
      <dgm:spPr/>
      <dgm:t>
        <a:bodyPr/>
        <a:lstStyle/>
        <a:p>
          <a:endParaRPr lang="en-US"/>
        </a:p>
      </dgm:t>
    </dgm:pt>
    <dgm:pt modelId="{C67D2D6B-B16D-4C76-8C12-344F5B4436B1}">
      <dgm:prSet custT="1"/>
      <dgm:spPr/>
      <dgm:t>
        <a:bodyPr/>
        <a:lstStyle/>
        <a:p>
          <a:r>
            <a:rPr lang="en-US" sz="2800" dirty="0"/>
            <a:t>Remember</a:t>
          </a:r>
        </a:p>
      </dgm:t>
    </dgm:pt>
    <dgm:pt modelId="{DCA1CFDB-F178-43EF-B0D2-DCDCC93BA65F}" type="parTrans" cxnId="{D208028B-87F6-4721-832C-4E90539AFE9A}">
      <dgm:prSet/>
      <dgm:spPr/>
      <dgm:t>
        <a:bodyPr/>
        <a:lstStyle/>
        <a:p>
          <a:endParaRPr lang="en-US"/>
        </a:p>
      </dgm:t>
    </dgm:pt>
    <dgm:pt modelId="{606DB032-8B11-4E7E-9C03-390CAC58565C}" type="sibTrans" cxnId="{D208028B-87F6-4721-832C-4E90539AFE9A}">
      <dgm:prSet/>
      <dgm:spPr/>
      <dgm:t>
        <a:bodyPr/>
        <a:lstStyle/>
        <a:p>
          <a:endParaRPr lang="en-US"/>
        </a:p>
      </dgm:t>
    </dgm:pt>
    <dgm:pt modelId="{A16CC58C-7177-4353-82EE-E2D924FBCEB8}">
      <dgm:prSet custT="1"/>
      <dgm:spPr/>
      <dgm:t>
        <a:bodyPr/>
        <a:lstStyle/>
        <a:p>
          <a:r>
            <a:rPr lang="en-US" sz="2800" dirty="0"/>
            <a:t>Once you hit submit, course selections will be locked in!</a:t>
          </a:r>
        </a:p>
      </dgm:t>
    </dgm:pt>
    <dgm:pt modelId="{734846C1-9E8E-4A57-A317-C96EC0E973C8}" type="parTrans" cxnId="{4056C386-D296-413C-9ECE-98AD7E1B864F}">
      <dgm:prSet/>
      <dgm:spPr/>
      <dgm:t>
        <a:bodyPr/>
        <a:lstStyle/>
        <a:p>
          <a:endParaRPr lang="en-US"/>
        </a:p>
      </dgm:t>
    </dgm:pt>
    <dgm:pt modelId="{7324216D-5279-462A-8338-6B4ED2A97D42}" type="sibTrans" cxnId="{4056C386-D296-413C-9ECE-98AD7E1B864F}">
      <dgm:prSet/>
      <dgm:spPr/>
      <dgm:t>
        <a:bodyPr/>
        <a:lstStyle/>
        <a:p>
          <a:endParaRPr lang="en-US"/>
        </a:p>
      </dgm:t>
    </dgm:pt>
    <dgm:pt modelId="{E063A0C5-A0D0-4CBC-BBE7-9C0C5F04C2C4}" type="pres">
      <dgm:prSet presAssocID="{19E585FF-5E5C-4B3E-87CC-B10F9B404811}" presName="Name0" presStyleCnt="0">
        <dgm:presLayoutVars>
          <dgm:dir/>
          <dgm:animLvl val="lvl"/>
          <dgm:resizeHandles val="exact"/>
        </dgm:presLayoutVars>
      </dgm:prSet>
      <dgm:spPr/>
    </dgm:pt>
    <dgm:pt modelId="{053F7E56-FF2F-492B-AED0-E9881CB821AA}" type="pres">
      <dgm:prSet presAssocID="{C67D2D6B-B16D-4C76-8C12-344F5B4436B1}" presName="boxAndChildren" presStyleCnt="0"/>
      <dgm:spPr/>
    </dgm:pt>
    <dgm:pt modelId="{5DEDBF2C-D7A5-4BD7-9D8F-D5DC7D3AC418}" type="pres">
      <dgm:prSet presAssocID="{C67D2D6B-B16D-4C76-8C12-344F5B4436B1}" presName="parentTextBox" presStyleLbl="alignNode1" presStyleIdx="0" presStyleCnt="4"/>
      <dgm:spPr/>
    </dgm:pt>
    <dgm:pt modelId="{935215FF-841B-4F49-998D-3206941F9BD3}" type="pres">
      <dgm:prSet presAssocID="{C67D2D6B-B16D-4C76-8C12-344F5B4436B1}" presName="descendantBox" presStyleLbl="bgAccFollowNode1" presStyleIdx="0" presStyleCnt="4"/>
      <dgm:spPr/>
    </dgm:pt>
    <dgm:pt modelId="{CB039CBD-603D-470B-BFA3-479F0DF023F5}" type="pres">
      <dgm:prSet presAssocID="{2CBC81D5-E1C4-4290-A036-705293D9380A}" presName="sp" presStyleCnt="0"/>
      <dgm:spPr/>
    </dgm:pt>
    <dgm:pt modelId="{72887848-77A5-46FF-838F-453374A9A541}" type="pres">
      <dgm:prSet presAssocID="{25F51D0B-D5B6-41CC-A6C2-A2BF3C8E2DE7}" presName="arrowAndChildren" presStyleCnt="0"/>
      <dgm:spPr/>
    </dgm:pt>
    <dgm:pt modelId="{3833568B-AE32-40B7-B480-34AEBC2DB33C}" type="pres">
      <dgm:prSet presAssocID="{25F51D0B-D5B6-41CC-A6C2-A2BF3C8E2DE7}" presName="parentTextArrow" presStyleLbl="node1" presStyleIdx="0" presStyleCnt="0"/>
      <dgm:spPr/>
    </dgm:pt>
    <dgm:pt modelId="{1BCF0C70-414D-4F61-AFE7-C9A540D26C37}" type="pres">
      <dgm:prSet presAssocID="{25F51D0B-D5B6-41CC-A6C2-A2BF3C8E2DE7}" presName="arrow" presStyleLbl="alignNode1" presStyleIdx="1" presStyleCnt="4"/>
      <dgm:spPr/>
    </dgm:pt>
    <dgm:pt modelId="{E51B0B59-ED3A-4A64-8E2B-A67FBE255A53}" type="pres">
      <dgm:prSet presAssocID="{25F51D0B-D5B6-41CC-A6C2-A2BF3C8E2DE7}" presName="descendantArrow" presStyleLbl="bgAccFollowNode1" presStyleIdx="1" presStyleCnt="4"/>
      <dgm:spPr/>
    </dgm:pt>
    <dgm:pt modelId="{3404F930-5194-4AC2-8EA8-9F7A18CBF233}" type="pres">
      <dgm:prSet presAssocID="{A8ECD401-2DC5-4BFE-92FB-3CFAE7D04CFD}" presName="sp" presStyleCnt="0"/>
      <dgm:spPr/>
    </dgm:pt>
    <dgm:pt modelId="{8AD3AB46-2D3B-4036-BFE6-6F4C2D529974}" type="pres">
      <dgm:prSet presAssocID="{5FE30E39-9F39-42AB-88AF-3005453FC413}" presName="arrowAndChildren" presStyleCnt="0"/>
      <dgm:spPr/>
    </dgm:pt>
    <dgm:pt modelId="{CCDC67F2-A97B-4192-A618-22FD7AE7799A}" type="pres">
      <dgm:prSet presAssocID="{5FE30E39-9F39-42AB-88AF-3005453FC413}" presName="parentTextArrow" presStyleLbl="node1" presStyleIdx="0" presStyleCnt="0"/>
      <dgm:spPr/>
    </dgm:pt>
    <dgm:pt modelId="{6EF53435-E082-472D-A038-A1D6499B6C5E}" type="pres">
      <dgm:prSet presAssocID="{5FE30E39-9F39-42AB-88AF-3005453FC413}" presName="arrow" presStyleLbl="alignNode1" presStyleIdx="2" presStyleCnt="4"/>
      <dgm:spPr/>
    </dgm:pt>
    <dgm:pt modelId="{29CE5199-458F-4B8E-94E0-520754F9D0F6}" type="pres">
      <dgm:prSet presAssocID="{5FE30E39-9F39-42AB-88AF-3005453FC413}" presName="descendantArrow" presStyleLbl="bgAccFollowNode1" presStyleIdx="2" presStyleCnt="4"/>
      <dgm:spPr/>
    </dgm:pt>
    <dgm:pt modelId="{112F8429-161C-4C11-811B-5367616FFA21}" type="pres">
      <dgm:prSet presAssocID="{36CFE792-7365-4406-A8D8-07FF6B061ADB}" presName="sp" presStyleCnt="0"/>
      <dgm:spPr/>
    </dgm:pt>
    <dgm:pt modelId="{F31D4D0B-AA32-4B32-B4D6-15806C48ACFC}" type="pres">
      <dgm:prSet presAssocID="{EED205D8-AF6C-4B47-999A-404AB579B587}" presName="arrowAndChildren" presStyleCnt="0"/>
      <dgm:spPr/>
    </dgm:pt>
    <dgm:pt modelId="{01251CCF-B537-4EF2-8156-912F1BF9F9D3}" type="pres">
      <dgm:prSet presAssocID="{EED205D8-AF6C-4B47-999A-404AB579B587}" presName="parentTextArrow" presStyleLbl="node1" presStyleIdx="0" presStyleCnt="0"/>
      <dgm:spPr/>
    </dgm:pt>
    <dgm:pt modelId="{FD1BCBBC-7091-4966-8E79-65D0C39A6902}" type="pres">
      <dgm:prSet presAssocID="{EED205D8-AF6C-4B47-999A-404AB579B587}" presName="arrow" presStyleLbl="alignNode1" presStyleIdx="3" presStyleCnt="4"/>
      <dgm:spPr/>
    </dgm:pt>
    <dgm:pt modelId="{1399AFA2-63DD-4ED1-B642-B0F3550F7401}" type="pres">
      <dgm:prSet presAssocID="{EED205D8-AF6C-4B47-999A-404AB579B587}" presName="descendantArrow" presStyleLbl="bgAccFollowNode1" presStyleIdx="3" presStyleCnt="4"/>
      <dgm:spPr/>
    </dgm:pt>
  </dgm:ptLst>
  <dgm:cxnLst>
    <dgm:cxn modelId="{943FBC09-4E9F-4E0B-BCDF-EC0E8124F6B0}" srcId="{19E585FF-5E5C-4B3E-87CC-B10F9B404811}" destId="{EED205D8-AF6C-4B47-999A-404AB579B587}" srcOrd="0" destOrd="0" parTransId="{5E86E11A-E969-4747-B11F-2D8F2FC5AF0F}" sibTransId="{36CFE792-7365-4406-A8D8-07FF6B061ADB}"/>
    <dgm:cxn modelId="{1097C71A-A3DE-49CB-AF68-87D7222729A0}" type="presOf" srcId="{D28D609A-F53E-44BF-ABC1-D86918640E4E}" destId="{1399AFA2-63DD-4ED1-B642-B0F3550F7401}" srcOrd="0" destOrd="0" presId="urn:microsoft.com/office/officeart/2016/7/layout/VerticalDownArrowProcess"/>
    <dgm:cxn modelId="{5C4E732D-7AEC-43B6-8E1B-4ECD54EE9497}" type="presOf" srcId="{C67D2D6B-B16D-4C76-8C12-344F5B4436B1}" destId="{5DEDBF2C-D7A5-4BD7-9D8F-D5DC7D3AC418}" srcOrd="0" destOrd="0" presId="urn:microsoft.com/office/officeart/2016/7/layout/VerticalDownArrowProcess"/>
    <dgm:cxn modelId="{B04EDB5D-CEE8-4F3C-90A8-3B6568624D9F}" type="presOf" srcId="{EED205D8-AF6C-4B47-999A-404AB579B587}" destId="{01251CCF-B537-4EF2-8156-912F1BF9F9D3}" srcOrd="0" destOrd="0" presId="urn:microsoft.com/office/officeart/2016/7/layout/VerticalDownArrowProcess"/>
    <dgm:cxn modelId="{88F6EE60-C7D6-4B33-AE23-975A2B1FC69B}" srcId="{19E585FF-5E5C-4B3E-87CC-B10F9B404811}" destId="{5FE30E39-9F39-42AB-88AF-3005453FC413}" srcOrd="1" destOrd="0" parTransId="{761C4FC1-58C7-4B68-8B8C-F4379B59C7A9}" sibTransId="{A8ECD401-2DC5-4BFE-92FB-3CFAE7D04CFD}"/>
    <dgm:cxn modelId="{93E1DC71-6421-4A97-BBD5-F9BE69CF2597}" type="presOf" srcId="{25F51D0B-D5B6-41CC-A6C2-A2BF3C8E2DE7}" destId="{1BCF0C70-414D-4F61-AFE7-C9A540D26C37}" srcOrd="1" destOrd="0" presId="urn:microsoft.com/office/officeart/2016/7/layout/VerticalDownArrowProcess"/>
    <dgm:cxn modelId="{71F25152-AD52-42ED-8298-75F410A5A785}" srcId="{EED205D8-AF6C-4B47-999A-404AB579B587}" destId="{D28D609A-F53E-44BF-ABC1-D86918640E4E}" srcOrd="0" destOrd="0" parTransId="{07B6A65C-F086-44A8-9B06-FFA3BD368F3F}" sibTransId="{56A52F16-6F7F-46B1-B5BA-F3B2EC81F439}"/>
    <dgm:cxn modelId="{17686074-B2EF-46A3-A1A3-E6EF2AE7A687}" type="presOf" srcId="{354E6477-3BF3-45ED-B67D-8FC53AE29411}" destId="{E51B0B59-ED3A-4A64-8E2B-A67FBE255A53}" srcOrd="0" destOrd="0" presId="urn:microsoft.com/office/officeart/2016/7/layout/VerticalDownArrowProcess"/>
    <dgm:cxn modelId="{4056C386-D296-413C-9ECE-98AD7E1B864F}" srcId="{C67D2D6B-B16D-4C76-8C12-344F5B4436B1}" destId="{A16CC58C-7177-4353-82EE-E2D924FBCEB8}" srcOrd="0" destOrd="0" parTransId="{734846C1-9E8E-4A57-A317-C96EC0E973C8}" sibTransId="{7324216D-5279-462A-8338-6B4ED2A97D42}"/>
    <dgm:cxn modelId="{D208028B-87F6-4721-832C-4E90539AFE9A}" srcId="{19E585FF-5E5C-4B3E-87CC-B10F9B404811}" destId="{C67D2D6B-B16D-4C76-8C12-344F5B4436B1}" srcOrd="3" destOrd="0" parTransId="{DCA1CFDB-F178-43EF-B0D2-DCDCC93BA65F}" sibTransId="{606DB032-8B11-4E7E-9C03-390CAC58565C}"/>
    <dgm:cxn modelId="{9186308E-AEBE-43E0-8010-95AA371676AE}" type="presOf" srcId="{A16CC58C-7177-4353-82EE-E2D924FBCEB8}" destId="{935215FF-841B-4F49-998D-3206941F9BD3}" srcOrd="0" destOrd="0" presId="urn:microsoft.com/office/officeart/2016/7/layout/VerticalDownArrowProcess"/>
    <dgm:cxn modelId="{AA9A3390-0053-4DE0-B09C-ED75167B9CA9}" type="presOf" srcId="{25F51D0B-D5B6-41CC-A6C2-A2BF3C8E2DE7}" destId="{3833568B-AE32-40B7-B480-34AEBC2DB33C}" srcOrd="0" destOrd="0" presId="urn:microsoft.com/office/officeart/2016/7/layout/VerticalDownArrowProcess"/>
    <dgm:cxn modelId="{150BA394-4082-4546-91F7-55C1B7F50A95}" type="presOf" srcId="{8C0B129D-7C82-4EA2-B9BE-F7BF634638F7}" destId="{29CE5199-458F-4B8E-94E0-520754F9D0F6}" srcOrd="0" destOrd="0" presId="urn:microsoft.com/office/officeart/2016/7/layout/VerticalDownArrowProcess"/>
    <dgm:cxn modelId="{5118419E-E941-491C-BBDF-B9657F2E2182}" type="presOf" srcId="{5FE30E39-9F39-42AB-88AF-3005453FC413}" destId="{CCDC67F2-A97B-4192-A618-22FD7AE7799A}" srcOrd="0" destOrd="0" presId="urn:microsoft.com/office/officeart/2016/7/layout/VerticalDownArrowProcess"/>
    <dgm:cxn modelId="{1EEBDEA3-1A60-41FE-880A-347AFF1117B8}" srcId="{25F51D0B-D5B6-41CC-A6C2-A2BF3C8E2DE7}" destId="{354E6477-3BF3-45ED-B67D-8FC53AE29411}" srcOrd="0" destOrd="0" parTransId="{3A0B84CB-BC92-401F-808D-93202CAE68F2}" sibTransId="{304EA322-0726-47B8-8938-25FB1E15ED77}"/>
    <dgm:cxn modelId="{26E85CAC-459A-4FB1-9CCF-B55D5506AF6E}" srcId="{5FE30E39-9F39-42AB-88AF-3005453FC413}" destId="{8C0B129D-7C82-4EA2-B9BE-F7BF634638F7}" srcOrd="0" destOrd="0" parTransId="{B5AD38CA-C398-47B0-A415-E1593C3BB4E8}" sibTransId="{06A585B0-ED9F-48E7-BA3A-1B6A5170335D}"/>
    <dgm:cxn modelId="{E272F3B1-8A6A-47C4-B8D4-420BEF1D0054}" srcId="{19E585FF-5E5C-4B3E-87CC-B10F9B404811}" destId="{25F51D0B-D5B6-41CC-A6C2-A2BF3C8E2DE7}" srcOrd="2" destOrd="0" parTransId="{58573E04-0765-4627-ACCE-4CB4A176D18B}" sibTransId="{2CBC81D5-E1C4-4290-A036-705293D9380A}"/>
    <dgm:cxn modelId="{46CE4FB6-4120-47FF-829B-2F9548EFFE2F}" type="presOf" srcId="{5FE30E39-9F39-42AB-88AF-3005453FC413}" destId="{6EF53435-E082-472D-A038-A1D6499B6C5E}" srcOrd="1" destOrd="0" presId="urn:microsoft.com/office/officeart/2016/7/layout/VerticalDownArrowProcess"/>
    <dgm:cxn modelId="{A10788B8-90D2-4DD9-BDC9-6CB1F9B5AAB0}" type="presOf" srcId="{19E585FF-5E5C-4B3E-87CC-B10F9B404811}" destId="{E063A0C5-A0D0-4CBC-BBE7-9C0C5F04C2C4}" srcOrd="0" destOrd="0" presId="urn:microsoft.com/office/officeart/2016/7/layout/VerticalDownArrowProcess"/>
    <dgm:cxn modelId="{AF8E94D0-E8F0-4943-886C-526B94298F37}" type="presOf" srcId="{EED205D8-AF6C-4B47-999A-404AB579B587}" destId="{FD1BCBBC-7091-4966-8E79-65D0C39A6902}" srcOrd="1" destOrd="0" presId="urn:microsoft.com/office/officeart/2016/7/layout/VerticalDownArrowProcess"/>
    <dgm:cxn modelId="{4A84B191-FF1F-4BE7-8551-238CD3AEA01F}" type="presParOf" srcId="{E063A0C5-A0D0-4CBC-BBE7-9C0C5F04C2C4}" destId="{053F7E56-FF2F-492B-AED0-E9881CB821AA}" srcOrd="0" destOrd="0" presId="urn:microsoft.com/office/officeart/2016/7/layout/VerticalDownArrowProcess"/>
    <dgm:cxn modelId="{5FD90906-FFD8-4F21-878F-1506C908B51F}" type="presParOf" srcId="{053F7E56-FF2F-492B-AED0-E9881CB821AA}" destId="{5DEDBF2C-D7A5-4BD7-9D8F-D5DC7D3AC418}" srcOrd="0" destOrd="0" presId="urn:microsoft.com/office/officeart/2016/7/layout/VerticalDownArrowProcess"/>
    <dgm:cxn modelId="{81060364-D9CB-43F4-A8D0-3ED223C17E4A}" type="presParOf" srcId="{053F7E56-FF2F-492B-AED0-E9881CB821AA}" destId="{935215FF-841B-4F49-998D-3206941F9BD3}" srcOrd="1" destOrd="0" presId="urn:microsoft.com/office/officeart/2016/7/layout/VerticalDownArrowProcess"/>
    <dgm:cxn modelId="{E3EC3645-1C32-45FF-ACAC-1EE02152B67F}" type="presParOf" srcId="{E063A0C5-A0D0-4CBC-BBE7-9C0C5F04C2C4}" destId="{CB039CBD-603D-470B-BFA3-479F0DF023F5}" srcOrd="1" destOrd="0" presId="urn:microsoft.com/office/officeart/2016/7/layout/VerticalDownArrowProcess"/>
    <dgm:cxn modelId="{7FA01BEB-8D0A-4D21-876C-C802EB1C432C}" type="presParOf" srcId="{E063A0C5-A0D0-4CBC-BBE7-9C0C5F04C2C4}" destId="{72887848-77A5-46FF-838F-453374A9A541}" srcOrd="2" destOrd="0" presId="urn:microsoft.com/office/officeart/2016/7/layout/VerticalDownArrowProcess"/>
    <dgm:cxn modelId="{C4F937AC-82F8-4D78-A8CD-5562DD589244}" type="presParOf" srcId="{72887848-77A5-46FF-838F-453374A9A541}" destId="{3833568B-AE32-40B7-B480-34AEBC2DB33C}" srcOrd="0" destOrd="0" presId="urn:microsoft.com/office/officeart/2016/7/layout/VerticalDownArrowProcess"/>
    <dgm:cxn modelId="{C0BAF9A3-E5B4-45E6-B13D-88DCA021F5DD}" type="presParOf" srcId="{72887848-77A5-46FF-838F-453374A9A541}" destId="{1BCF0C70-414D-4F61-AFE7-C9A540D26C37}" srcOrd="1" destOrd="0" presId="urn:microsoft.com/office/officeart/2016/7/layout/VerticalDownArrowProcess"/>
    <dgm:cxn modelId="{973BCD41-DE6B-4A43-9BF9-E9DC1C6F8AF5}" type="presParOf" srcId="{72887848-77A5-46FF-838F-453374A9A541}" destId="{E51B0B59-ED3A-4A64-8E2B-A67FBE255A53}" srcOrd="2" destOrd="0" presId="urn:microsoft.com/office/officeart/2016/7/layout/VerticalDownArrowProcess"/>
    <dgm:cxn modelId="{2838D0B4-4E39-45D0-8412-C4B01570CAC5}" type="presParOf" srcId="{E063A0C5-A0D0-4CBC-BBE7-9C0C5F04C2C4}" destId="{3404F930-5194-4AC2-8EA8-9F7A18CBF233}" srcOrd="3" destOrd="0" presId="urn:microsoft.com/office/officeart/2016/7/layout/VerticalDownArrowProcess"/>
    <dgm:cxn modelId="{BF180EBD-25B2-466F-B58B-811B4647BB76}" type="presParOf" srcId="{E063A0C5-A0D0-4CBC-BBE7-9C0C5F04C2C4}" destId="{8AD3AB46-2D3B-4036-BFE6-6F4C2D529974}" srcOrd="4" destOrd="0" presId="urn:microsoft.com/office/officeart/2016/7/layout/VerticalDownArrowProcess"/>
    <dgm:cxn modelId="{02661AD8-DF9C-46C3-BDB1-641F5BEB5094}" type="presParOf" srcId="{8AD3AB46-2D3B-4036-BFE6-6F4C2D529974}" destId="{CCDC67F2-A97B-4192-A618-22FD7AE7799A}" srcOrd="0" destOrd="0" presId="urn:microsoft.com/office/officeart/2016/7/layout/VerticalDownArrowProcess"/>
    <dgm:cxn modelId="{F8123861-4352-4558-98F1-96D1F837ACDC}" type="presParOf" srcId="{8AD3AB46-2D3B-4036-BFE6-6F4C2D529974}" destId="{6EF53435-E082-472D-A038-A1D6499B6C5E}" srcOrd="1" destOrd="0" presId="urn:microsoft.com/office/officeart/2016/7/layout/VerticalDownArrowProcess"/>
    <dgm:cxn modelId="{CF95B936-8B8A-49E4-AE3D-DEEFE6C356C1}" type="presParOf" srcId="{8AD3AB46-2D3B-4036-BFE6-6F4C2D529974}" destId="{29CE5199-458F-4B8E-94E0-520754F9D0F6}" srcOrd="2" destOrd="0" presId="urn:microsoft.com/office/officeart/2016/7/layout/VerticalDownArrowProcess"/>
    <dgm:cxn modelId="{BB3F2FD3-BCE6-4F22-86FE-9CF113E02858}" type="presParOf" srcId="{E063A0C5-A0D0-4CBC-BBE7-9C0C5F04C2C4}" destId="{112F8429-161C-4C11-811B-5367616FFA21}" srcOrd="5" destOrd="0" presId="urn:microsoft.com/office/officeart/2016/7/layout/VerticalDownArrowProcess"/>
    <dgm:cxn modelId="{77248D2E-E869-41FD-9DBA-75EF50AED7A4}" type="presParOf" srcId="{E063A0C5-A0D0-4CBC-BBE7-9C0C5F04C2C4}" destId="{F31D4D0B-AA32-4B32-B4D6-15806C48ACFC}" srcOrd="6" destOrd="0" presId="urn:microsoft.com/office/officeart/2016/7/layout/VerticalDownArrowProcess"/>
    <dgm:cxn modelId="{AB61B8D0-23B6-4893-A076-672F4E7684B1}" type="presParOf" srcId="{F31D4D0B-AA32-4B32-B4D6-15806C48ACFC}" destId="{01251CCF-B537-4EF2-8156-912F1BF9F9D3}" srcOrd="0" destOrd="0" presId="urn:microsoft.com/office/officeart/2016/7/layout/VerticalDownArrowProcess"/>
    <dgm:cxn modelId="{34B37818-D2C5-49D4-9DA9-C4B56D708E1F}" type="presParOf" srcId="{F31D4D0B-AA32-4B32-B4D6-15806C48ACFC}" destId="{FD1BCBBC-7091-4966-8E79-65D0C39A6902}" srcOrd="1" destOrd="0" presId="urn:microsoft.com/office/officeart/2016/7/layout/VerticalDownArrowProcess"/>
    <dgm:cxn modelId="{9E6158B4-8B79-483B-9303-AAFB847AE77A}" type="presParOf" srcId="{F31D4D0B-AA32-4B32-B4D6-15806C48ACFC}" destId="{1399AFA2-63DD-4ED1-B642-B0F3550F740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911B41F-32CB-4CA7-9BEA-60560AC8B60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4CFE672-83E8-4B0E-B3CC-E6E7718A2084}">
      <dgm:prSet/>
      <dgm:spPr/>
      <dgm:t>
        <a:bodyPr/>
        <a:lstStyle/>
        <a:p>
          <a:r>
            <a:rPr lang="en-US"/>
            <a:t>Each student will need to add an ALTERNATE (elective) CHOICE</a:t>
          </a:r>
        </a:p>
      </dgm:t>
    </dgm:pt>
    <dgm:pt modelId="{22BFBF83-A18E-4C22-9316-D948166BDED5}" type="parTrans" cxnId="{EE363584-E509-4AEA-9337-62496C51ED44}">
      <dgm:prSet/>
      <dgm:spPr/>
      <dgm:t>
        <a:bodyPr/>
        <a:lstStyle/>
        <a:p>
          <a:endParaRPr lang="en-US"/>
        </a:p>
      </dgm:t>
    </dgm:pt>
    <dgm:pt modelId="{0E9DB82C-A92A-4F2A-B9F0-10806BF2910D}" type="sibTrans" cxnId="{EE363584-E509-4AEA-9337-62496C51ED44}">
      <dgm:prSet/>
      <dgm:spPr/>
      <dgm:t>
        <a:bodyPr/>
        <a:lstStyle/>
        <a:p>
          <a:endParaRPr lang="en-US"/>
        </a:p>
      </dgm:t>
    </dgm:pt>
    <dgm:pt modelId="{993B9E44-38BF-4AC3-B51A-A9595240C125}">
      <dgm:prSet/>
      <dgm:spPr/>
      <dgm:t>
        <a:bodyPr/>
        <a:lstStyle/>
        <a:p>
          <a:r>
            <a:rPr lang="en-US"/>
            <a:t>Choose a BACKUP Option that you would be happy with</a:t>
          </a:r>
        </a:p>
      </dgm:t>
    </dgm:pt>
    <dgm:pt modelId="{86701570-0C98-492A-967F-D2B3B24D0110}" type="parTrans" cxnId="{FFF771BB-7FE9-4709-AE75-66E42D03C3DC}">
      <dgm:prSet/>
      <dgm:spPr/>
      <dgm:t>
        <a:bodyPr/>
        <a:lstStyle/>
        <a:p>
          <a:endParaRPr lang="en-US"/>
        </a:p>
      </dgm:t>
    </dgm:pt>
    <dgm:pt modelId="{AEC958BA-E38A-434D-A1F9-7D06E83F78DD}" type="sibTrans" cxnId="{FFF771BB-7FE9-4709-AE75-66E42D03C3DC}">
      <dgm:prSet/>
      <dgm:spPr/>
      <dgm:t>
        <a:bodyPr/>
        <a:lstStyle/>
        <a:p>
          <a:endParaRPr lang="en-US"/>
        </a:p>
      </dgm:t>
    </dgm:pt>
    <dgm:pt modelId="{227E42EB-3CF4-4111-9949-6A08335BCF23}" type="pres">
      <dgm:prSet presAssocID="{B911B41F-32CB-4CA7-9BEA-60560AC8B607}" presName="linear" presStyleCnt="0">
        <dgm:presLayoutVars>
          <dgm:animLvl val="lvl"/>
          <dgm:resizeHandles val="exact"/>
        </dgm:presLayoutVars>
      </dgm:prSet>
      <dgm:spPr/>
    </dgm:pt>
    <dgm:pt modelId="{B94DF79E-D914-4FB5-8F50-4174956B6DFF}" type="pres">
      <dgm:prSet presAssocID="{D4CFE672-83E8-4B0E-B3CC-E6E7718A2084}" presName="parentText" presStyleLbl="node1" presStyleIdx="0" presStyleCnt="2">
        <dgm:presLayoutVars>
          <dgm:chMax val="0"/>
          <dgm:bulletEnabled val="1"/>
        </dgm:presLayoutVars>
      </dgm:prSet>
      <dgm:spPr/>
    </dgm:pt>
    <dgm:pt modelId="{114C7FA9-2711-4A10-9982-7C76928F7DC3}" type="pres">
      <dgm:prSet presAssocID="{0E9DB82C-A92A-4F2A-B9F0-10806BF2910D}" presName="spacer" presStyleCnt="0"/>
      <dgm:spPr/>
    </dgm:pt>
    <dgm:pt modelId="{BD5B7B11-B898-4C8D-B4C5-F03BF750A4F6}" type="pres">
      <dgm:prSet presAssocID="{993B9E44-38BF-4AC3-B51A-A9595240C125}" presName="parentText" presStyleLbl="node1" presStyleIdx="1" presStyleCnt="2">
        <dgm:presLayoutVars>
          <dgm:chMax val="0"/>
          <dgm:bulletEnabled val="1"/>
        </dgm:presLayoutVars>
      </dgm:prSet>
      <dgm:spPr/>
    </dgm:pt>
  </dgm:ptLst>
  <dgm:cxnLst>
    <dgm:cxn modelId="{CA92103A-CFB5-4B09-980A-CDE8599C3F90}" type="presOf" srcId="{993B9E44-38BF-4AC3-B51A-A9595240C125}" destId="{BD5B7B11-B898-4C8D-B4C5-F03BF750A4F6}" srcOrd="0" destOrd="0" presId="urn:microsoft.com/office/officeart/2005/8/layout/vList2"/>
    <dgm:cxn modelId="{3D71DD3E-24DF-43FC-9D3B-5B7E7ACF8A1D}" type="presOf" srcId="{D4CFE672-83E8-4B0E-B3CC-E6E7718A2084}" destId="{B94DF79E-D914-4FB5-8F50-4174956B6DFF}" srcOrd="0" destOrd="0" presId="urn:microsoft.com/office/officeart/2005/8/layout/vList2"/>
    <dgm:cxn modelId="{EE363584-E509-4AEA-9337-62496C51ED44}" srcId="{B911B41F-32CB-4CA7-9BEA-60560AC8B607}" destId="{D4CFE672-83E8-4B0E-B3CC-E6E7718A2084}" srcOrd="0" destOrd="0" parTransId="{22BFBF83-A18E-4C22-9316-D948166BDED5}" sibTransId="{0E9DB82C-A92A-4F2A-B9F0-10806BF2910D}"/>
    <dgm:cxn modelId="{937AE6B4-7858-4EED-A0BA-A87FB1B85DB4}" type="presOf" srcId="{B911B41F-32CB-4CA7-9BEA-60560AC8B607}" destId="{227E42EB-3CF4-4111-9949-6A08335BCF23}" srcOrd="0" destOrd="0" presId="urn:microsoft.com/office/officeart/2005/8/layout/vList2"/>
    <dgm:cxn modelId="{FFF771BB-7FE9-4709-AE75-66E42D03C3DC}" srcId="{B911B41F-32CB-4CA7-9BEA-60560AC8B607}" destId="{993B9E44-38BF-4AC3-B51A-A9595240C125}" srcOrd="1" destOrd="0" parTransId="{86701570-0C98-492A-967F-D2B3B24D0110}" sibTransId="{AEC958BA-E38A-434D-A1F9-7D06E83F78DD}"/>
    <dgm:cxn modelId="{060D9EA3-FA11-49EF-9B5A-E51C14615103}" type="presParOf" srcId="{227E42EB-3CF4-4111-9949-6A08335BCF23}" destId="{B94DF79E-D914-4FB5-8F50-4174956B6DFF}" srcOrd="0" destOrd="0" presId="urn:microsoft.com/office/officeart/2005/8/layout/vList2"/>
    <dgm:cxn modelId="{6C60828C-4BB9-4A01-A711-5D47F216D0A8}" type="presParOf" srcId="{227E42EB-3CF4-4111-9949-6A08335BCF23}" destId="{114C7FA9-2711-4A10-9982-7C76928F7DC3}" srcOrd="1" destOrd="0" presId="urn:microsoft.com/office/officeart/2005/8/layout/vList2"/>
    <dgm:cxn modelId="{95B82606-1973-41BD-BCFD-1D46EACCA07E}" type="presParOf" srcId="{227E42EB-3CF4-4111-9949-6A08335BCF23}" destId="{BD5B7B11-B898-4C8D-B4C5-F03BF750A4F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911B41F-32CB-4CA7-9BEA-60560AC8B60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4CFE672-83E8-4B0E-B3CC-E6E7718A2084}">
      <dgm:prSet/>
      <dgm:spPr/>
      <dgm:t>
        <a:bodyPr/>
        <a:lstStyle/>
        <a:p>
          <a:r>
            <a:rPr lang="en-US" dirty="0" err="1"/>
            <a:t>MyBLUEPRINT</a:t>
          </a:r>
          <a:endParaRPr lang="en-US" dirty="0"/>
        </a:p>
      </dgm:t>
    </dgm:pt>
    <dgm:pt modelId="{22BFBF83-A18E-4C22-9316-D948166BDED5}" type="parTrans" cxnId="{EE363584-E509-4AEA-9337-62496C51ED44}">
      <dgm:prSet/>
      <dgm:spPr/>
      <dgm:t>
        <a:bodyPr/>
        <a:lstStyle/>
        <a:p>
          <a:endParaRPr lang="en-US"/>
        </a:p>
      </dgm:t>
    </dgm:pt>
    <dgm:pt modelId="{0E9DB82C-A92A-4F2A-B9F0-10806BF2910D}" type="sibTrans" cxnId="{EE363584-E509-4AEA-9337-62496C51ED44}">
      <dgm:prSet/>
      <dgm:spPr/>
      <dgm:t>
        <a:bodyPr/>
        <a:lstStyle/>
        <a:p>
          <a:endParaRPr lang="en-US"/>
        </a:p>
      </dgm:t>
    </dgm:pt>
    <dgm:pt modelId="{84E155B3-0286-4F39-BE65-DCDCE652B4D4}">
      <dgm:prSet/>
      <dgm:spPr/>
      <dgm:t>
        <a:bodyPr/>
        <a:lstStyle/>
        <a:p>
          <a:r>
            <a:rPr lang="en-CA">
              <a:hlinkClick xmlns:r="http://schemas.openxmlformats.org/officeDocument/2006/relationships" r:id="rId1"/>
            </a:rPr>
            <a:t>myBlueprint</a:t>
          </a:r>
          <a:endParaRPr lang="en-CA"/>
        </a:p>
      </dgm:t>
    </dgm:pt>
    <dgm:pt modelId="{C6256BAC-C83D-48E3-B983-0C5089AA9E58}" type="parTrans" cxnId="{EA4CB874-4D25-4CC0-965B-AB3E6721CB74}">
      <dgm:prSet/>
      <dgm:spPr/>
      <dgm:t>
        <a:bodyPr/>
        <a:lstStyle/>
        <a:p>
          <a:endParaRPr lang="en-CA"/>
        </a:p>
      </dgm:t>
    </dgm:pt>
    <dgm:pt modelId="{67449C88-5455-42CB-A234-9E4DB49787D3}" type="sibTrans" cxnId="{EA4CB874-4D25-4CC0-965B-AB3E6721CB74}">
      <dgm:prSet/>
      <dgm:spPr/>
      <dgm:t>
        <a:bodyPr/>
        <a:lstStyle/>
        <a:p>
          <a:endParaRPr lang="en-CA"/>
        </a:p>
      </dgm:t>
    </dgm:pt>
    <dgm:pt modelId="{227E42EB-3CF4-4111-9949-6A08335BCF23}" type="pres">
      <dgm:prSet presAssocID="{B911B41F-32CB-4CA7-9BEA-60560AC8B607}" presName="linear" presStyleCnt="0">
        <dgm:presLayoutVars>
          <dgm:animLvl val="lvl"/>
          <dgm:resizeHandles val="exact"/>
        </dgm:presLayoutVars>
      </dgm:prSet>
      <dgm:spPr/>
    </dgm:pt>
    <dgm:pt modelId="{B94DF79E-D914-4FB5-8F50-4174956B6DFF}" type="pres">
      <dgm:prSet presAssocID="{D4CFE672-83E8-4B0E-B3CC-E6E7718A2084}" presName="parentText" presStyleLbl="node1" presStyleIdx="0" presStyleCnt="2">
        <dgm:presLayoutVars>
          <dgm:chMax val="0"/>
          <dgm:bulletEnabled val="1"/>
        </dgm:presLayoutVars>
      </dgm:prSet>
      <dgm:spPr/>
    </dgm:pt>
    <dgm:pt modelId="{114C7FA9-2711-4A10-9982-7C76928F7DC3}" type="pres">
      <dgm:prSet presAssocID="{0E9DB82C-A92A-4F2A-B9F0-10806BF2910D}" presName="spacer" presStyleCnt="0"/>
      <dgm:spPr/>
    </dgm:pt>
    <dgm:pt modelId="{42B26E27-A15E-477F-934A-5354B3749CB1}" type="pres">
      <dgm:prSet presAssocID="{84E155B3-0286-4F39-BE65-DCDCE652B4D4}" presName="parentText" presStyleLbl="node1" presStyleIdx="1" presStyleCnt="2">
        <dgm:presLayoutVars>
          <dgm:chMax val="0"/>
          <dgm:bulletEnabled val="1"/>
        </dgm:presLayoutVars>
      </dgm:prSet>
      <dgm:spPr/>
    </dgm:pt>
  </dgm:ptLst>
  <dgm:cxnLst>
    <dgm:cxn modelId="{3D71DD3E-24DF-43FC-9D3B-5B7E7ACF8A1D}" type="presOf" srcId="{D4CFE672-83E8-4B0E-B3CC-E6E7718A2084}" destId="{B94DF79E-D914-4FB5-8F50-4174956B6DFF}" srcOrd="0" destOrd="0" presId="urn:microsoft.com/office/officeart/2005/8/layout/vList2"/>
    <dgm:cxn modelId="{EA4CB874-4D25-4CC0-965B-AB3E6721CB74}" srcId="{B911B41F-32CB-4CA7-9BEA-60560AC8B607}" destId="{84E155B3-0286-4F39-BE65-DCDCE652B4D4}" srcOrd="1" destOrd="0" parTransId="{C6256BAC-C83D-48E3-B983-0C5089AA9E58}" sibTransId="{67449C88-5455-42CB-A234-9E4DB49787D3}"/>
    <dgm:cxn modelId="{EE363584-E509-4AEA-9337-62496C51ED44}" srcId="{B911B41F-32CB-4CA7-9BEA-60560AC8B607}" destId="{D4CFE672-83E8-4B0E-B3CC-E6E7718A2084}" srcOrd="0" destOrd="0" parTransId="{22BFBF83-A18E-4C22-9316-D948166BDED5}" sibTransId="{0E9DB82C-A92A-4F2A-B9F0-10806BF2910D}"/>
    <dgm:cxn modelId="{937AE6B4-7858-4EED-A0BA-A87FB1B85DB4}" type="presOf" srcId="{B911B41F-32CB-4CA7-9BEA-60560AC8B607}" destId="{227E42EB-3CF4-4111-9949-6A08335BCF23}" srcOrd="0" destOrd="0" presId="urn:microsoft.com/office/officeart/2005/8/layout/vList2"/>
    <dgm:cxn modelId="{C2C79FFC-F0BD-4B73-8491-BEC21A61CF7D}" type="presOf" srcId="{84E155B3-0286-4F39-BE65-DCDCE652B4D4}" destId="{42B26E27-A15E-477F-934A-5354B3749CB1}" srcOrd="0" destOrd="0" presId="urn:microsoft.com/office/officeart/2005/8/layout/vList2"/>
    <dgm:cxn modelId="{060D9EA3-FA11-49EF-9B5A-E51C14615103}" type="presParOf" srcId="{227E42EB-3CF4-4111-9949-6A08335BCF23}" destId="{B94DF79E-D914-4FB5-8F50-4174956B6DFF}" srcOrd="0" destOrd="0" presId="urn:microsoft.com/office/officeart/2005/8/layout/vList2"/>
    <dgm:cxn modelId="{6C60828C-4BB9-4A01-A711-5D47F216D0A8}" type="presParOf" srcId="{227E42EB-3CF4-4111-9949-6A08335BCF23}" destId="{114C7FA9-2711-4A10-9982-7C76928F7DC3}" srcOrd="1" destOrd="0" presId="urn:microsoft.com/office/officeart/2005/8/layout/vList2"/>
    <dgm:cxn modelId="{C26784D7-61D9-4D29-9E53-617E5176304F}" type="presParOf" srcId="{227E42EB-3CF4-4111-9949-6A08335BCF23}" destId="{42B26E27-A15E-477F-934A-5354B3749CB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87298B-378D-45F9-AD42-9C4F2BF7DCB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F23BF37-5351-4D0E-9658-DC368E049CDC}">
      <dgm:prSet/>
      <dgm:spPr/>
      <dgm:t>
        <a:bodyPr/>
        <a:lstStyle/>
        <a:p>
          <a:r>
            <a:rPr lang="en-US" b="1"/>
            <a:t>Best for students who</a:t>
          </a:r>
          <a:r>
            <a:rPr lang="en-CA" b="1"/>
            <a:t>:</a:t>
          </a:r>
          <a:endParaRPr lang="en-US"/>
        </a:p>
      </dgm:t>
    </dgm:pt>
    <dgm:pt modelId="{D459ECAC-6A95-43A2-9F9F-3C067FA9D1C7}" type="parTrans" cxnId="{35686281-9CC7-4196-B7F3-9095E43832D6}">
      <dgm:prSet/>
      <dgm:spPr/>
      <dgm:t>
        <a:bodyPr/>
        <a:lstStyle/>
        <a:p>
          <a:endParaRPr lang="en-US"/>
        </a:p>
      </dgm:t>
    </dgm:pt>
    <dgm:pt modelId="{C685EC96-544C-42DA-8416-201EA0A64C81}" type="sibTrans" cxnId="{35686281-9CC7-4196-B7F3-9095E43832D6}">
      <dgm:prSet/>
      <dgm:spPr/>
      <dgm:t>
        <a:bodyPr/>
        <a:lstStyle/>
        <a:p>
          <a:endParaRPr lang="en-US"/>
        </a:p>
      </dgm:t>
    </dgm:pt>
    <dgm:pt modelId="{96DD00EB-4402-477B-867E-BE4D4EFD1052}">
      <dgm:prSet/>
      <dgm:spPr/>
      <dgm:t>
        <a:bodyPr/>
        <a:lstStyle/>
        <a:p>
          <a:r>
            <a:rPr lang="en-CA"/>
            <a:t>Enjoy theory and analyzing results</a:t>
          </a:r>
          <a:endParaRPr lang="en-US"/>
        </a:p>
      </dgm:t>
    </dgm:pt>
    <dgm:pt modelId="{099B9466-7326-403A-BF8D-A8B026C5AED0}" type="parTrans" cxnId="{F86709DD-B770-4515-B126-ABADE738CF11}">
      <dgm:prSet/>
      <dgm:spPr/>
      <dgm:t>
        <a:bodyPr/>
        <a:lstStyle/>
        <a:p>
          <a:endParaRPr lang="en-US"/>
        </a:p>
      </dgm:t>
    </dgm:pt>
    <dgm:pt modelId="{1CB69B54-FB5C-4693-872F-C8CDF4EBD935}" type="sibTrans" cxnId="{F86709DD-B770-4515-B126-ABADE738CF11}">
      <dgm:prSet/>
      <dgm:spPr/>
      <dgm:t>
        <a:bodyPr/>
        <a:lstStyle/>
        <a:p>
          <a:endParaRPr lang="en-US"/>
        </a:p>
      </dgm:t>
    </dgm:pt>
    <dgm:pt modelId="{A04852DA-4118-4A9D-865D-C4D1B8A8538D}">
      <dgm:prSet/>
      <dgm:spPr/>
      <dgm:t>
        <a:bodyPr/>
        <a:lstStyle/>
        <a:p>
          <a:r>
            <a:rPr lang="en-CA"/>
            <a:t>Are abstract, reflective learners</a:t>
          </a:r>
          <a:endParaRPr lang="en-US"/>
        </a:p>
      </dgm:t>
    </dgm:pt>
    <dgm:pt modelId="{9A9BC33B-14BF-445A-9855-217CDBE43022}" type="parTrans" cxnId="{1EA70959-A953-497A-A513-028942033916}">
      <dgm:prSet/>
      <dgm:spPr/>
      <dgm:t>
        <a:bodyPr/>
        <a:lstStyle/>
        <a:p>
          <a:endParaRPr lang="en-US"/>
        </a:p>
      </dgm:t>
    </dgm:pt>
    <dgm:pt modelId="{2F0FE23B-5896-45B1-B82D-952016CF9033}" type="sibTrans" cxnId="{1EA70959-A953-497A-A513-028942033916}">
      <dgm:prSet/>
      <dgm:spPr/>
      <dgm:t>
        <a:bodyPr/>
        <a:lstStyle/>
        <a:p>
          <a:endParaRPr lang="en-US"/>
        </a:p>
      </dgm:t>
    </dgm:pt>
    <dgm:pt modelId="{D89ED2E5-EB88-421C-B0B8-7BFF4B330B79}">
      <dgm:prSet/>
      <dgm:spPr/>
      <dgm:t>
        <a:bodyPr/>
        <a:lstStyle/>
        <a:p>
          <a:r>
            <a:rPr lang="en-CA"/>
            <a:t>Can work independently</a:t>
          </a:r>
          <a:endParaRPr lang="en-US"/>
        </a:p>
      </dgm:t>
    </dgm:pt>
    <dgm:pt modelId="{39003901-B8C4-4CCA-9480-9A92DFA0BC2E}" type="parTrans" cxnId="{C2B70315-560A-42F4-8345-8EAE5489BC47}">
      <dgm:prSet/>
      <dgm:spPr/>
      <dgm:t>
        <a:bodyPr/>
        <a:lstStyle/>
        <a:p>
          <a:endParaRPr lang="en-US"/>
        </a:p>
      </dgm:t>
    </dgm:pt>
    <dgm:pt modelId="{4D29C327-BCE5-4254-A3E2-3787C26D904C}" type="sibTrans" cxnId="{C2B70315-560A-42F4-8345-8EAE5489BC47}">
      <dgm:prSet/>
      <dgm:spPr/>
      <dgm:t>
        <a:bodyPr/>
        <a:lstStyle/>
        <a:p>
          <a:endParaRPr lang="en-US"/>
        </a:p>
      </dgm:t>
    </dgm:pt>
    <dgm:pt modelId="{D23327E5-A40E-471E-A00B-08B3C131E5DF}">
      <dgm:prSet/>
      <dgm:spPr/>
      <dgm:t>
        <a:bodyPr/>
        <a:lstStyle/>
        <a:p>
          <a:r>
            <a:rPr lang="en-CA"/>
            <a:t>Homework an expectation</a:t>
          </a:r>
          <a:endParaRPr lang="en-US"/>
        </a:p>
      </dgm:t>
    </dgm:pt>
    <dgm:pt modelId="{CD30BC6F-3A83-4707-8BD0-30E2A4D03520}" type="parTrans" cxnId="{D29B59C3-2BC8-493C-B9B7-8074544F290D}">
      <dgm:prSet/>
      <dgm:spPr/>
      <dgm:t>
        <a:bodyPr/>
        <a:lstStyle/>
        <a:p>
          <a:endParaRPr lang="en-US"/>
        </a:p>
      </dgm:t>
    </dgm:pt>
    <dgm:pt modelId="{9E26FE8A-8513-4C64-9E83-AE62D61F67E7}" type="sibTrans" cxnId="{D29B59C3-2BC8-493C-B9B7-8074544F290D}">
      <dgm:prSet/>
      <dgm:spPr/>
      <dgm:t>
        <a:bodyPr/>
        <a:lstStyle/>
        <a:p>
          <a:endParaRPr lang="en-US"/>
        </a:p>
      </dgm:t>
    </dgm:pt>
    <dgm:pt modelId="{CA92D1D1-2B54-4ACD-A7B6-643AF467C639}">
      <dgm:prSet/>
      <dgm:spPr/>
      <dgm:t>
        <a:bodyPr/>
        <a:lstStyle/>
        <a:p>
          <a:r>
            <a:rPr lang="en-CA"/>
            <a:t>Typically bound for university</a:t>
          </a:r>
          <a:endParaRPr lang="en-US"/>
        </a:p>
      </dgm:t>
    </dgm:pt>
    <dgm:pt modelId="{9A993328-5D5A-4C1E-A9DF-232B88F3FF08}" type="parTrans" cxnId="{72C478E7-B12B-4326-9B7D-F544F0DA737C}">
      <dgm:prSet/>
      <dgm:spPr/>
      <dgm:t>
        <a:bodyPr/>
        <a:lstStyle/>
        <a:p>
          <a:endParaRPr lang="en-US"/>
        </a:p>
      </dgm:t>
    </dgm:pt>
    <dgm:pt modelId="{D7C39C22-EBFD-4140-A2BF-FDB3C3D5BB3C}" type="sibTrans" cxnId="{72C478E7-B12B-4326-9B7D-F544F0DA737C}">
      <dgm:prSet/>
      <dgm:spPr/>
      <dgm:t>
        <a:bodyPr/>
        <a:lstStyle/>
        <a:p>
          <a:endParaRPr lang="en-US"/>
        </a:p>
      </dgm:t>
    </dgm:pt>
    <dgm:pt modelId="{009958D2-9D10-48B8-80DF-76C1DB7FD3CF}" type="pres">
      <dgm:prSet presAssocID="{8887298B-378D-45F9-AD42-9C4F2BF7DCB8}" presName="vert0" presStyleCnt="0">
        <dgm:presLayoutVars>
          <dgm:dir/>
          <dgm:animOne val="branch"/>
          <dgm:animLvl val="lvl"/>
        </dgm:presLayoutVars>
      </dgm:prSet>
      <dgm:spPr/>
    </dgm:pt>
    <dgm:pt modelId="{4D10841F-78C9-4FF3-8C44-A7E983917663}" type="pres">
      <dgm:prSet presAssocID="{9F23BF37-5351-4D0E-9658-DC368E049CDC}" presName="thickLine" presStyleLbl="alignNode1" presStyleIdx="0" presStyleCnt="1"/>
      <dgm:spPr/>
    </dgm:pt>
    <dgm:pt modelId="{41411DCC-538F-4997-AEC8-15BEB96ADB96}" type="pres">
      <dgm:prSet presAssocID="{9F23BF37-5351-4D0E-9658-DC368E049CDC}" presName="horz1" presStyleCnt="0"/>
      <dgm:spPr/>
    </dgm:pt>
    <dgm:pt modelId="{593E14EB-8CD4-40B1-B3DD-FF4059FBE50B}" type="pres">
      <dgm:prSet presAssocID="{9F23BF37-5351-4D0E-9658-DC368E049CDC}" presName="tx1" presStyleLbl="revTx" presStyleIdx="0" presStyleCnt="6"/>
      <dgm:spPr/>
    </dgm:pt>
    <dgm:pt modelId="{EA3D9629-729C-4703-8CDD-5EC062BF990D}" type="pres">
      <dgm:prSet presAssocID="{9F23BF37-5351-4D0E-9658-DC368E049CDC}" presName="vert1" presStyleCnt="0"/>
      <dgm:spPr/>
    </dgm:pt>
    <dgm:pt modelId="{9140EAB9-D3A8-47EB-B58B-DE98C6A6C1D0}" type="pres">
      <dgm:prSet presAssocID="{96DD00EB-4402-477B-867E-BE4D4EFD1052}" presName="vertSpace2a" presStyleCnt="0"/>
      <dgm:spPr/>
    </dgm:pt>
    <dgm:pt modelId="{96E4951E-6DDE-4B7E-9595-1F1763A752DF}" type="pres">
      <dgm:prSet presAssocID="{96DD00EB-4402-477B-867E-BE4D4EFD1052}" presName="horz2" presStyleCnt="0"/>
      <dgm:spPr/>
    </dgm:pt>
    <dgm:pt modelId="{EF2DDD60-F78E-4F03-AC63-99A1CC8D29DB}" type="pres">
      <dgm:prSet presAssocID="{96DD00EB-4402-477B-867E-BE4D4EFD1052}" presName="horzSpace2" presStyleCnt="0"/>
      <dgm:spPr/>
    </dgm:pt>
    <dgm:pt modelId="{950B5216-ED21-4AEF-BDB6-8B1D71BD614E}" type="pres">
      <dgm:prSet presAssocID="{96DD00EB-4402-477B-867E-BE4D4EFD1052}" presName="tx2" presStyleLbl="revTx" presStyleIdx="1" presStyleCnt="6"/>
      <dgm:spPr/>
    </dgm:pt>
    <dgm:pt modelId="{F63F49EB-FC61-40CD-92C6-2FCA699DC410}" type="pres">
      <dgm:prSet presAssocID="{96DD00EB-4402-477B-867E-BE4D4EFD1052}" presName="vert2" presStyleCnt="0"/>
      <dgm:spPr/>
    </dgm:pt>
    <dgm:pt modelId="{3DC977DB-9F73-4E8B-8013-B44A50538AA9}" type="pres">
      <dgm:prSet presAssocID="{96DD00EB-4402-477B-867E-BE4D4EFD1052}" presName="thinLine2b" presStyleLbl="callout" presStyleIdx="0" presStyleCnt="5"/>
      <dgm:spPr/>
    </dgm:pt>
    <dgm:pt modelId="{08EE53CC-B9AA-4C14-B8A5-A38972914844}" type="pres">
      <dgm:prSet presAssocID="{96DD00EB-4402-477B-867E-BE4D4EFD1052}" presName="vertSpace2b" presStyleCnt="0"/>
      <dgm:spPr/>
    </dgm:pt>
    <dgm:pt modelId="{F17F66A3-0C1B-4EF7-AB67-E2D55C8BA918}" type="pres">
      <dgm:prSet presAssocID="{A04852DA-4118-4A9D-865D-C4D1B8A8538D}" presName="horz2" presStyleCnt="0"/>
      <dgm:spPr/>
    </dgm:pt>
    <dgm:pt modelId="{6EB53808-6DF1-411B-B32C-E54C8C2F63B3}" type="pres">
      <dgm:prSet presAssocID="{A04852DA-4118-4A9D-865D-C4D1B8A8538D}" presName="horzSpace2" presStyleCnt="0"/>
      <dgm:spPr/>
    </dgm:pt>
    <dgm:pt modelId="{27AE7E7A-7A3C-433F-9DEE-EF2518A61D33}" type="pres">
      <dgm:prSet presAssocID="{A04852DA-4118-4A9D-865D-C4D1B8A8538D}" presName="tx2" presStyleLbl="revTx" presStyleIdx="2" presStyleCnt="6"/>
      <dgm:spPr/>
    </dgm:pt>
    <dgm:pt modelId="{BD66E681-D237-4072-A3AD-944644A67ECC}" type="pres">
      <dgm:prSet presAssocID="{A04852DA-4118-4A9D-865D-C4D1B8A8538D}" presName="vert2" presStyleCnt="0"/>
      <dgm:spPr/>
    </dgm:pt>
    <dgm:pt modelId="{48CB3E84-3991-4D12-9CB5-F1984ECB6FEC}" type="pres">
      <dgm:prSet presAssocID="{A04852DA-4118-4A9D-865D-C4D1B8A8538D}" presName="thinLine2b" presStyleLbl="callout" presStyleIdx="1" presStyleCnt="5"/>
      <dgm:spPr/>
    </dgm:pt>
    <dgm:pt modelId="{D0D996F1-6616-4114-86BC-DD0F3AAE49CA}" type="pres">
      <dgm:prSet presAssocID="{A04852DA-4118-4A9D-865D-C4D1B8A8538D}" presName="vertSpace2b" presStyleCnt="0"/>
      <dgm:spPr/>
    </dgm:pt>
    <dgm:pt modelId="{02391537-C607-4042-A2F3-3144A6C90361}" type="pres">
      <dgm:prSet presAssocID="{D89ED2E5-EB88-421C-B0B8-7BFF4B330B79}" presName="horz2" presStyleCnt="0"/>
      <dgm:spPr/>
    </dgm:pt>
    <dgm:pt modelId="{02732D7A-8B38-45D6-9571-536D71930D1B}" type="pres">
      <dgm:prSet presAssocID="{D89ED2E5-EB88-421C-B0B8-7BFF4B330B79}" presName="horzSpace2" presStyleCnt="0"/>
      <dgm:spPr/>
    </dgm:pt>
    <dgm:pt modelId="{BEED8A22-5159-49DF-AA60-66AF4F12504D}" type="pres">
      <dgm:prSet presAssocID="{D89ED2E5-EB88-421C-B0B8-7BFF4B330B79}" presName="tx2" presStyleLbl="revTx" presStyleIdx="3" presStyleCnt="6"/>
      <dgm:spPr/>
    </dgm:pt>
    <dgm:pt modelId="{13B34D02-A794-4F6D-9C14-E921DD624322}" type="pres">
      <dgm:prSet presAssocID="{D89ED2E5-EB88-421C-B0B8-7BFF4B330B79}" presName="vert2" presStyleCnt="0"/>
      <dgm:spPr/>
    </dgm:pt>
    <dgm:pt modelId="{200C8AFC-68B4-4DFA-9A0D-60055E783840}" type="pres">
      <dgm:prSet presAssocID="{D89ED2E5-EB88-421C-B0B8-7BFF4B330B79}" presName="thinLine2b" presStyleLbl="callout" presStyleIdx="2" presStyleCnt="5"/>
      <dgm:spPr/>
    </dgm:pt>
    <dgm:pt modelId="{04C1CEA6-B16F-4740-AEB5-98EA07885A70}" type="pres">
      <dgm:prSet presAssocID="{D89ED2E5-EB88-421C-B0B8-7BFF4B330B79}" presName="vertSpace2b" presStyleCnt="0"/>
      <dgm:spPr/>
    </dgm:pt>
    <dgm:pt modelId="{D763BE1B-5400-4005-B7FD-109389809073}" type="pres">
      <dgm:prSet presAssocID="{D23327E5-A40E-471E-A00B-08B3C131E5DF}" presName="horz2" presStyleCnt="0"/>
      <dgm:spPr/>
    </dgm:pt>
    <dgm:pt modelId="{7D5B20B5-DC56-4BDB-BE55-60271ECA4A47}" type="pres">
      <dgm:prSet presAssocID="{D23327E5-A40E-471E-A00B-08B3C131E5DF}" presName="horzSpace2" presStyleCnt="0"/>
      <dgm:spPr/>
    </dgm:pt>
    <dgm:pt modelId="{2B99C5E3-04B2-4005-9369-7A169E72718E}" type="pres">
      <dgm:prSet presAssocID="{D23327E5-A40E-471E-A00B-08B3C131E5DF}" presName="tx2" presStyleLbl="revTx" presStyleIdx="4" presStyleCnt="6"/>
      <dgm:spPr/>
    </dgm:pt>
    <dgm:pt modelId="{D9C45697-A79C-4989-9888-A812ED3FFB3B}" type="pres">
      <dgm:prSet presAssocID="{D23327E5-A40E-471E-A00B-08B3C131E5DF}" presName="vert2" presStyleCnt="0"/>
      <dgm:spPr/>
    </dgm:pt>
    <dgm:pt modelId="{FAF3BE79-D7D5-4DA5-BA16-B5E3C88B7AAB}" type="pres">
      <dgm:prSet presAssocID="{D23327E5-A40E-471E-A00B-08B3C131E5DF}" presName="thinLine2b" presStyleLbl="callout" presStyleIdx="3" presStyleCnt="5"/>
      <dgm:spPr/>
    </dgm:pt>
    <dgm:pt modelId="{0093FEDA-5ED8-438C-A02E-936FC2F37B55}" type="pres">
      <dgm:prSet presAssocID="{D23327E5-A40E-471E-A00B-08B3C131E5DF}" presName="vertSpace2b" presStyleCnt="0"/>
      <dgm:spPr/>
    </dgm:pt>
    <dgm:pt modelId="{805D5EE0-EB00-4ABB-A47A-77204EDD6B2D}" type="pres">
      <dgm:prSet presAssocID="{CA92D1D1-2B54-4ACD-A7B6-643AF467C639}" presName="horz2" presStyleCnt="0"/>
      <dgm:spPr/>
    </dgm:pt>
    <dgm:pt modelId="{603C87B0-2D1A-4459-97A5-D867FA871153}" type="pres">
      <dgm:prSet presAssocID="{CA92D1D1-2B54-4ACD-A7B6-643AF467C639}" presName="horzSpace2" presStyleCnt="0"/>
      <dgm:spPr/>
    </dgm:pt>
    <dgm:pt modelId="{80A882F7-7FD5-414D-8570-7D66FF51CD46}" type="pres">
      <dgm:prSet presAssocID="{CA92D1D1-2B54-4ACD-A7B6-643AF467C639}" presName="tx2" presStyleLbl="revTx" presStyleIdx="5" presStyleCnt="6"/>
      <dgm:spPr/>
    </dgm:pt>
    <dgm:pt modelId="{C110AC50-B90A-4E93-94A0-1DEF3A2DA653}" type="pres">
      <dgm:prSet presAssocID="{CA92D1D1-2B54-4ACD-A7B6-643AF467C639}" presName="vert2" presStyleCnt="0"/>
      <dgm:spPr/>
    </dgm:pt>
    <dgm:pt modelId="{CB92B54D-41A0-46F5-BC28-2ED00086FC74}" type="pres">
      <dgm:prSet presAssocID="{CA92D1D1-2B54-4ACD-A7B6-643AF467C639}" presName="thinLine2b" presStyleLbl="callout" presStyleIdx="4" presStyleCnt="5"/>
      <dgm:spPr/>
    </dgm:pt>
    <dgm:pt modelId="{D6226BD3-C70C-4044-9DA5-3B65E1F37F32}" type="pres">
      <dgm:prSet presAssocID="{CA92D1D1-2B54-4ACD-A7B6-643AF467C639}" presName="vertSpace2b" presStyleCnt="0"/>
      <dgm:spPr/>
    </dgm:pt>
  </dgm:ptLst>
  <dgm:cxnLst>
    <dgm:cxn modelId="{C2B70315-560A-42F4-8345-8EAE5489BC47}" srcId="{9F23BF37-5351-4D0E-9658-DC368E049CDC}" destId="{D89ED2E5-EB88-421C-B0B8-7BFF4B330B79}" srcOrd="2" destOrd="0" parTransId="{39003901-B8C4-4CCA-9480-9A92DFA0BC2E}" sibTransId="{4D29C327-BCE5-4254-A3E2-3787C26D904C}"/>
    <dgm:cxn modelId="{4AA2FA2B-C95B-4A1D-A798-93D30CAAD00B}" type="presOf" srcId="{D23327E5-A40E-471E-A00B-08B3C131E5DF}" destId="{2B99C5E3-04B2-4005-9369-7A169E72718E}" srcOrd="0" destOrd="0" presId="urn:microsoft.com/office/officeart/2008/layout/LinedList"/>
    <dgm:cxn modelId="{0FE47865-2561-4FAF-8FA8-C20F8D48DA4C}" type="presOf" srcId="{9F23BF37-5351-4D0E-9658-DC368E049CDC}" destId="{593E14EB-8CD4-40B1-B3DD-FF4059FBE50B}" srcOrd="0" destOrd="0" presId="urn:microsoft.com/office/officeart/2008/layout/LinedList"/>
    <dgm:cxn modelId="{B5BF6E6A-4DD5-4E6F-8F26-CD8E506E4CB5}" type="presOf" srcId="{A04852DA-4118-4A9D-865D-C4D1B8A8538D}" destId="{27AE7E7A-7A3C-433F-9DEE-EF2518A61D33}" srcOrd="0" destOrd="0" presId="urn:microsoft.com/office/officeart/2008/layout/LinedList"/>
    <dgm:cxn modelId="{1EA70959-A953-497A-A513-028942033916}" srcId="{9F23BF37-5351-4D0E-9658-DC368E049CDC}" destId="{A04852DA-4118-4A9D-865D-C4D1B8A8538D}" srcOrd="1" destOrd="0" parTransId="{9A9BC33B-14BF-445A-9855-217CDBE43022}" sibTransId="{2F0FE23B-5896-45B1-B82D-952016CF9033}"/>
    <dgm:cxn modelId="{35686281-9CC7-4196-B7F3-9095E43832D6}" srcId="{8887298B-378D-45F9-AD42-9C4F2BF7DCB8}" destId="{9F23BF37-5351-4D0E-9658-DC368E049CDC}" srcOrd="0" destOrd="0" parTransId="{D459ECAC-6A95-43A2-9F9F-3C067FA9D1C7}" sibTransId="{C685EC96-544C-42DA-8416-201EA0A64C81}"/>
    <dgm:cxn modelId="{3A71729B-C0FB-4B83-AB87-9927636125F9}" type="presOf" srcId="{CA92D1D1-2B54-4ACD-A7B6-643AF467C639}" destId="{80A882F7-7FD5-414D-8570-7D66FF51CD46}" srcOrd="0" destOrd="0" presId="urn:microsoft.com/office/officeart/2008/layout/LinedList"/>
    <dgm:cxn modelId="{70DB39B3-B723-4B30-A3C0-CD253801CEE6}" type="presOf" srcId="{D89ED2E5-EB88-421C-B0B8-7BFF4B330B79}" destId="{BEED8A22-5159-49DF-AA60-66AF4F12504D}" srcOrd="0" destOrd="0" presId="urn:microsoft.com/office/officeart/2008/layout/LinedList"/>
    <dgm:cxn modelId="{5D4C2BC3-4D34-417E-8E17-34A9FF0C939B}" type="presOf" srcId="{8887298B-378D-45F9-AD42-9C4F2BF7DCB8}" destId="{009958D2-9D10-48B8-80DF-76C1DB7FD3CF}" srcOrd="0" destOrd="0" presId="urn:microsoft.com/office/officeart/2008/layout/LinedList"/>
    <dgm:cxn modelId="{D29B59C3-2BC8-493C-B9B7-8074544F290D}" srcId="{9F23BF37-5351-4D0E-9658-DC368E049CDC}" destId="{D23327E5-A40E-471E-A00B-08B3C131E5DF}" srcOrd="3" destOrd="0" parTransId="{CD30BC6F-3A83-4707-8BD0-30E2A4D03520}" sibTransId="{9E26FE8A-8513-4C64-9E83-AE62D61F67E7}"/>
    <dgm:cxn modelId="{F86709DD-B770-4515-B126-ABADE738CF11}" srcId="{9F23BF37-5351-4D0E-9658-DC368E049CDC}" destId="{96DD00EB-4402-477B-867E-BE4D4EFD1052}" srcOrd="0" destOrd="0" parTransId="{099B9466-7326-403A-BF8D-A8B026C5AED0}" sibTransId="{1CB69B54-FB5C-4693-872F-C8CDF4EBD935}"/>
    <dgm:cxn modelId="{EEFD80E6-8326-4503-B354-7586DD6279B6}" type="presOf" srcId="{96DD00EB-4402-477B-867E-BE4D4EFD1052}" destId="{950B5216-ED21-4AEF-BDB6-8B1D71BD614E}" srcOrd="0" destOrd="0" presId="urn:microsoft.com/office/officeart/2008/layout/LinedList"/>
    <dgm:cxn modelId="{72C478E7-B12B-4326-9B7D-F544F0DA737C}" srcId="{9F23BF37-5351-4D0E-9658-DC368E049CDC}" destId="{CA92D1D1-2B54-4ACD-A7B6-643AF467C639}" srcOrd="4" destOrd="0" parTransId="{9A993328-5D5A-4C1E-A9DF-232B88F3FF08}" sibTransId="{D7C39C22-EBFD-4140-A2BF-FDB3C3D5BB3C}"/>
    <dgm:cxn modelId="{4DB014AB-85EF-4EF0-A868-E6E2991FB2CB}" type="presParOf" srcId="{009958D2-9D10-48B8-80DF-76C1DB7FD3CF}" destId="{4D10841F-78C9-4FF3-8C44-A7E983917663}" srcOrd="0" destOrd="0" presId="urn:microsoft.com/office/officeart/2008/layout/LinedList"/>
    <dgm:cxn modelId="{573A184D-FDF5-451C-8BAA-7E29E7127FA8}" type="presParOf" srcId="{009958D2-9D10-48B8-80DF-76C1DB7FD3CF}" destId="{41411DCC-538F-4997-AEC8-15BEB96ADB96}" srcOrd="1" destOrd="0" presId="urn:microsoft.com/office/officeart/2008/layout/LinedList"/>
    <dgm:cxn modelId="{4365AED2-988B-435C-86B2-8D574B75261C}" type="presParOf" srcId="{41411DCC-538F-4997-AEC8-15BEB96ADB96}" destId="{593E14EB-8CD4-40B1-B3DD-FF4059FBE50B}" srcOrd="0" destOrd="0" presId="urn:microsoft.com/office/officeart/2008/layout/LinedList"/>
    <dgm:cxn modelId="{2980B7F9-7FB4-420F-B827-A0C5AE277067}" type="presParOf" srcId="{41411DCC-538F-4997-AEC8-15BEB96ADB96}" destId="{EA3D9629-729C-4703-8CDD-5EC062BF990D}" srcOrd="1" destOrd="0" presId="urn:microsoft.com/office/officeart/2008/layout/LinedList"/>
    <dgm:cxn modelId="{15A805B5-13A3-454B-9FF6-14EF0EBED78D}" type="presParOf" srcId="{EA3D9629-729C-4703-8CDD-5EC062BF990D}" destId="{9140EAB9-D3A8-47EB-B58B-DE98C6A6C1D0}" srcOrd="0" destOrd="0" presId="urn:microsoft.com/office/officeart/2008/layout/LinedList"/>
    <dgm:cxn modelId="{B9D9B8EA-A5ED-43EC-B79D-DC347890B65E}" type="presParOf" srcId="{EA3D9629-729C-4703-8CDD-5EC062BF990D}" destId="{96E4951E-6DDE-4B7E-9595-1F1763A752DF}" srcOrd="1" destOrd="0" presId="urn:microsoft.com/office/officeart/2008/layout/LinedList"/>
    <dgm:cxn modelId="{1243F0C2-DAD6-44AB-8D4E-59B1AE92FE4D}" type="presParOf" srcId="{96E4951E-6DDE-4B7E-9595-1F1763A752DF}" destId="{EF2DDD60-F78E-4F03-AC63-99A1CC8D29DB}" srcOrd="0" destOrd="0" presId="urn:microsoft.com/office/officeart/2008/layout/LinedList"/>
    <dgm:cxn modelId="{DD03C09E-FC24-4196-8CF8-94177E87C9FC}" type="presParOf" srcId="{96E4951E-6DDE-4B7E-9595-1F1763A752DF}" destId="{950B5216-ED21-4AEF-BDB6-8B1D71BD614E}" srcOrd="1" destOrd="0" presId="urn:microsoft.com/office/officeart/2008/layout/LinedList"/>
    <dgm:cxn modelId="{B9272AEA-7438-4D05-96A8-A59610328AAB}" type="presParOf" srcId="{96E4951E-6DDE-4B7E-9595-1F1763A752DF}" destId="{F63F49EB-FC61-40CD-92C6-2FCA699DC410}" srcOrd="2" destOrd="0" presId="urn:microsoft.com/office/officeart/2008/layout/LinedList"/>
    <dgm:cxn modelId="{7151A59B-B691-45BE-868D-7E670E2E805A}" type="presParOf" srcId="{EA3D9629-729C-4703-8CDD-5EC062BF990D}" destId="{3DC977DB-9F73-4E8B-8013-B44A50538AA9}" srcOrd="2" destOrd="0" presId="urn:microsoft.com/office/officeart/2008/layout/LinedList"/>
    <dgm:cxn modelId="{6B4C8AD5-4A36-49E9-80D0-A11B897866AF}" type="presParOf" srcId="{EA3D9629-729C-4703-8CDD-5EC062BF990D}" destId="{08EE53CC-B9AA-4C14-B8A5-A38972914844}" srcOrd="3" destOrd="0" presId="urn:microsoft.com/office/officeart/2008/layout/LinedList"/>
    <dgm:cxn modelId="{7B738E58-9D3D-4442-B39D-09D7272D012E}" type="presParOf" srcId="{EA3D9629-729C-4703-8CDD-5EC062BF990D}" destId="{F17F66A3-0C1B-4EF7-AB67-E2D55C8BA918}" srcOrd="4" destOrd="0" presId="urn:microsoft.com/office/officeart/2008/layout/LinedList"/>
    <dgm:cxn modelId="{77ED38E4-1AA9-447C-BD4F-A54981803296}" type="presParOf" srcId="{F17F66A3-0C1B-4EF7-AB67-E2D55C8BA918}" destId="{6EB53808-6DF1-411B-B32C-E54C8C2F63B3}" srcOrd="0" destOrd="0" presId="urn:microsoft.com/office/officeart/2008/layout/LinedList"/>
    <dgm:cxn modelId="{90CDB3A0-7D87-4FE6-98B6-A7AD783627E4}" type="presParOf" srcId="{F17F66A3-0C1B-4EF7-AB67-E2D55C8BA918}" destId="{27AE7E7A-7A3C-433F-9DEE-EF2518A61D33}" srcOrd="1" destOrd="0" presId="urn:microsoft.com/office/officeart/2008/layout/LinedList"/>
    <dgm:cxn modelId="{B9325245-3573-4617-A73E-109ECA0D14CE}" type="presParOf" srcId="{F17F66A3-0C1B-4EF7-AB67-E2D55C8BA918}" destId="{BD66E681-D237-4072-A3AD-944644A67ECC}" srcOrd="2" destOrd="0" presId="urn:microsoft.com/office/officeart/2008/layout/LinedList"/>
    <dgm:cxn modelId="{57A8E271-BBAB-4F1C-AD59-A9FEAEEB9F0D}" type="presParOf" srcId="{EA3D9629-729C-4703-8CDD-5EC062BF990D}" destId="{48CB3E84-3991-4D12-9CB5-F1984ECB6FEC}" srcOrd="5" destOrd="0" presId="urn:microsoft.com/office/officeart/2008/layout/LinedList"/>
    <dgm:cxn modelId="{25BF62F5-D87F-4C72-8BD7-DF011B2E66DA}" type="presParOf" srcId="{EA3D9629-729C-4703-8CDD-5EC062BF990D}" destId="{D0D996F1-6616-4114-86BC-DD0F3AAE49CA}" srcOrd="6" destOrd="0" presId="urn:microsoft.com/office/officeart/2008/layout/LinedList"/>
    <dgm:cxn modelId="{AB8FE5E8-21EE-4C02-8814-F31B315A71CD}" type="presParOf" srcId="{EA3D9629-729C-4703-8CDD-5EC062BF990D}" destId="{02391537-C607-4042-A2F3-3144A6C90361}" srcOrd="7" destOrd="0" presId="urn:microsoft.com/office/officeart/2008/layout/LinedList"/>
    <dgm:cxn modelId="{DDE5FBC4-B1D9-4F15-9C54-82A5C39EB7ED}" type="presParOf" srcId="{02391537-C607-4042-A2F3-3144A6C90361}" destId="{02732D7A-8B38-45D6-9571-536D71930D1B}" srcOrd="0" destOrd="0" presId="urn:microsoft.com/office/officeart/2008/layout/LinedList"/>
    <dgm:cxn modelId="{1EAD8B0E-CFF0-4AD9-841F-718C293D81C1}" type="presParOf" srcId="{02391537-C607-4042-A2F3-3144A6C90361}" destId="{BEED8A22-5159-49DF-AA60-66AF4F12504D}" srcOrd="1" destOrd="0" presId="urn:microsoft.com/office/officeart/2008/layout/LinedList"/>
    <dgm:cxn modelId="{3110958F-E352-48AE-ABC8-3347934C91CC}" type="presParOf" srcId="{02391537-C607-4042-A2F3-3144A6C90361}" destId="{13B34D02-A794-4F6D-9C14-E921DD624322}" srcOrd="2" destOrd="0" presId="urn:microsoft.com/office/officeart/2008/layout/LinedList"/>
    <dgm:cxn modelId="{7B2E71C9-2C20-4CC7-B3B5-1B4238642100}" type="presParOf" srcId="{EA3D9629-729C-4703-8CDD-5EC062BF990D}" destId="{200C8AFC-68B4-4DFA-9A0D-60055E783840}" srcOrd="8" destOrd="0" presId="urn:microsoft.com/office/officeart/2008/layout/LinedList"/>
    <dgm:cxn modelId="{0FCFDB52-304D-4636-B76D-2813BE42DD73}" type="presParOf" srcId="{EA3D9629-729C-4703-8CDD-5EC062BF990D}" destId="{04C1CEA6-B16F-4740-AEB5-98EA07885A70}" srcOrd="9" destOrd="0" presId="urn:microsoft.com/office/officeart/2008/layout/LinedList"/>
    <dgm:cxn modelId="{1B7ABA45-C4E7-41F7-BF65-69AFB4E5AA60}" type="presParOf" srcId="{EA3D9629-729C-4703-8CDD-5EC062BF990D}" destId="{D763BE1B-5400-4005-B7FD-109389809073}" srcOrd="10" destOrd="0" presId="urn:microsoft.com/office/officeart/2008/layout/LinedList"/>
    <dgm:cxn modelId="{1B8BF695-426F-4FEA-A4BF-003C84F2B81E}" type="presParOf" srcId="{D763BE1B-5400-4005-B7FD-109389809073}" destId="{7D5B20B5-DC56-4BDB-BE55-60271ECA4A47}" srcOrd="0" destOrd="0" presId="urn:microsoft.com/office/officeart/2008/layout/LinedList"/>
    <dgm:cxn modelId="{A667A4B2-365F-4441-B209-213D0A09F641}" type="presParOf" srcId="{D763BE1B-5400-4005-B7FD-109389809073}" destId="{2B99C5E3-04B2-4005-9369-7A169E72718E}" srcOrd="1" destOrd="0" presId="urn:microsoft.com/office/officeart/2008/layout/LinedList"/>
    <dgm:cxn modelId="{9C202132-45E8-47C9-8FD2-59632DEC3B30}" type="presParOf" srcId="{D763BE1B-5400-4005-B7FD-109389809073}" destId="{D9C45697-A79C-4989-9888-A812ED3FFB3B}" srcOrd="2" destOrd="0" presId="urn:microsoft.com/office/officeart/2008/layout/LinedList"/>
    <dgm:cxn modelId="{6A908AE2-3C55-4A65-A8E7-47E4D18E53EB}" type="presParOf" srcId="{EA3D9629-729C-4703-8CDD-5EC062BF990D}" destId="{FAF3BE79-D7D5-4DA5-BA16-B5E3C88B7AAB}" srcOrd="11" destOrd="0" presId="urn:microsoft.com/office/officeart/2008/layout/LinedList"/>
    <dgm:cxn modelId="{7A6F2040-88E7-4A93-8E9E-002DB44893DD}" type="presParOf" srcId="{EA3D9629-729C-4703-8CDD-5EC062BF990D}" destId="{0093FEDA-5ED8-438C-A02E-936FC2F37B55}" srcOrd="12" destOrd="0" presId="urn:microsoft.com/office/officeart/2008/layout/LinedList"/>
    <dgm:cxn modelId="{6DBDC4D7-0986-4609-8578-8541147C4982}" type="presParOf" srcId="{EA3D9629-729C-4703-8CDD-5EC062BF990D}" destId="{805D5EE0-EB00-4ABB-A47A-77204EDD6B2D}" srcOrd="13" destOrd="0" presId="urn:microsoft.com/office/officeart/2008/layout/LinedList"/>
    <dgm:cxn modelId="{E6ABDDC2-BB49-419B-B598-47602F917AB9}" type="presParOf" srcId="{805D5EE0-EB00-4ABB-A47A-77204EDD6B2D}" destId="{603C87B0-2D1A-4459-97A5-D867FA871153}" srcOrd="0" destOrd="0" presId="urn:microsoft.com/office/officeart/2008/layout/LinedList"/>
    <dgm:cxn modelId="{921AB200-B211-45C5-A81B-E9FB9681AEA8}" type="presParOf" srcId="{805D5EE0-EB00-4ABB-A47A-77204EDD6B2D}" destId="{80A882F7-7FD5-414D-8570-7D66FF51CD46}" srcOrd="1" destOrd="0" presId="urn:microsoft.com/office/officeart/2008/layout/LinedList"/>
    <dgm:cxn modelId="{4DF9F313-FFDC-420D-82CB-ABE715546088}" type="presParOf" srcId="{805D5EE0-EB00-4ABB-A47A-77204EDD6B2D}" destId="{C110AC50-B90A-4E93-94A0-1DEF3A2DA653}" srcOrd="2" destOrd="0" presId="urn:microsoft.com/office/officeart/2008/layout/LinedList"/>
    <dgm:cxn modelId="{6F07138D-FFB4-4C21-AEB0-6EF54A76D536}" type="presParOf" srcId="{EA3D9629-729C-4703-8CDD-5EC062BF990D}" destId="{CB92B54D-41A0-46F5-BC28-2ED00086FC74}" srcOrd="14" destOrd="0" presId="urn:microsoft.com/office/officeart/2008/layout/LinedList"/>
    <dgm:cxn modelId="{047BC699-3670-49CC-8692-6A5B39DDCEAB}" type="presParOf" srcId="{EA3D9629-729C-4703-8CDD-5EC062BF990D}" destId="{D6226BD3-C70C-4044-9DA5-3B65E1F37F32}" srcOrd="15"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dgm:spPr/>
      <dgm:t>
        <a:bodyPr/>
        <a:lstStyle/>
        <a:p>
          <a:r>
            <a:rPr lang="en-US" dirty="0"/>
            <a:t>English</a:t>
          </a:r>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85666FDA-AD54-48DF-9DB5-105E99A094DC}">
      <dgm:prSet/>
      <dgm:spPr/>
      <dgm:t>
        <a:bodyPr/>
        <a:lstStyle/>
        <a:p>
          <a:pPr rtl="0"/>
          <a:r>
            <a:rPr lang="en-US" dirty="0"/>
            <a:t>Religion</a:t>
          </a:r>
          <a:r>
            <a:rPr lang="en-US" dirty="0">
              <a:latin typeface="Tw Cen MT Condensed" panose="020B0606020104020203"/>
            </a:rPr>
            <a:t> </a:t>
          </a:r>
        </a:p>
      </dgm:t>
    </dgm:pt>
    <dgm:pt modelId="{53B8F335-31EA-4DC0-9DB0-7D8870279617}" type="parTrans" cxnId="{84289E99-15C2-4351-90A6-4A649FDBCB6B}">
      <dgm:prSet/>
      <dgm:spPr/>
      <dgm:t>
        <a:bodyPr/>
        <a:lstStyle/>
        <a:p>
          <a:endParaRPr lang="en-US"/>
        </a:p>
      </dgm:t>
    </dgm:pt>
    <dgm:pt modelId="{225C08E0-599C-42AF-BD88-20F6C6BE9C9C}" type="sibTrans" cxnId="{84289E99-15C2-4351-90A6-4A649FDBCB6B}">
      <dgm:prSet/>
      <dgm:spPr/>
      <dgm:t>
        <a:bodyPr/>
        <a:lstStyle/>
        <a:p>
          <a:endParaRPr lang="en-US"/>
        </a:p>
      </dgm:t>
    </dgm:pt>
    <dgm:pt modelId="{F1274FA1-5C5A-4454-BFAF-3BEAC79038C1}">
      <dgm:prSet phldr="0"/>
      <dgm:spPr/>
      <dgm:t>
        <a:bodyPr/>
        <a:lstStyle/>
        <a:p>
          <a:pPr rtl="0"/>
          <a:r>
            <a:rPr lang="en-US" dirty="0">
              <a:latin typeface="Tw Cen MT Condensed" panose="020B0606020104020203"/>
            </a:rPr>
            <a:t>Math</a:t>
          </a:r>
          <a:r>
            <a:rPr lang="en-US" dirty="0"/>
            <a:t> </a:t>
          </a:r>
        </a:p>
      </dgm:t>
    </dgm:pt>
    <dgm:pt modelId="{38EB031F-C7F8-487F-91D3-72F2B32B7A4C}" type="parTrans" cxnId="{BC78E7AE-813A-40CF-92C2-D28244A582CF}">
      <dgm:prSet/>
      <dgm:spPr/>
      <dgm:t>
        <a:bodyPr/>
        <a:lstStyle/>
        <a:p>
          <a:endParaRPr lang="en-US"/>
        </a:p>
      </dgm:t>
    </dgm:pt>
    <dgm:pt modelId="{21D70859-3146-4BE1-84C3-808F3083B0A7}" type="sibTrans" cxnId="{BC78E7AE-813A-40CF-92C2-D28244A582CF}">
      <dgm:prSet/>
      <dgm:spPr/>
      <dgm:t>
        <a:bodyPr/>
        <a:lstStyle/>
        <a:p>
          <a:endParaRPr lang="en-US"/>
        </a:p>
      </dgm:t>
    </dgm:pt>
    <dgm:pt modelId="{CF2A6ABE-C3C0-41D0-BC61-BAF4CC6EDA31}">
      <dgm:prSet phldr="0"/>
      <dgm:spPr/>
      <dgm:t>
        <a:bodyPr/>
        <a:lstStyle/>
        <a:p>
          <a:r>
            <a:rPr lang="en-US" dirty="0">
              <a:latin typeface="Tw Cen MT Condensed" panose="020B0606020104020203"/>
            </a:rPr>
            <a:t>History</a:t>
          </a:r>
        </a:p>
      </dgm:t>
    </dgm:pt>
    <dgm:pt modelId="{CAEFFFE8-D6E7-44BB-AA78-00E0D0807F17}" type="parTrans" cxnId="{BCBAC509-46BF-4D37-B6FB-E844374E9827}">
      <dgm:prSet/>
      <dgm:spPr/>
    </dgm:pt>
    <dgm:pt modelId="{52512F38-88FB-49C4-9921-88059B9C7992}" type="sibTrans" cxnId="{BCBAC509-46BF-4D37-B6FB-E844374E9827}">
      <dgm:prSet/>
      <dgm:spPr/>
    </dgm:pt>
    <dgm:pt modelId="{74B17DDE-5A8C-449F-8586-01CAEF831A46}">
      <dgm:prSet phldr="0"/>
      <dgm:spPr/>
      <dgm:t>
        <a:bodyPr/>
        <a:lstStyle/>
        <a:p>
          <a:pPr rtl="0"/>
          <a:r>
            <a:rPr lang="en-US" dirty="0">
              <a:latin typeface="Tw Cen MT Condensed" panose="020B0606020104020203"/>
            </a:rPr>
            <a:t>Careers/ Civics</a:t>
          </a:r>
        </a:p>
      </dgm:t>
    </dgm:pt>
    <dgm:pt modelId="{152791C9-03FF-4A64-9601-C37FA2C8DEE8}" type="parTrans" cxnId="{6A406841-6A8A-4AEC-9E13-FF2ADBAC0372}">
      <dgm:prSet/>
      <dgm:spPr/>
    </dgm:pt>
    <dgm:pt modelId="{B2EB7307-A374-4010-A9B5-BB5B88FD83B3}" type="sibTrans" cxnId="{6A406841-6A8A-4AEC-9E13-FF2ADBAC0372}">
      <dgm:prSet/>
      <dgm:spPr/>
    </dgm:pt>
    <dgm:pt modelId="{5C260E28-A696-4497-A318-50E54DDF685A}">
      <dgm:prSet phldr="0"/>
      <dgm:spPr/>
      <dgm:t>
        <a:bodyPr/>
        <a:lstStyle/>
        <a:p>
          <a:r>
            <a:rPr lang="en-US" dirty="0">
              <a:latin typeface="Tw Cen MT Condensed" panose="020B0606020104020203"/>
            </a:rPr>
            <a:t>Science</a:t>
          </a:r>
        </a:p>
      </dgm:t>
    </dgm:pt>
    <dgm:pt modelId="{7655AD83-6DC9-4D61-8C59-1E75645FA004}" type="parTrans" cxnId="{E5F13222-C2B9-471F-886C-49E470338BDA}">
      <dgm:prSet/>
      <dgm:spPr/>
    </dgm:pt>
    <dgm:pt modelId="{2C605EC3-1D5A-45C9-B469-F21095795447}" type="sibTrans" cxnId="{E5F13222-C2B9-471F-886C-49E470338BDA}">
      <dgm:prSet/>
      <dgm:spPr/>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6"/>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6"/>
      <dgm:spPr/>
    </dgm:pt>
    <dgm:pt modelId="{11A3345D-24F3-4819-8104-5340541434EF}" type="pres">
      <dgm:prSet presAssocID="{88E1C2BC-FDC7-4532-B654-ACE0636BD86D}" presName="vert1" presStyleCnt="0"/>
      <dgm:spPr/>
    </dgm:pt>
    <dgm:pt modelId="{1F87D376-33B4-4A67-9AB6-AC54077E0146}" type="pres">
      <dgm:prSet presAssocID="{85666FDA-AD54-48DF-9DB5-105E99A094DC}" presName="thickLine" presStyleLbl="alignNode1" presStyleIdx="1" presStyleCnt="6"/>
      <dgm:spPr/>
    </dgm:pt>
    <dgm:pt modelId="{C7C39163-BE5C-4F6A-9272-30ECD89C3B9A}" type="pres">
      <dgm:prSet presAssocID="{85666FDA-AD54-48DF-9DB5-105E99A094DC}" presName="horz1" presStyleCnt="0"/>
      <dgm:spPr/>
    </dgm:pt>
    <dgm:pt modelId="{F5E55C66-0A8A-45CC-A3DB-BA1CD4625976}" type="pres">
      <dgm:prSet presAssocID="{85666FDA-AD54-48DF-9DB5-105E99A094DC}" presName="tx1" presStyleLbl="revTx" presStyleIdx="1" presStyleCnt="6"/>
      <dgm:spPr/>
    </dgm:pt>
    <dgm:pt modelId="{8F3A605C-D840-400C-B7E5-7DBC8DD73043}" type="pres">
      <dgm:prSet presAssocID="{85666FDA-AD54-48DF-9DB5-105E99A094DC}" presName="vert1" presStyleCnt="0"/>
      <dgm:spPr/>
    </dgm:pt>
    <dgm:pt modelId="{E184EAA8-112A-4284-B34C-AEF32E881856}" type="pres">
      <dgm:prSet presAssocID="{F1274FA1-5C5A-4454-BFAF-3BEAC79038C1}" presName="thickLine" presStyleLbl="alignNode1" presStyleIdx="2" presStyleCnt="6"/>
      <dgm:spPr/>
    </dgm:pt>
    <dgm:pt modelId="{129C8812-6024-4F75-A5BA-C57757AE831B}" type="pres">
      <dgm:prSet presAssocID="{F1274FA1-5C5A-4454-BFAF-3BEAC79038C1}" presName="horz1" presStyleCnt="0"/>
      <dgm:spPr/>
    </dgm:pt>
    <dgm:pt modelId="{9574D36D-048B-45FC-9ED0-F48FC8F15C39}" type="pres">
      <dgm:prSet presAssocID="{F1274FA1-5C5A-4454-BFAF-3BEAC79038C1}" presName="tx1" presStyleLbl="revTx" presStyleIdx="2" presStyleCnt="6"/>
      <dgm:spPr/>
    </dgm:pt>
    <dgm:pt modelId="{B2D15625-ED67-4BDC-A10B-8F3387715541}" type="pres">
      <dgm:prSet presAssocID="{F1274FA1-5C5A-4454-BFAF-3BEAC79038C1}" presName="vert1" presStyleCnt="0"/>
      <dgm:spPr/>
    </dgm:pt>
    <dgm:pt modelId="{8DE34237-535C-4B22-96B5-D9D9A0FF6EDB}" type="pres">
      <dgm:prSet presAssocID="{CF2A6ABE-C3C0-41D0-BC61-BAF4CC6EDA31}" presName="thickLine" presStyleLbl="alignNode1" presStyleIdx="3" presStyleCnt="6"/>
      <dgm:spPr/>
    </dgm:pt>
    <dgm:pt modelId="{9D91F33B-E29E-4B5F-A402-996E49FB6BA9}" type="pres">
      <dgm:prSet presAssocID="{CF2A6ABE-C3C0-41D0-BC61-BAF4CC6EDA31}" presName="horz1" presStyleCnt="0"/>
      <dgm:spPr/>
    </dgm:pt>
    <dgm:pt modelId="{2578F0D6-30F8-4F46-9501-EE810D3FC28B}" type="pres">
      <dgm:prSet presAssocID="{CF2A6ABE-C3C0-41D0-BC61-BAF4CC6EDA31}" presName="tx1" presStyleLbl="revTx" presStyleIdx="3" presStyleCnt="6"/>
      <dgm:spPr/>
    </dgm:pt>
    <dgm:pt modelId="{2575C338-F19C-4ADA-91A5-AD501DD3D3EF}" type="pres">
      <dgm:prSet presAssocID="{CF2A6ABE-C3C0-41D0-BC61-BAF4CC6EDA31}" presName="vert1" presStyleCnt="0"/>
      <dgm:spPr/>
    </dgm:pt>
    <dgm:pt modelId="{F5863737-A5D4-4AE2-8736-E688D05ADC95}" type="pres">
      <dgm:prSet presAssocID="{5C260E28-A696-4497-A318-50E54DDF685A}" presName="thickLine" presStyleLbl="alignNode1" presStyleIdx="4" presStyleCnt="6"/>
      <dgm:spPr/>
    </dgm:pt>
    <dgm:pt modelId="{31E69DBC-5E94-4496-BBE4-D0AD0CFD5FBF}" type="pres">
      <dgm:prSet presAssocID="{5C260E28-A696-4497-A318-50E54DDF685A}" presName="horz1" presStyleCnt="0"/>
      <dgm:spPr/>
    </dgm:pt>
    <dgm:pt modelId="{738B10B0-4FF4-499A-93CC-1194703E89E4}" type="pres">
      <dgm:prSet presAssocID="{5C260E28-A696-4497-A318-50E54DDF685A}" presName="tx1" presStyleLbl="revTx" presStyleIdx="4" presStyleCnt="6"/>
      <dgm:spPr/>
    </dgm:pt>
    <dgm:pt modelId="{398F06F9-5EF6-4650-9928-7C680F24B2A0}" type="pres">
      <dgm:prSet presAssocID="{5C260E28-A696-4497-A318-50E54DDF685A}" presName="vert1" presStyleCnt="0"/>
      <dgm:spPr/>
    </dgm:pt>
    <dgm:pt modelId="{026A4971-3DAF-4264-AAE5-A1275F63D9DE}" type="pres">
      <dgm:prSet presAssocID="{74B17DDE-5A8C-449F-8586-01CAEF831A46}" presName="thickLine" presStyleLbl="alignNode1" presStyleIdx="5" presStyleCnt="6"/>
      <dgm:spPr/>
    </dgm:pt>
    <dgm:pt modelId="{CA3109F2-9B29-422B-926D-076B1E703A49}" type="pres">
      <dgm:prSet presAssocID="{74B17DDE-5A8C-449F-8586-01CAEF831A46}" presName="horz1" presStyleCnt="0"/>
      <dgm:spPr/>
    </dgm:pt>
    <dgm:pt modelId="{8650327B-0659-4794-8FF9-C178A6A480F1}" type="pres">
      <dgm:prSet presAssocID="{74B17DDE-5A8C-449F-8586-01CAEF831A46}" presName="tx1" presStyleLbl="revTx" presStyleIdx="5" presStyleCnt="6"/>
      <dgm:spPr/>
    </dgm:pt>
    <dgm:pt modelId="{2625AF9F-9654-4075-B74C-06E6CD62BE08}" type="pres">
      <dgm:prSet presAssocID="{74B17DDE-5A8C-449F-8586-01CAEF831A46}" presName="vert1" presStyleCnt="0"/>
      <dgm:spPr/>
    </dgm:pt>
  </dgm:ptLst>
  <dgm:cxnLst>
    <dgm:cxn modelId="{BCBAC509-46BF-4D37-B6FB-E844374E9827}" srcId="{6FB37191-7107-438B-92CA-A87DDE5979AB}" destId="{CF2A6ABE-C3C0-41D0-BC61-BAF4CC6EDA31}" srcOrd="3" destOrd="0" parTransId="{CAEFFFE8-D6E7-44BB-AA78-00E0D0807F17}" sibTransId="{52512F38-88FB-49C4-9921-88059B9C7992}"/>
    <dgm:cxn modelId="{E5F13222-C2B9-471F-886C-49E470338BDA}" srcId="{6FB37191-7107-438B-92CA-A87DDE5979AB}" destId="{5C260E28-A696-4497-A318-50E54DDF685A}" srcOrd="4" destOrd="0" parTransId="{7655AD83-6DC9-4D61-8C59-1E75645FA004}" sibTransId="{2C605EC3-1D5A-45C9-B469-F21095795447}"/>
    <dgm:cxn modelId="{A743B75C-3071-4C49-AF38-5FB8045BDFC8}" type="presOf" srcId="{88E1C2BC-FDC7-4532-B654-ACE0636BD86D}" destId="{AB4FEE1B-7A17-4423-9F04-3CB97D9A9716}" srcOrd="0" destOrd="0" presId="urn:microsoft.com/office/officeart/2008/layout/LinedList"/>
    <dgm:cxn modelId="{6A406841-6A8A-4AEC-9E13-FF2ADBAC0372}" srcId="{6FB37191-7107-438B-92CA-A87DDE5979AB}" destId="{74B17DDE-5A8C-449F-8586-01CAEF831A46}" srcOrd="5" destOrd="0" parTransId="{152791C9-03FF-4A64-9601-C37FA2C8DEE8}" sibTransId="{B2EB7307-A374-4010-A9B5-BB5B88FD83B3}"/>
    <dgm:cxn modelId="{69D81250-0D28-44D4-967F-88CB23416C71}" type="presOf" srcId="{F1274FA1-5C5A-4454-BFAF-3BEAC79038C1}" destId="{9574D36D-048B-45FC-9ED0-F48FC8F15C39}"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84289E99-15C2-4351-90A6-4A649FDBCB6B}" srcId="{6FB37191-7107-438B-92CA-A87DDE5979AB}" destId="{85666FDA-AD54-48DF-9DB5-105E99A094DC}" srcOrd="1" destOrd="0" parTransId="{53B8F335-31EA-4DC0-9DB0-7D8870279617}" sibTransId="{225C08E0-599C-42AF-BD88-20F6C6BE9C9C}"/>
    <dgm:cxn modelId="{9A35BFA2-BB71-475F-89FE-4A502C844688}" type="presOf" srcId="{74B17DDE-5A8C-449F-8586-01CAEF831A46}" destId="{8650327B-0659-4794-8FF9-C178A6A480F1}" srcOrd="0" destOrd="0" presId="urn:microsoft.com/office/officeart/2008/layout/LinedList"/>
    <dgm:cxn modelId="{BC78E7AE-813A-40CF-92C2-D28244A582CF}" srcId="{6FB37191-7107-438B-92CA-A87DDE5979AB}" destId="{F1274FA1-5C5A-4454-BFAF-3BEAC79038C1}" srcOrd="2" destOrd="0" parTransId="{38EB031F-C7F8-487F-91D3-72F2B32B7A4C}" sibTransId="{21D70859-3146-4BE1-84C3-808F3083B0A7}"/>
    <dgm:cxn modelId="{74A52AB7-1220-4583-B4C5-498D69B91C69}" type="presOf" srcId="{CF2A6ABE-C3C0-41D0-BC61-BAF4CC6EDA31}" destId="{2578F0D6-30F8-4F46-9501-EE810D3FC28B}" srcOrd="0" destOrd="0" presId="urn:microsoft.com/office/officeart/2008/layout/LinedList"/>
    <dgm:cxn modelId="{E8DAD2C6-7C60-4306-BC05-4B3F9989C584}" type="presOf" srcId="{5C260E28-A696-4497-A318-50E54DDF685A}" destId="{738B10B0-4FF4-499A-93CC-1194703E89E4}" srcOrd="0" destOrd="0" presId="urn:microsoft.com/office/officeart/2008/layout/LinedList"/>
    <dgm:cxn modelId="{FB5163CC-9E46-4097-B75F-FE86200618BC}" type="presOf" srcId="{6FB37191-7107-438B-92CA-A87DDE5979AB}" destId="{D3381180-FB1C-4DF8-ABB8-10C367F4AA53}" srcOrd="0" destOrd="0" presId="urn:microsoft.com/office/officeart/2008/layout/LinedList"/>
    <dgm:cxn modelId="{346B25D9-3962-4D2D-8E80-8A616D42586D}" type="presOf" srcId="{85666FDA-AD54-48DF-9DB5-105E99A094DC}" destId="{F5E55C66-0A8A-45CC-A3DB-BA1CD4625976}" srcOrd="0" destOrd="0" presId="urn:microsoft.com/office/officeart/2008/layout/LinedList"/>
    <dgm:cxn modelId="{D57F4EED-F309-4D4D-8729-3795BF5B6C88}" type="presParOf" srcId="{D3381180-FB1C-4DF8-ABB8-10C367F4AA53}" destId="{48421A72-44F8-46BA-8DBE-C845FF6D8274}" srcOrd="0" destOrd="0" presId="urn:microsoft.com/office/officeart/2008/layout/LinedList"/>
    <dgm:cxn modelId="{93F5320A-2EA1-4B53-8D95-1BBE5ECB507D}" type="presParOf" srcId="{D3381180-FB1C-4DF8-ABB8-10C367F4AA53}" destId="{3C8AA2E7-11F2-4F02-97A9-8FADB4818E6B}" srcOrd="1" destOrd="0" presId="urn:microsoft.com/office/officeart/2008/layout/LinedList"/>
    <dgm:cxn modelId="{5BDEDE37-00E8-482D-913D-A3801174D881}" type="presParOf" srcId="{3C8AA2E7-11F2-4F02-97A9-8FADB4818E6B}" destId="{AB4FEE1B-7A17-4423-9F04-3CB97D9A9716}" srcOrd="0" destOrd="0" presId="urn:microsoft.com/office/officeart/2008/layout/LinedList"/>
    <dgm:cxn modelId="{7F5257D5-A07D-4888-BEF3-01D920EC81FC}" type="presParOf" srcId="{3C8AA2E7-11F2-4F02-97A9-8FADB4818E6B}" destId="{11A3345D-24F3-4819-8104-5340541434EF}" srcOrd="1" destOrd="0" presId="urn:microsoft.com/office/officeart/2008/layout/LinedList"/>
    <dgm:cxn modelId="{418644EF-F9C0-40B5-9F84-91E44D9F6378}" type="presParOf" srcId="{D3381180-FB1C-4DF8-ABB8-10C367F4AA53}" destId="{1F87D376-33B4-4A67-9AB6-AC54077E0146}" srcOrd="2" destOrd="0" presId="urn:microsoft.com/office/officeart/2008/layout/LinedList"/>
    <dgm:cxn modelId="{AC85691E-47E1-41E9-978F-D629634B17D2}" type="presParOf" srcId="{D3381180-FB1C-4DF8-ABB8-10C367F4AA53}" destId="{C7C39163-BE5C-4F6A-9272-30ECD89C3B9A}" srcOrd="3" destOrd="0" presId="urn:microsoft.com/office/officeart/2008/layout/LinedList"/>
    <dgm:cxn modelId="{77AEC26D-4769-4F08-BDDC-894E3DD83032}" type="presParOf" srcId="{C7C39163-BE5C-4F6A-9272-30ECD89C3B9A}" destId="{F5E55C66-0A8A-45CC-A3DB-BA1CD4625976}" srcOrd="0" destOrd="0" presId="urn:microsoft.com/office/officeart/2008/layout/LinedList"/>
    <dgm:cxn modelId="{09D5577C-1508-4406-8DA4-2DBFD9E63DA3}" type="presParOf" srcId="{C7C39163-BE5C-4F6A-9272-30ECD89C3B9A}" destId="{8F3A605C-D840-400C-B7E5-7DBC8DD73043}" srcOrd="1" destOrd="0" presId="urn:microsoft.com/office/officeart/2008/layout/LinedList"/>
    <dgm:cxn modelId="{EFF96A0D-DAD9-4FB5-AA60-CF989BB7DAB0}" type="presParOf" srcId="{D3381180-FB1C-4DF8-ABB8-10C367F4AA53}" destId="{E184EAA8-112A-4284-B34C-AEF32E881856}" srcOrd="4" destOrd="0" presId="urn:microsoft.com/office/officeart/2008/layout/LinedList"/>
    <dgm:cxn modelId="{B9E4EE5B-0E61-4CB3-BA57-F2B8E5459B94}" type="presParOf" srcId="{D3381180-FB1C-4DF8-ABB8-10C367F4AA53}" destId="{129C8812-6024-4F75-A5BA-C57757AE831B}" srcOrd="5" destOrd="0" presId="urn:microsoft.com/office/officeart/2008/layout/LinedList"/>
    <dgm:cxn modelId="{29E5D172-B1B3-4DC8-85D3-A73AF84A8761}" type="presParOf" srcId="{129C8812-6024-4F75-A5BA-C57757AE831B}" destId="{9574D36D-048B-45FC-9ED0-F48FC8F15C39}" srcOrd="0" destOrd="0" presId="urn:microsoft.com/office/officeart/2008/layout/LinedList"/>
    <dgm:cxn modelId="{4360F8A4-A8DC-42BC-BBFC-51A96640FE86}" type="presParOf" srcId="{129C8812-6024-4F75-A5BA-C57757AE831B}" destId="{B2D15625-ED67-4BDC-A10B-8F3387715541}" srcOrd="1" destOrd="0" presId="urn:microsoft.com/office/officeart/2008/layout/LinedList"/>
    <dgm:cxn modelId="{66F23650-12C9-4007-BE5B-0CE824A60E87}" type="presParOf" srcId="{D3381180-FB1C-4DF8-ABB8-10C367F4AA53}" destId="{8DE34237-535C-4B22-96B5-D9D9A0FF6EDB}" srcOrd="6" destOrd="0" presId="urn:microsoft.com/office/officeart/2008/layout/LinedList"/>
    <dgm:cxn modelId="{DE3BDD9F-B910-41C5-B2B9-CF4CCFD9B606}" type="presParOf" srcId="{D3381180-FB1C-4DF8-ABB8-10C367F4AA53}" destId="{9D91F33B-E29E-4B5F-A402-996E49FB6BA9}" srcOrd="7" destOrd="0" presId="urn:microsoft.com/office/officeart/2008/layout/LinedList"/>
    <dgm:cxn modelId="{C7F53FDA-E958-4571-9B50-5FDA4DCB1F71}" type="presParOf" srcId="{9D91F33B-E29E-4B5F-A402-996E49FB6BA9}" destId="{2578F0D6-30F8-4F46-9501-EE810D3FC28B}" srcOrd="0" destOrd="0" presId="urn:microsoft.com/office/officeart/2008/layout/LinedList"/>
    <dgm:cxn modelId="{B8B107B1-B1B4-4C41-BDDC-ED903E5DDB64}" type="presParOf" srcId="{9D91F33B-E29E-4B5F-A402-996E49FB6BA9}" destId="{2575C338-F19C-4ADA-91A5-AD501DD3D3EF}" srcOrd="1" destOrd="0" presId="urn:microsoft.com/office/officeart/2008/layout/LinedList"/>
    <dgm:cxn modelId="{25F53A94-785D-4A9C-83F5-7AE9DFA9E577}" type="presParOf" srcId="{D3381180-FB1C-4DF8-ABB8-10C367F4AA53}" destId="{F5863737-A5D4-4AE2-8736-E688D05ADC95}" srcOrd="8" destOrd="0" presId="urn:microsoft.com/office/officeart/2008/layout/LinedList"/>
    <dgm:cxn modelId="{0E08A994-56C7-42DF-9889-15310BA84881}" type="presParOf" srcId="{D3381180-FB1C-4DF8-ABB8-10C367F4AA53}" destId="{31E69DBC-5E94-4496-BBE4-D0AD0CFD5FBF}" srcOrd="9" destOrd="0" presId="urn:microsoft.com/office/officeart/2008/layout/LinedList"/>
    <dgm:cxn modelId="{00F5D9DF-9F0A-486A-82FC-DAE99F8DABC1}" type="presParOf" srcId="{31E69DBC-5E94-4496-BBE4-D0AD0CFD5FBF}" destId="{738B10B0-4FF4-499A-93CC-1194703E89E4}" srcOrd="0" destOrd="0" presId="urn:microsoft.com/office/officeart/2008/layout/LinedList"/>
    <dgm:cxn modelId="{2D8BA5E2-81DF-4A2F-A921-2271CCB6E8CC}" type="presParOf" srcId="{31E69DBC-5E94-4496-BBE4-D0AD0CFD5FBF}" destId="{398F06F9-5EF6-4650-9928-7C680F24B2A0}" srcOrd="1" destOrd="0" presId="urn:microsoft.com/office/officeart/2008/layout/LinedList"/>
    <dgm:cxn modelId="{071B521F-8ECB-4287-9DEF-BA4EB2E4CF76}" type="presParOf" srcId="{D3381180-FB1C-4DF8-ABB8-10C367F4AA53}" destId="{026A4971-3DAF-4264-AAE5-A1275F63D9DE}" srcOrd="10" destOrd="0" presId="urn:microsoft.com/office/officeart/2008/layout/LinedList"/>
    <dgm:cxn modelId="{A10F243D-B117-45AE-9FB3-72095BAFEDDA}" type="presParOf" srcId="{D3381180-FB1C-4DF8-ABB8-10C367F4AA53}" destId="{CA3109F2-9B29-422B-926D-076B1E703A49}" srcOrd="11" destOrd="0" presId="urn:microsoft.com/office/officeart/2008/layout/LinedList"/>
    <dgm:cxn modelId="{A23A663B-3F1E-41C5-B7D6-F2DD47629255}" type="presParOf" srcId="{CA3109F2-9B29-422B-926D-076B1E703A49}" destId="{8650327B-0659-4794-8FF9-C178A6A480F1}" srcOrd="0" destOrd="0" presId="urn:microsoft.com/office/officeart/2008/layout/LinedList"/>
    <dgm:cxn modelId="{1DCBDCD2-E58C-4E93-9C94-CC8549EABC48}" type="presParOf" srcId="{CA3109F2-9B29-422B-926D-076B1E703A49}" destId="{2625AF9F-9654-4075-B74C-06E6CD62BE0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custT="1"/>
      <dgm:spPr/>
      <dgm:t>
        <a:bodyPr/>
        <a:lstStyle/>
        <a:p>
          <a:pPr rtl="0"/>
          <a:r>
            <a:rPr lang="en-CA" sz="4500" dirty="0">
              <a:latin typeface="Tw Cen MT Condensed" panose="020B0606020104020203"/>
            </a:rPr>
            <a:t>ENG2P </a:t>
          </a:r>
          <a:r>
            <a:rPr lang="en-CA" sz="4500" dirty="0"/>
            <a:t>– </a:t>
          </a:r>
          <a:r>
            <a:rPr lang="en-CA" sz="4500" dirty="0">
              <a:latin typeface="Tw Cen MT Condensed" panose="020B0606020104020203"/>
            </a:rPr>
            <a:t>applied</a:t>
          </a:r>
          <a:endParaRPr lang="en-US" sz="4500" dirty="0"/>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custT="1"/>
      <dgm:spPr/>
      <dgm:t>
        <a:bodyPr/>
        <a:lstStyle/>
        <a:p>
          <a:r>
            <a:rPr lang="en-CA" sz="4500" dirty="0">
              <a:latin typeface="Tw Cen MT Condensed" panose="020B0606020104020203"/>
            </a:rPr>
            <a:t>ENG2D</a:t>
          </a:r>
          <a:r>
            <a:rPr lang="en-CA" sz="4500" dirty="0"/>
            <a:t> – </a:t>
          </a:r>
          <a:r>
            <a:rPr lang="en-CA" sz="4500" dirty="0">
              <a:latin typeface="Tw Cen MT Condensed" panose="020B0606020104020203"/>
            </a:rPr>
            <a:t>academic</a:t>
          </a:r>
          <a:endParaRPr lang="en-CA" sz="4500" dirty="0"/>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AD06BEB5-019D-46CD-ADF0-31BDDD198C0A}">
      <dgm:prSet custT="1"/>
      <dgm:spPr/>
      <dgm:t>
        <a:bodyPr/>
        <a:lstStyle/>
        <a:p>
          <a:pPr rtl="0"/>
          <a:r>
            <a:rPr lang="en-CA" sz="4500" dirty="0">
              <a:latin typeface="Tw Cen MT Condensed" panose="020B0606020104020203"/>
            </a:rPr>
            <a:t>ENG2L</a:t>
          </a:r>
          <a:r>
            <a:rPr lang="en-CA" sz="4500" dirty="0"/>
            <a:t> – </a:t>
          </a:r>
          <a:r>
            <a:rPr lang="en-CA" sz="4500" dirty="0">
              <a:latin typeface="Tw Cen MT Condensed" panose="020B0606020104020203"/>
            </a:rPr>
            <a:t>locally developed </a:t>
          </a:r>
          <a:endParaRPr lang="en-CA" sz="4500" dirty="0"/>
        </a:p>
      </dgm:t>
    </dgm:pt>
    <dgm:pt modelId="{CEB2B4DD-0EA3-4AF0-9301-2E5BCB853FC2}" type="parTrans" cxnId="{61AA4F19-DEA0-48E5-9DF0-2EBC68D42018}">
      <dgm:prSet/>
      <dgm:spPr/>
      <dgm:t>
        <a:bodyPr/>
        <a:lstStyle/>
        <a:p>
          <a:endParaRPr lang="en-CA"/>
        </a:p>
      </dgm:t>
    </dgm:pt>
    <dgm:pt modelId="{AC5CF306-E77D-4A63-B294-03C5EF800390}" type="sibTrans" cxnId="{61AA4F19-DEA0-48E5-9DF0-2EBC68D42018}">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3"/>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3"/>
      <dgm:spPr/>
    </dgm:pt>
    <dgm:pt modelId="{11A3345D-24F3-4819-8104-5340541434EF}" type="pres">
      <dgm:prSet presAssocID="{88E1C2BC-FDC7-4532-B654-ACE0636BD86D}" presName="vert1" presStyleCnt="0"/>
      <dgm:spPr/>
    </dgm:pt>
    <dgm:pt modelId="{42DFA60C-7CAB-4A90-94FD-AED44B170FF0}" type="pres">
      <dgm:prSet presAssocID="{5EE6CB67-00A4-49DE-80F0-85754E2D7C0A}" presName="thickLine" presStyleLbl="alignNode1" presStyleIdx="1" presStyleCnt="3"/>
      <dgm:spPr/>
    </dgm:pt>
    <dgm:pt modelId="{2340C694-D222-4FEB-B3FA-529D2E8B43DA}" type="pres">
      <dgm:prSet presAssocID="{5EE6CB67-00A4-49DE-80F0-85754E2D7C0A}" presName="horz1" presStyleCnt="0"/>
      <dgm:spPr/>
    </dgm:pt>
    <dgm:pt modelId="{724A9B2A-E733-41EC-9FE9-C37CC6BB2BFD}" type="pres">
      <dgm:prSet presAssocID="{5EE6CB67-00A4-49DE-80F0-85754E2D7C0A}" presName="tx1" presStyleLbl="revTx" presStyleIdx="1" presStyleCnt="3"/>
      <dgm:spPr/>
    </dgm:pt>
    <dgm:pt modelId="{FFAC42F6-972A-4FCB-B762-A2E0F67C889A}" type="pres">
      <dgm:prSet presAssocID="{5EE6CB67-00A4-49DE-80F0-85754E2D7C0A}" presName="vert1" presStyleCnt="0"/>
      <dgm:spPr/>
    </dgm:pt>
    <dgm:pt modelId="{B7C80A58-E56F-4DE7-9CD6-DF8F268BA062}" type="pres">
      <dgm:prSet presAssocID="{AD06BEB5-019D-46CD-ADF0-31BDDD198C0A}" presName="thickLine" presStyleLbl="alignNode1" presStyleIdx="2" presStyleCnt="3"/>
      <dgm:spPr/>
    </dgm:pt>
    <dgm:pt modelId="{89FD1DE0-9687-4A4B-8A21-841CC9AE314C}" type="pres">
      <dgm:prSet presAssocID="{AD06BEB5-019D-46CD-ADF0-31BDDD198C0A}" presName="horz1" presStyleCnt="0"/>
      <dgm:spPr/>
    </dgm:pt>
    <dgm:pt modelId="{95C59418-3904-4AB3-BD0F-B08605D68917}" type="pres">
      <dgm:prSet presAssocID="{AD06BEB5-019D-46CD-ADF0-31BDDD198C0A}" presName="tx1" presStyleLbl="revTx" presStyleIdx="2" presStyleCnt="3"/>
      <dgm:spPr/>
    </dgm:pt>
    <dgm:pt modelId="{5A08903A-8763-4C3F-B494-93CBF15DF016}" type="pres">
      <dgm:prSet presAssocID="{AD06BEB5-019D-46CD-ADF0-31BDDD198C0A}" presName="vert1" presStyleCnt="0"/>
      <dgm:spPr/>
    </dgm:pt>
  </dgm:ptLst>
  <dgm:cxnLst>
    <dgm:cxn modelId="{61AA4F19-DEA0-48E5-9DF0-2EBC68D42018}" srcId="{6FB37191-7107-438B-92CA-A87DDE5979AB}" destId="{AD06BEB5-019D-46CD-ADF0-31BDDD198C0A}" srcOrd="2" destOrd="0" parTransId="{CEB2B4DD-0EA3-4AF0-9301-2E5BCB853FC2}" sibTransId="{AC5CF306-E77D-4A63-B294-03C5EF800390}"/>
    <dgm:cxn modelId="{57166326-8E28-426A-8D9E-0DB7B228623A}" type="presOf" srcId="{5EE6CB67-00A4-49DE-80F0-85754E2D7C0A}" destId="{724A9B2A-E733-41EC-9FE9-C37CC6BB2BFD}" srcOrd="0" destOrd="0" presId="urn:microsoft.com/office/officeart/2008/layout/LinedList"/>
    <dgm:cxn modelId="{5E12BD41-F2AC-480A-ADD3-00B800B6D4F2}" type="presOf" srcId="{88E1C2BC-FDC7-4532-B654-ACE0636BD86D}" destId="{AB4FEE1B-7A17-4423-9F04-3CB97D9A9716}"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FB5163CC-9E46-4097-B75F-FE86200618BC}" type="presOf" srcId="{6FB37191-7107-438B-92CA-A87DDE5979AB}" destId="{D3381180-FB1C-4DF8-ABB8-10C367F4AA53}" srcOrd="0" destOrd="0" presId="urn:microsoft.com/office/officeart/2008/layout/LinedList"/>
    <dgm:cxn modelId="{F45352DB-02A1-4620-801C-37131658D320}" type="presOf" srcId="{AD06BEB5-019D-46CD-ADF0-31BDDD198C0A}" destId="{95C59418-3904-4AB3-BD0F-B08605D68917}" srcOrd="0" destOrd="0" presId="urn:microsoft.com/office/officeart/2008/layout/LinedList"/>
    <dgm:cxn modelId="{188A6BDE-5654-4E16-89CA-9029A207AFFF}" srcId="{6FB37191-7107-438B-92CA-A87DDE5979AB}" destId="{5EE6CB67-00A4-49DE-80F0-85754E2D7C0A}" srcOrd="1" destOrd="0" parTransId="{26469B6D-76B9-4061-83B6-C66300957CC7}" sibTransId="{E2CCDBC9-1F95-4054-B452-349BCA4F42F0}"/>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E5ABD719-172A-4C6B-AB77-ACC3CBBF2A28}" type="presParOf" srcId="{D3381180-FB1C-4DF8-ABB8-10C367F4AA53}" destId="{42DFA60C-7CAB-4A90-94FD-AED44B170FF0}" srcOrd="2" destOrd="0" presId="urn:microsoft.com/office/officeart/2008/layout/LinedList"/>
    <dgm:cxn modelId="{EC2B26DC-5AAD-40EF-AD1C-62618709949C}" type="presParOf" srcId="{D3381180-FB1C-4DF8-ABB8-10C367F4AA53}" destId="{2340C694-D222-4FEB-B3FA-529D2E8B43DA}" srcOrd="3" destOrd="0" presId="urn:microsoft.com/office/officeart/2008/layout/LinedList"/>
    <dgm:cxn modelId="{40DEF6C6-D269-4F4D-B8E2-D901CCA2DF89}" type="presParOf" srcId="{2340C694-D222-4FEB-B3FA-529D2E8B43DA}" destId="{724A9B2A-E733-41EC-9FE9-C37CC6BB2BFD}" srcOrd="0" destOrd="0" presId="urn:microsoft.com/office/officeart/2008/layout/LinedList"/>
    <dgm:cxn modelId="{30DC0087-5E49-47C9-8E88-7E05F29A1BE8}" type="presParOf" srcId="{2340C694-D222-4FEB-B3FA-529D2E8B43DA}" destId="{FFAC42F6-972A-4FCB-B762-A2E0F67C889A}" srcOrd="1" destOrd="0" presId="urn:microsoft.com/office/officeart/2008/layout/LinedList"/>
    <dgm:cxn modelId="{BB046F56-431E-4AE3-9994-4D0678955CF7}" type="presParOf" srcId="{D3381180-FB1C-4DF8-ABB8-10C367F4AA53}" destId="{B7C80A58-E56F-4DE7-9CD6-DF8F268BA062}" srcOrd="4" destOrd="0" presId="urn:microsoft.com/office/officeart/2008/layout/LinedList"/>
    <dgm:cxn modelId="{30BBA935-BBD2-4311-9A82-723A46D14D60}" type="presParOf" srcId="{D3381180-FB1C-4DF8-ABB8-10C367F4AA53}" destId="{89FD1DE0-9687-4A4B-8A21-841CC9AE314C}" srcOrd="5" destOrd="0" presId="urn:microsoft.com/office/officeart/2008/layout/LinedList"/>
    <dgm:cxn modelId="{08155F59-5BB4-40A3-B584-D5FD5388E156}" type="presParOf" srcId="{89FD1DE0-9687-4A4B-8A21-841CC9AE314C}" destId="{95C59418-3904-4AB3-BD0F-B08605D68917}" srcOrd="0" destOrd="0" presId="urn:microsoft.com/office/officeart/2008/layout/LinedList"/>
    <dgm:cxn modelId="{AB3E1D71-16DD-4A09-B054-450C4B5A818F}" type="presParOf" srcId="{89FD1DE0-9687-4A4B-8A21-841CC9AE314C}" destId="{5A08903A-8763-4C3F-B494-93CBF15DF0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custT="1"/>
      <dgm:spPr/>
      <dgm:t>
        <a:bodyPr/>
        <a:lstStyle/>
        <a:p>
          <a:r>
            <a:rPr lang="en-US" sz="4200" dirty="0">
              <a:latin typeface="Tw Cen MT Condensed" panose="020B0606020104020203"/>
            </a:rPr>
            <a:t>MFM2P1</a:t>
          </a:r>
          <a:r>
            <a:rPr lang="en-US" sz="4200" dirty="0"/>
            <a:t> - </a:t>
          </a:r>
          <a:r>
            <a:rPr lang="en-US" sz="4200" dirty="0">
              <a:latin typeface="Tw Cen MT Condensed" panose="020B0606020104020203"/>
            </a:rPr>
            <a:t>applied</a:t>
          </a:r>
          <a:endParaRPr lang="en-US" sz="4200" dirty="0"/>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A711884D-C0B5-4FEA-BEB5-6BBADD35BB57}">
      <dgm:prSet custT="1"/>
      <dgm:spPr/>
      <dgm:t>
        <a:bodyPr/>
        <a:lstStyle/>
        <a:p>
          <a:r>
            <a:rPr lang="en-CA" sz="4200" dirty="0">
              <a:latin typeface="Tw Cen MT Condensed" panose="020B0606020104020203"/>
            </a:rPr>
            <a:t>MDM2D1</a:t>
          </a:r>
          <a:r>
            <a:rPr lang="en-CA" sz="4200" dirty="0"/>
            <a:t> – </a:t>
          </a:r>
          <a:r>
            <a:rPr lang="en-CA" sz="4200" dirty="0">
              <a:latin typeface="Tw Cen MT Condensed" panose="020B0606020104020203"/>
            </a:rPr>
            <a:t>academic</a:t>
          </a:r>
          <a:endParaRPr lang="en-CA" sz="4200" dirty="0"/>
        </a:p>
      </dgm:t>
    </dgm:pt>
    <dgm:pt modelId="{D53045B6-D4FC-4910-8794-3F9144A55C8C}" type="parTrans" cxnId="{8CBEEF8F-29DA-49BB-A8D3-242814CA0D3C}">
      <dgm:prSet/>
      <dgm:spPr/>
      <dgm:t>
        <a:bodyPr/>
        <a:lstStyle/>
        <a:p>
          <a:endParaRPr lang="en-CA"/>
        </a:p>
      </dgm:t>
    </dgm:pt>
    <dgm:pt modelId="{4B1638D6-1B47-4E48-95E1-8E7183501C1F}" type="sibTrans" cxnId="{8CBEEF8F-29DA-49BB-A8D3-242814CA0D3C}">
      <dgm:prSet/>
      <dgm:spPr/>
      <dgm:t>
        <a:bodyPr/>
        <a:lstStyle/>
        <a:p>
          <a:endParaRPr lang="en-CA"/>
        </a:p>
      </dgm:t>
    </dgm:pt>
    <dgm:pt modelId="{2BAD78F2-AFA2-436B-80A4-38349F34E62E}">
      <dgm:prSet custT="1"/>
      <dgm:spPr/>
      <dgm:t>
        <a:bodyPr/>
        <a:lstStyle/>
        <a:p>
          <a:pPr rtl="0"/>
          <a:r>
            <a:rPr lang="en-CA" sz="4200" dirty="0">
              <a:latin typeface="Tw Cen MT Condensed" panose="020B0606020104020203"/>
            </a:rPr>
            <a:t>MAT2L1</a:t>
          </a:r>
          <a:r>
            <a:rPr lang="en-CA" sz="4200" dirty="0"/>
            <a:t> – </a:t>
          </a:r>
          <a:r>
            <a:rPr lang="en-CA" sz="4200" dirty="0">
              <a:latin typeface="Tw Cen MT Condensed" panose="020B0606020104020203"/>
            </a:rPr>
            <a:t>Locally Developed</a:t>
          </a:r>
          <a:endParaRPr lang="en-CA" sz="4200" dirty="0"/>
        </a:p>
      </dgm:t>
    </dgm:pt>
    <dgm:pt modelId="{6F2CA907-5025-47BE-9A41-A8422629BEAA}" type="parTrans" cxnId="{738CC17E-A72B-4C5A-9D39-63EE17F75867}">
      <dgm:prSet/>
      <dgm:spPr/>
      <dgm:t>
        <a:bodyPr/>
        <a:lstStyle/>
        <a:p>
          <a:endParaRPr lang="en-US"/>
        </a:p>
      </dgm:t>
    </dgm:pt>
    <dgm:pt modelId="{39DEA477-59DD-4518-BA93-5C6D0FB64CAF}" type="sibTrans" cxnId="{738CC17E-A72B-4C5A-9D39-63EE17F75867}">
      <dgm:prSet/>
      <dgm:spPr/>
      <dgm:t>
        <a:bodyPr/>
        <a:lstStyle/>
        <a:p>
          <a:endParaRPr lang="en-US"/>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3"/>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3"/>
      <dgm:spPr/>
    </dgm:pt>
    <dgm:pt modelId="{11A3345D-24F3-4819-8104-5340541434EF}" type="pres">
      <dgm:prSet presAssocID="{88E1C2BC-FDC7-4532-B654-ACE0636BD86D}" presName="vert1" presStyleCnt="0"/>
      <dgm:spPr/>
    </dgm:pt>
    <dgm:pt modelId="{061FEB6A-EAC9-4FDA-B5F6-009B894666A2}" type="pres">
      <dgm:prSet presAssocID="{A711884D-C0B5-4FEA-BEB5-6BBADD35BB57}" presName="thickLine" presStyleLbl="alignNode1" presStyleIdx="1" presStyleCnt="3"/>
      <dgm:spPr/>
    </dgm:pt>
    <dgm:pt modelId="{B32A7F4A-058F-4E5E-9F1A-4D72C545F385}" type="pres">
      <dgm:prSet presAssocID="{A711884D-C0B5-4FEA-BEB5-6BBADD35BB57}" presName="horz1" presStyleCnt="0"/>
      <dgm:spPr/>
    </dgm:pt>
    <dgm:pt modelId="{CC8EE388-B5E0-4949-B2C2-A97EE6273A7D}" type="pres">
      <dgm:prSet presAssocID="{A711884D-C0B5-4FEA-BEB5-6BBADD35BB57}" presName="tx1" presStyleLbl="revTx" presStyleIdx="1" presStyleCnt="3"/>
      <dgm:spPr/>
    </dgm:pt>
    <dgm:pt modelId="{8E181089-6D06-478C-8FE8-6304A9A88B90}" type="pres">
      <dgm:prSet presAssocID="{A711884D-C0B5-4FEA-BEB5-6BBADD35BB57}" presName="vert1" presStyleCnt="0"/>
      <dgm:spPr/>
    </dgm:pt>
    <dgm:pt modelId="{F3412FE0-52C6-4093-B307-B22B94C7361D}" type="pres">
      <dgm:prSet presAssocID="{2BAD78F2-AFA2-436B-80A4-38349F34E62E}" presName="thickLine" presStyleLbl="alignNode1" presStyleIdx="2" presStyleCnt="3"/>
      <dgm:spPr/>
    </dgm:pt>
    <dgm:pt modelId="{E9E6A8FA-A4E4-47CB-961B-3923E9513627}" type="pres">
      <dgm:prSet presAssocID="{2BAD78F2-AFA2-436B-80A4-38349F34E62E}" presName="horz1" presStyleCnt="0"/>
      <dgm:spPr/>
    </dgm:pt>
    <dgm:pt modelId="{4B5BBD1F-7F60-46F9-9227-A0D109B28049}" type="pres">
      <dgm:prSet presAssocID="{2BAD78F2-AFA2-436B-80A4-38349F34E62E}" presName="tx1" presStyleLbl="revTx" presStyleIdx="2" presStyleCnt="3"/>
      <dgm:spPr/>
    </dgm:pt>
    <dgm:pt modelId="{5593A24E-8EF5-41BB-A40D-0365DA50BC83}" type="pres">
      <dgm:prSet presAssocID="{2BAD78F2-AFA2-436B-80A4-38349F34E62E}" presName="vert1" presStyleCnt="0"/>
      <dgm:spPr/>
    </dgm:pt>
  </dgm:ptLst>
  <dgm:cxnLst>
    <dgm:cxn modelId="{5E12BD41-F2AC-480A-ADD3-00B800B6D4F2}" type="presOf" srcId="{88E1C2BC-FDC7-4532-B654-ACE0636BD86D}" destId="{AB4FEE1B-7A17-4423-9F04-3CB97D9A9716}" srcOrd="0" destOrd="0" presId="urn:microsoft.com/office/officeart/2008/layout/LinedList"/>
    <dgm:cxn modelId="{738CC17E-A72B-4C5A-9D39-63EE17F75867}" srcId="{6FB37191-7107-438B-92CA-A87DDE5979AB}" destId="{2BAD78F2-AFA2-436B-80A4-38349F34E62E}" srcOrd="2" destOrd="0" parTransId="{6F2CA907-5025-47BE-9A41-A8422629BEAA}" sibTransId="{39DEA477-59DD-4518-BA93-5C6D0FB64CAF}"/>
    <dgm:cxn modelId="{8CBEEF8F-29DA-49BB-A8D3-242814CA0D3C}" srcId="{6FB37191-7107-438B-92CA-A87DDE5979AB}" destId="{A711884D-C0B5-4FEA-BEB5-6BBADD35BB57}" srcOrd="1" destOrd="0" parTransId="{D53045B6-D4FC-4910-8794-3F9144A55C8C}" sibTransId="{4B1638D6-1B47-4E48-95E1-8E7183501C1F}"/>
    <dgm:cxn modelId="{6739C993-93B1-42B4-97F2-AB39CC8538BF}" srcId="{6FB37191-7107-438B-92CA-A87DDE5979AB}" destId="{88E1C2BC-FDC7-4532-B654-ACE0636BD86D}" srcOrd="0" destOrd="0" parTransId="{4C75F22B-5A20-4ED6-A482-87DA46756DBA}" sibTransId="{0D45E588-1E9F-421B-A957-B0929F11242A}"/>
    <dgm:cxn modelId="{F475F1B0-5B01-4DF7-8199-4B17A9C5D5DF}" type="presOf" srcId="{A711884D-C0B5-4FEA-BEB5-6BBADD35BB57}" destId="{CC8EE388-B5E0-4949-B2C2-A97EE6273A7D}" srcOrd="0" destOrd="0" presId="urn:microsoft.com/office/officeart/2008/layout/LinedList"/>
    <dgm:cxn modelId="{DD3135C8-DEE7-4CB2-AC9A-2A8BBE61467A}" type="presOf" srcId="{2BAD78F2-AFA2-436B-80A4-38349F34E62E}" destId="{4B5BBD1F-7F60-46F9-9227-A0D109B28049}" srcOrd="0" destOrd="0" presId="urn:microsoft.com/office/officeart/2008/layout/LinedList"/>
    <dgm:cxn modelId="{FB5163CC-9E46-4097-B75F-FE86200618BC}" type="presOf" srcId="{6FB37191-7107-438B-92CA-A87DDE5979AB}" destId="{D3381180-FB1C-4DF8-ABB8-10C367F4AA53}" srcOrd="0" destOrd="0" presId="urn:microsoft.com/office/officeart/2008/layout/LinedList"/>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6E543CBA-942B-4DD0-8C78-473AB85A1BA6}" type="presParOf" srcId="{D3381180-FB1C-4DF8-ABB8-10C367F4AA53}" destId="{061FEB6A-EAC9-4FDA-B5F6-009B894666A2}" srcOrd="2" destOrd="0" presId="urn:microsoft.com/office/officeart/2008/layout/LinedList"/>
    <dgm:cxn modelId="{AFA85527-EAFB-4B22-B743-5B9782817070}" type="presParOf" srcId="{D3381180-FB1C-4DF8-ABB8-10C367F4AA53}" destId="{B32A7F4A-058F-4E5E-9F1A-4D72C545F385}" srcOrd="3" destOrd="0" presId="urn:microsoft.com/office/officeart/2008/layout/LinedList"/>
    <dgm:cxn modelId="{661140ED-F354-4950-868A-3C9C56FC72C6}" type="presParOf" srcId="{B32A7F4A-058F-4E5E-9F1A-4D72C545F385}" destId="{CC8EE388-B5E0-4949-B2C2-A97EE6273A7D}" srcOrd="0" destOrd="0" presId="urn:microsoft.com/office/officeart/2008/layout/LinedList"/>
    <dgm:cxn modelId="{8F9558B7-1026-45CC-BFB5-EA892C8672A5}" type="presParOf" srcId="{B32A7F4A-058F-4E5E-9F1A-4D72C545F385}" destId="{8E181089-6D06-478C-8FE8-6304A9A88B90}" srcOrd="1" destOrd="0" presId="urn:microsoft.com/office/officeart/2008/layout/LinedList"/>
    <dgm:cxn modelId="{F7EB4D17-5E26-4034-928F-49C2BF5BCDEA}" type="presParOf" srcId="{D3381180-FB1C-4DF8-ABB8-10C367F4AA53}" destId="{F3412FE0-52C6-4093-B307-B22B94C7361D}" srcOrd="4" destOrd="0" presId="urn:microsoft.com/office/officeart/2008/layout/LinedList"/>
    <dgm:cxn modelId="{BB0E0FDD-AF7F-4913-9D38-38FC987FFC00}" type="presParOf" srcId="{D3381180-FB1C-4DF8-ABB8-10C367F4AA53}" destId="{E9E6A8FA-A4E4-47CB-961B-3923E9513627}" srcOrd="5" destOrd="0" presId="urn:microsoft.com/office/officeart/2008/layout/LinedList"/>
    <dgm:cxn modelId="{60F01467-4505-49C5-91B4-8451DFB87B8E}" type="presParOf" srcId="{E9E6A8FA-A4E4-47CB-961B-3923E9513627}" destId="{4B5BBD1F-7F60-46F9-9227-A0D109B28049}" srcOrd="0" destOrd="0" presId="urn:microsoft.com/office/officeart/2008/layout/LinedList"/>
    <dgm:cxn modelId="{2786BFDA-FC5D-48B6-AE3C-F62778F80CDA}" type="presParOf" srcId="{E9E6A8FA-A4E4-47CB-961B-3923E9513627}" destId="{5593A24E-8EF5-41BB-A40D-0365DA50BC8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custT="1"/>
      <dgm:spPr/>
      <dgm:t>
        <a:bodyPr/>
        <a:lstStyle/>
        <a:p>
          <a:pPr rtl="0"/>
          <a:r>
            <a:rPr lang="en-CA" sz="4500" dirty="0">
              <a:latin typeface="Tw Cen MT Condensed" panose="020B0606020104020203"/>
            </a:rPr>
            <a:t>SNC2P </a:t>
          </a:r>
          <a:r>
            <a:rPr lang="en-CA" sz="4500" dirty="0"/>
            <a:t>– </a:t>
          </a:r>
          <a:r>
            <a:rPr lang="en-CA" sz="4500" dirty="0">
              <a:latin typeface="Tw Cen MT Condensed" panose="020B0606020104020203"/>
            </a:rPr>
            <a:t>applied</a:t>
          </a:r>
          <a:endParaRPr lang="en-US" sz="4500" dirty="0"/>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custT="1"/>
      <dgm:spPr/>
      <dgm:t>
        <a:bodyPr/>
        <a:lstStyle/>
        <a:p>
          <a:r>
            <a:rPr lang="en-CA" sz="4500" dirty="0">
              <a:latin typeface="Tw Cen MT Condensed" panose="020B0606020104020203"/>
            </a:rPr>
            <a:t>SNC2D</a:t>
          </a:r>
          <a:r>
            <a:rPr lang="en-CA" sz="4500" dirty="0"/>
            <a:t> – </a:t>
          </a:r>
          <a:r>
            <a:rPr lang="en-CA" sz="4500" dirty="0">
              <a:latin typeface="Tw Cen MT Condensed" panose="020B0606020104020203"/>
            </a:rPr>
            <a:t>academic</a:t>
          </a:r>
          <a:endParaRPr lang="en-CA" sz="4500" dirty="0"/>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AD06BEB5-019D-46CD-ADF0-31BDDD198C0A}">
      <dgm:prSet custT="1"/>
      <dgm:spPr/>
      <dgm:t>
        <a:bodyPr/>
        <a:lstStyle/>
        <a:p>
          <a:pPr rtl="0"/>
          <a:r>
            <a:rPr lang="en-CA" sz="4500" dirty="0">
              <a:latin typeface="Tw Cen MT Condensed" panose="020B0606020104020203"/>
            </a:rPr>
            <a:t>SNC2L</a:t>
          </a:r>
          <a:r>
            <a:rPr lang="en-CA" sz="4500" dirty="0"/>
            <a:t> – </a:t>
          </a:r>
          <a:r>
            <a:rPr lang="en-CA" sz="4500" dirty="0">
              <a:latin typeface="Tw Cen MT Condensed" panose="020B0606020104020203"/>
            </a:rPr>
            <a:t>locally developed </a:t>
          </a:r>
          <a:endParaRPr lang="en-CA" sz="4500" dirty="0"/>
        </a:p>
      </dgm:t>
    </dgm:pt>
    <dgm:pt modelId="{CEB2B4DD-0EA3-4AF0-9301-2E5BCB853FC2}" type="parTrans" cxnId="{61AA4F19-DEA0-48E5-9DF0-2EBC68D42018}">
      <dgm:prSet/>
      <dgm:spPr/>
      <dgm:t>
        <a:bodyPr/>
        <a:lstStyle/>
        <a:p>
          <a:endParaRPr lang="en-CA"/>
        </a:p>
      </dgm:t>
    </dgm:pt>
    <dgm:pt modelId="{AC5CF306-E77D-4A63-B294-03C5EF800390}" type="sibTrans" cxnId="{61AA4F19-DEA0-48E5-9DF0-2EBC68D42018}">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3"/>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3"/>
      <dgm:spPr/>
    </dgm:pt>
    <dgm:pt modelId="{11A3345D-24F3-4819-8104-5340541434EF}" type="pres">
      <dgm:prSet presAssocID="{88E1C2BC-FDC7-4532-B654-ACE0636BD86D}" presName="vert1" presStyleCnt="0"/>
      <dgm:spPr/>
    </dgm:pt>
    <dgm:pt modelId="{42DFA60C-7CAB-4A90-94FD-AED44B170FF0}" type="pres">
      <dgm:prSet presAssocID="{5EE6CB67-00A4-49DE-80F0-85754E2D7C0A}" presName="thickLine" presStyleLbl="alignNode1" presStyleIdx="1" presStyleCnt="3"/>
      <dgm:spPr/>
    </dgm:pt>
    <dgm:pt modelId="{2340C694-D222-4FEB-B3FA-529D2E8B43DA}" type="pres">
      <dgm:prSet presAssocID="{5EE6CB67-00A4-49DE-80F0-85754E2D7C0A}" presName="horz1" presStyleCnt="0"/>
      <dgm:spPr/>
    </dgm:pt>
    <dgm:pt modelId="{724A9B2A-E733-41EC-9FE9-C37CC6BB2BFD}" type="pres">
      <dgm:prSet presAssocID="{5EE6CB67-00A4-49DE-80F0-85754E2D7C0A}" presName="tx1" presStyleLbl="revTx" presStyleIdx="1" presStyleCnt="3"/>
      <dgm:spPr/>
    </dgm:pt>
    <dgm:pt modelId="{FFAC42F6-972A-4FCB-B762-A2E0F67C889A}" type="pres">
      <dgm:prSet presAssocID="{5EE6CB67-00A4-49DE-80F0-85754E2D7C0A}" presName="vert1" presStyleCnt="0"/>
      <dgm:spPr/>
    </dgm:pt>
    <dgm:pt modelId="{B7C80A58-E56F-4DE7-9CD6-DF8F268BA062}" type="pres">
      <dgm:prSet presAssocID="{AD06BEB5-019D-46CD-ADF0-31BDDD198C0A}" presName="thickLine" presStyleLbl="alignNode1" presStyleIdx="2" presStyleCnt="3"/>
      <dgm:spPr/>
    </dgm:pt>
    <dgm:pt modelId="{89FD1DE0-9687-4A4B-8A21-841CC9AE314C}" type="pres">
      <dgm:prSet presAssocID="{AD06BEB5-019D-46CD-ADF0-31BDDD198C0A}" presName="horz1" presStyleCnt="0"/>
      <dgm:spPr/>
    </dgm:pt>
    <dgm:pt modelId="{95C59418-3904-4AB3-BD0F-B08605D68917}" type="pres">
      <dgm:prSet presAssocID="{AD06BEB5-019D-46CD-ADF0-31BDDD198C0A}" presName="tx1" presStyleLbl="revTx" presStyleIdx="2" presStyleCnt="3"/>
      <dgm:spPr/>
    </dgm:pt>
    <dgm:pt modelId="{5A08903A-8763-4C3F-B494-93CBF15DF016}" type="pres">
      <dgm:prSet presAssocID="{AD06BEB5-019D-46CD-ADF0-31BDDD198C0A}" presName="vert1" presStyleCnt="0"/>
      <dgm:spPr/>
    </dgm:pt>
  </dgm:ptLst>
  <dgm:cxnLst>
    <dgm:cxn modelId="{61AA4F19-DEA0-48E5-9DF0-2EBC68D42018}" srcId="{6FB37191-7107-438B-92CA-A87DDE5979AB}" destId="{AD06BEB5-019D-46CD-ADF0-31BDDD198C0A}" srcOrd="2" destOrd="0" parTransId="{CEB2B4DD-0EA3-4AF0-9301-2E5BCB853FC2}" sibTransId="{AC5CF306-E77D-4A63-B294-03C5EF800390}"/>
    <dgm:cxn modelId="{57166326-8E28-426A-8D9E-0DB7B228623A}" type="presOf" srcId="{5EE6CB67-00A4-49DE-80F0-85754E2D7C0A}" destId="{724A9B2A-E733-41EC-9FE9-C37CC6BB2BFD}" srcOrd="0" destOrd="0" presId="urn:microsoft.com/office/officeart/2008/layout/LinedList"/>
    <dgm:cxn modelId="{5E12BD41-F2AC-480A-ADD3-00B800B6D4F2}" type="presOf" srcId="{88E1C2BC-FDC7-4532-B654-ACE0636BD86D}" destId="{AB4FEE1B-7A17-4423-9F04-3CB97D9A9716}"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FB5163CC-9E46-4097-B75F-FE86200618BC}" type="presOf" srcId="{6FB37191-7107-438B-92CA-A87DDE5979AB}" destId="{D3381180-FB1C-4DF8-ABB8-10C367F4AA53}" srcOrd="0" destOrd="0" presId="urn:microsoft.com/office/officeart/2008/layout/LinedList"/>
    <dgm:cxn modelId="{F45352DB-02A1-4620-801C-37131658D320}" type="presOf" srcId="{AD06BEB5-019D-46CD-ADF0-31BDDD198C0A}" destId="{95C59418-3904-4AB3-BD0F-B08605D68917}" srcOrd="0" destOrd="0" presId="urn:microsoft.com/office/officeart/2008/layout/LinedList"/>
    <dgm:cxn modelId="{188A6BDE-5654-4E16-89CA-9029A207AFFF}" srcId="{6FB37191-7107-438B-92CA-A87DDE5979AB}" destId="{5EE6CB67-00A4-49DE-80F0-85754E2D7C0A}" srcOrd="1" destOrd="0" parTransId="{26469B6D-76B9-4061-83B6-C66300957CC7}" sibTransId="{E2CCDBC9-1F95-4054-B452-349BCA4F42F0}"/>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E5ABD719-172A-4C6B-AB77-ACC3CBBF2A28}" type="presParOf" srcId="{D3381180-FB1C-4DF8-ABB8-10C367F4AA53}" destId="{42DFA60C-7CAB-4A90-94FD-AED44B170FF0}" srcOrd="2" destOrd="0" presId="urn:microsoft.com/office/officeart/2008/layout/LinedList"/>
    <dgm:cxn modelId="{EC2B26DC-5AAD-40EF-AD1C-62618709949C}" type="presParOf" srcId="{D3381180-FB1C-4DF8-ABB8-10C367F4AA53}" destId="{2340C694-D222-4FEB-B3FA-529D2E8B43DA}" srcOrd="3" destOrd="0" presId="urn:microsoft.com/office/officeart/2008/layout/LinedList"/>
    <dgm:cxn modelId="{40DEF6C6-D269-4F4D-B8E2-D901CCA2DF89}" type="presParOf" srcId="{2340C694-D222-4FEB-B3FA-529D2E8B43DA}" destId="{724A9B2A-E733-41EC-9FE9-C37CC6BB2BFD}" srcOrd="0" destOrd="0" presId="urn:microsoft.com/office/officeart/2008/layout/LinedList"/>
    <dgm:cxn modelId="{30DC0087-5E49-47C9-8E88-7E05F29A1BE8}" type="presParOf" srcId="{2340C694-D222-4FEB-B3FA-529D2E8B43DA}" destId="{FFAC42F6-972A-4FCB-B762-A2E0F67C889A}" srcOrd="1" destOrd="0" presId="urn:microsoft.com/office/officeart/2008/layout/LinedList"/>
    <dgm:cxn modelId="{BB046F56-431E-4AE3-9994-4D0678955CF7}" type="presParOf" srcId="{D3381180-FB1C-4DF8-ABB8-10C367F4AA53}" destId="{B7C80A58-E56F-4DE7-9CD6-DF8F268BA062}" srcOrd="4" destOrd="0" presId="urn:microsoft.com/office/officeart/2008/layout/LinedList"/>
    <dgm:cxn modelId="{30BBA935-BBD2-4311-9A82-723A46D14D60}" type="presParOf" srcId="{D3381180-FB1C-4DF8-ABB8-10C367F4AA53}" destId="{89FD1DE0-9687-4A4B-8A21-841CC9AE314C}" srcOrd="5" destOrd="0" presId="urn:microsoft.com/office/officeart/2008/layout/LinedList"/>
    <dgm:cxn modelId="{08155F59-5BB4-40A3-B584-D5FD5388E156}" type="presParOf" srcId="{89FD1DE0-9687-4A4B-8A21-841CC9AE314C}" destId="{95C59418-3904-4AB3-BD0F-B08605D68917}" srcOrd="0" destOrd="0" presId="urn:microsoft.com/office/officeart/2008/layout/LinedList"/>
    <dgm:cxn modelId="{AB3E1D71-16DD-4A09-B054-450C4B5A818F}" type="presParOf" srcId="{89FD1DE0-9687-4A4B-8A21-841CC9AE314C}" destId="{5A08903A-8763-4C3F-B494-93CBF15DF0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custT="1"/>
      <dgm:spPr/>
      <dgm:t>
        <a:bodyPr/>
        <a:lstStyle/>
        <a:p>
          <a:pPr rtl="0"/>
          <a:r>
            <a:rPr lang="en-CA" sz="4500" dirty="0">
              <a:latin typeface="Tw Cen MT Condensed" panose="020B0606020104020203"/>
            </a:rPr>
            <a:t>CHC2P </a:t>
          </a:r>
          <a:r>
            <a:rPr lang="en-CA" sz="4500" dirty="0"/>
            <a:t>– </a:t>
          </a:r>
          <a:r>
            <a:rPr lang="en-CA" sz="4500" dirty="0">
              <a:latin typeface="Tw Cen MT Condensed" panose="020B0606020104020203"/>
            </a:rPr>
            <a:t>applied</a:t>
          </a:r>
          <a:endParaRPr lang="en-US" sz="4500" dirty="0"/>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custT="1"/>
      <dgm:spPr/>
      <dgm:t>
        <a:bodyPr/>
        <a:lstStyle/>
        <a:p>
          <a:r>
            <a:rPr lang="en-CA" sz="4500" dirty="0">
              <a:latin typeface="Tw Cen MT Condensed" panose="020B0606020104020203"/>
            </a:rPr>
            <a:t>CHC2D</a:t>
          </a:r>
          <a:r>
            <a:rPr lang="en-CA" sz="4500" dirty="0"/>
            <a:t> – </a:t>
          </a:r>
          <a:r>
            <a:rPr lang="en-CA" sz="4500" dirty="0">
              <a:latin typeface="Tw Cen MT Condensed" panose="020B0606020104020203"/>
            </a:rPr>
            <a:t>academic</a:t>
          </a:r>
          <a:endParaRPr lang="en-CA" sz="4500" dirty="0"/>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AD06BEB5-019D-46CD-ADF0-31BDDD198C0A}">
      <dgm:prSet custT="1"/>
      <dgm:spPr/>
      <dgm:t>
        <a:bodyPr/>
        <a:lstStyle/>
        <a:p>
          <a:pPr rtl="0"/>
          <a:r>
            <a:rPr lang="en-CA" sz="4500" dirty="0">
              <a:latin typeface="Tw Cen MT Condensed" panose="020B0606020104020203"/>
            </a:rPr>
            <a:t>CHC2L</a:t>
          </a:r>
          <a:r>
            <a:rPr lang="en-CA" sz="4500" dirty="0"/>
            <a:t> – </a:t>
          </a:r>
          <a:r>
            <a:rPr lang="en-CA" sz="4500" dirty="0">
              <a:latin typeface="Tw Cen MT Condensed" panose="020B0606020104020203"/>
            </a:rPr>
            <a:t>locally developed </a:t>
          </a:r>
          <a:endParaRPr lang="en-CA" sz="4500" dirty="0"/>
        </a:p>
      </dgm:t>
    </dgm:pt>
    <dgm:pt modelId="{CEB2B4DD-0EA3-4AF0-9301-2E5BCB853FC2}" type="parTrans" cxnId="{61AA4F19-DEA0-48E5-9DF0-2EBC68D42018}">
      <dgm:prSet/>
      <dgm:spPr/>
      <dgm:t>
        <a:bodyPr/>
        <a:lstStyle/>
        <a:p>
          <a:endParaRPr lang="en-CA"/>
        </a:p>
      </dgm:t>
    </dgm:pt>
    <dgm:pt modelId="{AC5CF306-E77D-4A63-B294-03C5EF800390}" type="sibTrans" cxnId="{61AA4F19-DEA0-48E5-9DF0-2EBC68D42018}">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3"/>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3"/>
      <dgm:spPr/>
    </dgm:pt>
    <dgm:pt modelId="{11A3345D-24F3-4819-8104-5340541434EF}" type="pres">
      <dgm:prSet presAssocID="{88E1C2BC-FDC7-4532-B654-ACE0636BD86D}" presName="vert1" presStyleCnt="0"/>
      <dgm:spPr/>
    </dgm:pt>
    <dgm:pt modelId="{42DFA60C-7CAB-4A90-94FD-AED44B170FF0}" type="pres">
      <dgm:prSet presAssocID="{5EE6CB67-00A4-49DE-80F0-85754E2D7C0A}" presName="thickLine" presStyleLbl="alignNode1" presStyleIdx="1" presStyleCnt="3"/>
      <dgm:spPr/>
    </dgm:pt>
    <dgm:pt modelId="{2340C694-D222-4FEB-B3FA-529D2E8B43DA}" type="pres">
      <dgm:prSet presAssocID="{5EE6CB67-00A4-49DE-80F0-85754E2D7C0A}" presName="horz1" presStyleCnt="0"/>
      <dgm:spPr/>
    </dgm:pt>
    <dgm:pt modelId="{724A9B2A-E733-41EC-9FE9-C37CC6BB2BFD}" type="pres">
      <dgm:prSet presAssocID="{5EE6CB67-00A4-49DE-80F0-85754E2D7C0A}" presName="tx1" presStyleLbl="revTx" presStyleIdx="1" presStyleCnt="3"/>
      <dgm:spPr/>
    </dgm:pt>
    <dgm:pt modelId="{FFAC42F6-972A-4FCB-B762-A2E0F67C889A}" type="pres">
      <dgm:prSet presAssocID="{5EE6CB67-00A4-49DE-80F0-85754E2D7C0A}" presName="vert1" presStyleCnt="0"/>
      <dgm:spPr/>
    </dgm:pt>
    <dgm:pt modelId="{B7C80A58-E56F-4DE7-9CD6-DF8F268BA062}" type="pres">
      <dgm:prSet presAssocID="{AD06BEB5-019D-46CD-ADF0-31BDDD198C0A}" presName="thickLine" presStyleLbl="alignNode1" presStyleIdx="2" presStyleCnt="3"/>
      <dgm:spPr/>
    </dgm:pt>
    <dgm:pt modelId="{89FD1DE0-9687-4A4B-8A21-841CC9AE314C}" type="pres">
      <dgm:prSet presAssocID="{AD06BEB5-019D-46CD-ADF0-31BDDD198C0A}" presName="horz1" presStyleCnt="0"/>
      <dgm:spPr/>
    </dgm:pt>
    <dgm:pt modelId="{95C59418-3904-4AB3-BD0F-B08605D68917}" type="pres">
      <dgm:prSet presAssocID="{AD06BEB5-019D-46CD-ADF0-31BDDD198C0A}" presName="tx1" presStyleLbl="revTx" presStyleIdx="2" presStyleCnt="3"/>
      <dgm:spPr/>
    </dgm:pt>
    <dgm:pt modelId="{5A08903A-8763-4C3F-B494-93CBF15DF016}" type="pres">
      <dgm:prSet presAssocID="{AD06BEB5-019D-46CD-ADF0-31BDDD198C0A}" presName="vert1" presStyleCnt="0"/>
      <dgm:spPr/>
    </dgm:pt>
  </dgm:ptLst>
  <dgm:cxnLst>
    <dgm:cxn modelId="{61AA4F19-DEA0-48E5-9DF0-2EBC68D42018}" srcId="{6FB37191-7107-438B-92CA-A87DDE5979AB}" destId="{AD06BEB5-019D-46CD-ADF0-31BDDD198C0A}" srcOrd="2" destOrd="0" parTransId="{CEB2B4DD-0EA3-4AF0-9301-2E5BCB853FC2}" sibTransId="{AC5CF306-E77D-4A63-B294-03C5EF800390}"/>
    <dgm:cxn modelId="{57166326-8E28-426A-8D9E-0DB7B228623A}" type="presOf" srcId="{5EE6CB67-00A4-49DE-80F0-85754E2D7C0A}" destId="{724A9B2A-E733-41EC-9FE9-C37CC6BB2BFD}" srcOrd="0" destOrd="0" presId="urn:microsoft.com/office/officeart/2008/layout/LinedList"/>
    <dgm:cxn modelId="{5E12BD41-F2AC-480A-ADD3-00B800B6D4F2}" type="presOf" srcId="{88E1C2BC-FDC7-4532-B654-ACE0636BD86D}" destId="{AB4FEE1B-7A17-4423-9F04-3CB97D9A9716}"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FB5163CC-9E46-4097-B75F-FE86200618BC}" type="presOf" srcId="{6FB37191-7107-438B-92CA-A87DDE5979AB}" destId="{D3381180-FB1C-4DF8-ABB8-10C367F4AA53}" srcOrd="0" destOrd="0" presId="urn:microsoft.com/office/officeart/2008/layout/LinedList"/>
    <dgm:cxn modelId="{F45352DB-02A1-4620-801C-37131658D320}" type="presOf" srcId="{AD06BEB5-019D-46CD-ADF0-31BDDD198C0A}" destId="{95C59418-3904-4AB3-BD0F-B08605D68917}" srcOrd="0" destOrd="0" presId="urn:microsoft.com/office/officeart/2008/layout/LinedList"/>
    <dgm:cxn modelId="{188A6BDE-5654-4E16-89CA-9029A207AFFF}" srcId="{6FB37191-7107-438B-92CA-A87DDE5979AB}" destId="{5EE6CB67-00A4-49DE-80F0-85754E2D7C0A}" srcOrd="1" destOrd="0" parTransId="{26469B6D-76B9-4061-83B6-C66300957CC7}" sibTransId="{E2CCDBC9-1F95-4054-B452-349BCA4F42F0}"/>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E5ABD719-172A-4C6B-AB77-ACC3CBBF2A28}" type="presParOf" srcId="{D3381180-FB1C-4DF8-ABB8-10C367F4AA53}" destId="{42DFA60C-7CAB-4A90-94FD-AED44B170FF0}" srcOrd="2" destOrd="0" presId="urn:microsoft.com/office/officeart/2008/layout/LinedList"/>
    <dgm:cxn modelId="{EC2B26DC-5AAD-40EF-AD1C-62618709949C}" type="presParOf" srcId="{D3381180-FB1C-4DF8-ABB8-10C367F4AA53}" destId="{2340C694-D222-4FEB-B3FA-529D2E8B43DA}" srcOrd="3" destOrd="0" presId="urn:microsoft.com/office/officeart/2008/layout/LinedList"/>
    <dgm:cxn modelId="{40DEF6C6-D269-4F4D-B8E2-D901CCA2DF89}" type="presParOf" srcId="{2340C694-D222-4FEB-B3FA-529D2E8B43DA}" destId="{724A9B2A-E733-41EC-9FE9-C37CC6BB2BFD}" srcOrd="0" destOrd="0" presId="urn:microsoft.com/office/officeart/2008/layout/LinedList"/>
    <dgm:cxn modelId="{30DC0087-5E49-47C9-8E88-7E05F29A1BE8}" type="presParOf" srcId="{2340C694-D222-4FEB-B3FA-529D2E8B43DA}" destId="{FFAC42F6-972A-4FCB-B762-A2E0F67C889A}" srcOrd="1" destOrd="0" presId="urn:microsoft.com/office/officeart/2008/layout/LinedList"/>
    <dgm:cxn modelId="{BB046F56-431E-4AE3-9994-4D0678955CF7}" type="presParOf" srcId="{D3381180-FB1C-4DF8-ABB8-10C367F4AA53}" destId="{B7C80A58-E56F-4DE7-9CD6-DF8F268BA062}" srcOrd="4" destOrd="0" presId="urn:microsoft.com/office/officeart/2008/layout/LinedList"/>
    <dgm:cxn modelId="{30BBA935-BBD2-4311-9A82-723A46D14D60}" type="presParOf" srcId="{D3381180-FB1C-4DF8-ABB8-10C367F4AA53}" destId="{89FD1DE0-9687-4A4B-8A21-841CC9AE314C}" srcOrd="5" destOrd="0" presId="urn:microsoft.com/office/officeart/2008/layout/LinedList"/>
    <dgm:cxn modelId="{08155F59-5BB4-40A3-B584-D5FD5388E156}" type="presParOf" srcId="{89FD1DE0-9687-4A4B-8A21-841CC9AE314C}" destId="{95C59418-3904-4AB3-BD0F-B08605D68917}" srcOrd="0" destOrd="0" presId="urn:microsoft.com/office/officeart/2008/layout/LinedList"/>
    <dgm:cxn modelId="{AB3E1D71-16DD-4A09-B054-450C4B5A818F}" type="presParOf" srcId="{89FD1DE0-9687-4A4B-8A21-841CC9AE314C}" destId="{5A08903A-8763-4C3F-B494-93CBF15DF0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custT="1"/>
      <dgm:spPr/>
      <dgm:t>
        <a:bodyPr/>
        <a:lstStyle/>
        <a:p>
          <a:pPr rtl="0"/>
          <a:r>
            <a:rPr lang="en-CA" sz="4500" dirty="0">
              <a:latin typeface="Tw Cen MT Condensed" panose="020B0606020104020203"/>
            </a:rPr>
            <a:t>HRE2O </a:t>
          </a:r>
          <a:r>
            <a:rPr lang="en-CA" sz="4500" dirty="0"/>
            <a:t>– </a:t>
          </a:r>
          <a:r>
            <a:rPr lang="en-CA" sz="4500" dirty="0">
              <a:latin typeface="Tw Cen MT Condensed" panose="020B0606020104020203"/>
            </a:rPr>
            <a:t>open</a:t>
          </a:r>
          <a:endParaRPr lang="en-US" sz="4500" dirty="0"/>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custT="1"/>
      <dgm:spPr/>
      <dgm:t>
        <a:bodyPr/>
        <a:lstStyle/>
        <a:p>
          <a:pPr rtl="0"/>
          <a:r>
            <a:rPr lang="en-CA" sz="4500" dirty="0">
              <a:latin typeface="Tw Cen MT Condensed" panose="020B0606020104020203"/>
            </a:rPr>
            <a:t>HRE2OA</a:t>
          </a:r>
          <a:r>
            <a:rPr lang="en-CA" sz="4500" dirty="0"/>
            <a:t> – </a:t>
          </a:r>
          <a:r>
            <a:rPr lang="en-CA" sz="4500" dirty="0">
              <a:latin typeface="Tw Cen MT Condensed" panose="020B0606020104020203"/>
            </a:rPr>
            <a:t>Arts Focus (prerequisite AVI1O) </a:t>
          </a:r>
          <a:endParaRPr lang="en-CA" sz="4500" dirty="0"/>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2"/>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2"/>
      <dgm:spPr/>
    </dgm:pt>
    <dgm:pt modelId="{11A3345D-24F3-4819-8104-5340541434EF}" type="pres">
      <dgm:prSet presAssocID="{88E1C2BC-FDC7-4532-B654-ACE0636BD86D}" presName="vert1" presStyleCnt="0"/>
      <dgm:spPr/>
    </dgm:pt>
    <dgm:pt modelId="{42DFA60C-7CAB-4A90-94FD-AED44B170FF0}" type="pres">
      <dgm:prSet presAssocID="{5EE6CB67-00A4-49DE-80F0-85754E2D7C0A}" presName="thickLine" presStyleLbl="alignNode1" presStyleIdx="1" presStyleCnt="2"/>
      <dgm:spPr/>
    </dgm:pt>
    <dgm:pt modelId="{2340C694-D222-4FEB-B3FA-529D2E8B43DA}" type="pres">
      <dgm:prSet presAssocID="{5EE6CB67-00A4-49DE-80F0-85754E2D7C0A}" presName="horz1" presStyleCnt="0"/>
      <dgm:spPr/>
    </dgm:pt>
    <dgm:pt modelId="{724A9B2A-E733-41EC-9FE9-C37CC6BB2BFD}" type="pres">
      <dgm:prSet presAssocID="{5EE6CB67-00A4-49DE-80F0-85754E2D7C0A}" presName="tx1" presStyleLbl="revTx" presStyleIdx="1" presStyleCnt="2"/>
      <dgm:spPr/>
    </dgm:pt>
    <dgm:pt modelId="{FFAC42F6-972A-4FCB-B762-A2E0F67C889A}" type="pres">
      <dgm:prSet presAssocID="{5EE6CB67-00A4-49DE-80F0-85754E2D7C0A}" presName="vert1" presStyleCnt="0"/>
      <dgm:spPr/>
    </dgm:pt>
  </dgm:ptLst>
  <dgm:cxnLst>
    <dgm:cxn modelId="{57166326-8E28-426A-8D9E-0DB7B228623A}" type="presOf" srcId="{5EE6CB67-00A4-49DE-80F0-85754E2D7C0A}" destId="{724A9B2A-E733-41EC-9FE9-C37CC6BB2BFD}" srcOrd="0" destOrd="0" presId="urn:microsoft.com/office/officeart/2008/layout/LinedList"/>
    <dgm:cxn modelId="{5E12BD41-F2AC-480A-ADD3-00B800B6D4F2}" type="presOf" srcId="{88E1C2BC-FDC7-4532-B654-ACE0636BD86D}" destId="{AB4FEE1B-7A17-4423-9F04-3CB97D9A9716}"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FB5163CC-9E46-4097-B75F-FE86200618BC}" type="presOf" srcId="{6FB37191-7107-438B-92CA-A87DDE5979AB}" destId="{D3381180-FB1C-4DF8-ABB8-10C367F4AA53}" srcOrd="0" destOrd="0" presId="urn:microsoft.com/office/officeart/2008/layout/LinedList"/>
    <dgm:cxn modelId="{188A6BDE-5654-4E16-89CA-9029A207AFFF}" srcId="{6FB37191-7107-438B-92CA-A87DDE5979AB}" destId="{5EE6CB67-00A4-49DE-80F0-85754E2D7C0A}" srcOrd="1" destOrd="0" parTransId="{26469B6D-76B9-4061-83B6-C66300957CC7}" sibTransId="{E2CCDBC9-1F95-4054-B452-349BCA4F42F0}"/>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E5ABD719-172A-4C6B-AB77-ACC3CBBF2A28}" type="presParOf" srcId="{D3381180-FB1C-4DF8-ABB8-10C367F4AA53}" destId="{42DFA60C-7CAB-4A90-94FD-AED44B170FF0}" srcOrd="2" destOrd="0" presId="urn:microsoft.com/office/officeart/2008/layout/LinedList"/>
    <dgm:cxn modelId="{EC2B26DC-5AAD-40EF-AD1C-62618709949C}" type="presParOf" srcId="{D3381180-FB1C-4DF8-ABB8-10C367F4AA53}" destId="{2340C694-D222-4FEB-B3FA-529D2E8B43DA}" srcOrd="3" destOrd="0" presId="urn:microsoft.com/office/officeart/2008/layout/LinedList"/>
    <dgm:cxn modelId="{40DEF6C6-D269-4F4D-B8E2-D901CCA2DF89}" type="presParOf" srcId="{2340C694-D222-4FEB-B3FA-529D2E8B43DA}" destId="{724A9B2A-E733-41EC-9FE9-C37CC6BB2BFD}" srcOrd="0" destOrd="0" presId="urn:microsoft.com/office/officeart/2008/layout/LinedList"/>
    <dgm:cxn modelId="{30DC0087-5E49-47C9-8E88-7E05F29A1BE8}" type="presParOf" srcId="{2340C694-D222-4FEB-B3FA-529D2E8B43DA}" destId="{FFAC42F6-972A-4FCB-B762-A2E0F67C88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0"/>
          <a:ext cx="423148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0"/>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CA" sz="2700" kern="1200" dirty="0">
              <a:latin typeface="Tw Cen MT Condensed" panose="020B0606020104020203"/>
            </a:rPr>
            <a:t>4 </a:t>
          </a:r>
          <a:r>
            <a:rPr lang="en-CA" sz="2700" kern="1200" dirty="0"/>
            <a:t>Religion Credits</a:t>
          </a:r>
          <a:r>
            <a:rPr lang="en-CA" sz="2700" kern="1200" dirty="0">
              <a:latin typeface="Tw Cen MT Condensed" panose="020B0606020104020203"/>
            </a:rPr>
            <a:t> </a:t>
          </a:r>
          <a:endParaRPr lang="en-US" sz="2700" kern="1200" dirty="0"/>
        </a:p>
      </dsp:txBody>
      <dsp:txXfrm>
        <a:off x="0" y="0"/>
        <a:ext cx="4231481" cy="1230312"/>
      </dsp:txXfrm>
    </dsp:sp>
    <dsp:sp modelId="{42DFA60C-7CAB-4A90-94FD-AED44B170FF0}">
      <dsp:nvSpPr>
        <dsp:cNvPr id="0" name=""/>
        <dsp:cNvSpPr/>
      </dsp:nvSpPr>
      <dsp:spPr>
        <a:xfrm>
          <a:off x="0" y="1230312"/>
          <a:ext cx="4231481"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9B2A-E733-41EC-9FE9-C37CC6BB2BFD}">
      <dsp:nvSpPr>
        <dsp:cNvPr id="0" name=""/>
        <dsp:cNvSpPr/>
      </dsp:nvSpPr>
      <dsp:spPr>
        <a:xfrm>
          <a:off x="0" y="1230312"/>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8 Optional Credits</a:t>
          </a:r>
          <a:endParaRPr lang="en-CA" sz="2700" kern="1200" dirty="0"/>
        </a:p>
      </dsp:txBody>
      <dsp:txXfrm>
        <a:off x="0" y="1230312"/>
        <a:ext cx="4231481" cy="1230312"/>
      </dsp:txXfrm>
    </dsp:sp>
    <dsp:sp modelId="{B7C80A58-E56F-4DE7-9CD6-DF8F268BA062}">
      <dsp:nvSpPr>
        <dsp:cNvPr id="0" name=""/>
        <dsp:cNvSpPr/>
      </dsp:nvSpPr>
      <dsp:spPr>
        <a:xfrm>
          <a:off x="0" y="2460625"/>
          <a:ext cx="4231481"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59418-3904-4AB3-BD0F-B08605D68917}">
      <dsp:nvSpPr>
        <dsp:cNvPr id="0" name=""/>
        <dsp:cNvSpPr/>
      </dsp:nvSpPr>
      <dsp:spPr>
        <a:xfrm>
          <a:off x="0" y="2460625"/>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CA" sz="2700" kern="1200" dirty="0"/>
            <a:t>40 hrs Community Service</a:t>
          </a:r>
          <a:r>
            <a:rPr lang="en-CA" sz="2700" kern="1200" dirty="0">
              <a:latin typeface="Tw Cen MT Condensed" panose="020B0606020104020203"/>
            </a:rPr>
            <a:t> </a:t>
          </a:r>
          <a:endParaRPr lang="en-CA" sz="2700" kern="1200" dirty="0"/>
        </a:p>
      </dsp:txBody>
      <dsp:txXfrm>
        <a:off x="0" y="2460625"/>
        <a:ext cx="4231481" cy="1230312"/>
      </dsp:txXfrm>
    </dsp:sp>
    <dsp:sp modelId="{3B612015-0481-4BCF-92CE-909EDD93C6F3}">
      <dsp:nvSpPr>
        <dsp:cNvPr id="0" name=""/>
        <dsp:cNvSpPr/>
      </dsp:nvSpPr>
      <dsp:spPr>
        <a:xfrm>
          <a:off x="0" y="3690937"/>
          <a:ext cx="4231481"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DF6CD-2ED6-4694-869E-75A4B01C115D}">
      <dsp:nvSpPr>
        <dsp:cNvPr id="0" name=""/>
        <dsp:cNvSpPr/>
      </dsp:nvSpPr>
      <dsp:spPr>
        <a:xfrm>
          <a:off x="0" y="3690937"/>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Successful completion of the Literacy Test or Literacy Course</a:t>
          </a:r>
          <a:endParaRPr lang="en-CA" sz="2700" kern="1200" dirty="0"/>
        </a:p>
      </dsp:txBody>
      <dsp:txXfrm>
        <a:off x="0" y="3690937"/>
        <a:ext cx="4231481" cy="12303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0"/>
          <a:ext cx="523460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0"/>
          <a:ext cx="5234605"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CA" sz="4500" kern="1200" dirty="0">
              <a:latin typeface="Tw Cen MT Condensed" panose="020B0606020104020203"/>
            </a:rPr>
            <a:t>GLC2O</a:t>
          </a:r>
          <a:r>
            <a:rPr lang="en-CA" sz="4500" kern="1200" dirty="0"/>
            <a:t>– </a:t>
          </a:r>
          <a:r>
            <a:rPr lang="en-CA" sz="4500" kern="1200" dirty="0">
              <a:latin typeface="Tw Cen MT Condensed" panose="020B0606020104020203"/>
            </a:rPr>
            <a:t>Careers ½  credit</a:t>
          </a:r>
          <a:endParaRPr lang="en-US" sz="4500" kern="1200" dirty="0"/>
        </a:p>
      </dsp:txBody>
      <dsp:txXfrm>
        <a:off x="0" y="0"/>
        <a:ext cx="5234605" cy="2460625"/>
      </dsp:txXfrm>
    </dsp:sp>
    <dsp:sp modelId="{42DFA60C-7CAB-4A90-94FD-AED44B170FF0}">
      <dsp:nvSpPr>
        <dsp:cNvPr id="0" name=""/>
        <dsp:cNvSpPr/>
      </dsp:nvSpPr>
      <dsp:spPr>
        <a:xfrm>
          <a:off x="0" y="2460625"/>
          <a:ext cx="5234605"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9B2A-E733-41EC-9FE9-C37CC6BB2BFD}">
      <dsp:nvSpPr>
        <dsp:cNvPr id="0" name=""/>
        <dsp:cNvSpPr/>
      </dsp:nvSpPr>
      <dsp:spPr>
        <a:xfrm>
          <a:off x="0" y="2460625"/>
          <a:ext cx="5234605"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CA" sz="4500" kern="1200" dirty="0">
              <a:latin typeface="Tw Cen MT Condensed" panose="020B0606020104020203"/>
            </a:rPr>
            <a:t>CHV2O</a:t>
          </a:r>
          <a:r>
            <a:rPr lang="en-CA" sz="4500" kern="1200" dirty="0"/>
            <a:t>– </a:t>
          </a:r>
          <a:r>
            <a:rPr lang="en-CA" sz="4500" kern="1200" dirty="0">
              <a:latin typeface="Tw Cen MT Condensed" panose="020B0606020104020203"/>
            </a:rPr>
            <a:t>Civics ½ credit</a:t>
          </a:r>
          <a:r>
            <a:rPr lang="en-CA" sz="4500" kern="1200" dirty="0"/>
            <a:t> </a:t>
          </a:r>
          <a:r>
            <a:rPr lang="en-CA" sz="4500" kern="1200" dirty="0">
              <a:latin typeface="Tw Cen MT Condensed" panose="020B0606020104020203"/>
            </a:rPr>
            <a:t> </a:t>
          </a:r>
          <a:endParaRPr lang="en-CA" sz="4500" kern="1200" dirty="0"/>
        </a:p>
      </dsp:txBody>
      <dsp:txXfrm>
        <a:off x="0" y="2460625"/>
        <a:ext cx="5234605" cy="24606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506724"/>
          <a:ext cx="5155583"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ARTS</a:t>
          </a:r>
          <a:endParaRPr lang="en-US" sz="4200" kern="1200" dirty="0"/>
        </a:p>
      </dsp:txBody>
      <dsp:txXfrm>
        <a:off x="59399" y="566123"/>
        <a:ext cx="5036785" cy="1098002"/>
      </dsp:txXfrm>
    </dsp:sp>
    <dsp:sp modelId="{72CE9C47-32DC-4C5C-912C-D4F99C032212}">
      <dsp:nvSpPr>
        <dsp:cNvPr id="0" name=""/>
        <dsp:cNvSpPr/>
      </dsp:nvSpPr>
      <dsp:spPr>
        <a:xfrm>
          <a:off x="0" y="1723525"/>
          <a:ext cx="5155583"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690"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en-US" sz="3600" kern="1200" dirty="0"/>
            <a:t>Drama </a:t>
          </a:r>
          <a:r>
            <a:rPr lang="en-US" sz="3600" kern="1200" dirty="0">
              <a:latin typeface="Tw Cen MT Condensed" panose="020B0606020104020203"/>
            </a:rPr>
            <a:t>(O)</a:t>
          </a:r>
          <a:endParaRPr lang="en-US" sz="3600" kern="1200" dirty="0"/>
        </a:p>
        <a:p>
          <a:pPr marL="285750" lvl="1" indent="-285750" algn="l" defTabSz="1600200" rtl="0">
            <a:lnSpc>
              <a:spcPct val="90000"/>
            </a:lnSpc>
            <a:spcBef>
              <a:spcPct val="0"/>
            </a:spcBef>
            <a:spcAft>
              <a:spcPct val="20000"/>
            </a:spcAft>
            <a:buChar char="•"/>
          </a:pPr>
          <a:r>
            <a:rPr lang="en-US" sz="3600" kern="1200" dirty="0"/>
            <a:t>Music (Instrumental</a:t>
          </a:r>
          <a:r>
            <a:rPr lang="en-US" sz="3600" kern="1200" dirty="0">
              <a:latin typeface="Tw Cen MT Condensed" panose="020B0606020104020203"/>
            </a:rPr>
            <a:t> &amp;</a:t>
          </a:r>
          <a:r>
            <a:rPr lang="en-US" sz="3600" kern="1200" dirty="0"/>
            <a:t> Vocal) (</a:t>
          </a:r>
          <a:r>
            <a:rPr lang="en-US" sz="3600" kern="1200" dirty="0">
              <a:latin typeface="Tw Cen MT Condensed" panose="020B0606020104020203"/>
            </a:rPr>
            <a:t>O</a:t>
          </a:r>
          <a:r>
            <a:rPr lang="en-US" sz="3600" kern="1200" dirty="0"/>
            <a:t>)</a:t>
          </a:r>
        </a:p>
        <a:p>
          <a:pPr marL="285750" lvl="1" indent="-285750" algn="l" defTabSz="1600200">
            <a:lnSpc>
              <a:spcPct val="90000"/>
            </a:lnSpc>
            <a:spcBef>
              <a:spcPct val="0"/>
            </a:spcBef>
            <a:spcAft>
              <a:spcPct val="20000"/>
            </a:spcAft>
            <a:buChar char="•"/>
          </a:pPr>
          <a:r>
            <a:rPr lang="en-US" sz="3600" kern="1200" dirty="0"/>
            <a:t>Guitar (O) </a:t>
          </a:r>
        </a:p>
        <a:p>
          <a:pPr marL="285750" lvl="1" indent="-285750" algn="l" defTabSz="1600200">
            <a:lnSpc>
              <a:spcPct val="90000"/>
            </a:lnSpc>
            <a:spcBef>
              <a:spcPct val="0"/>
            </a:spcBef>
            <a:spcAft>
              <a:spcPct val="20000"/>
            </a:spcAft>
            <a:buChar char="•"/>
          </a:pPr>
          <a:r>
            <a:rPr lang="en-US" sz="3600" kern="1200" dirty="0"/>
            <a:t>Visual Art </a:t>
          </a:r>
          <a:r>
            <a:rPr lang="en-US" sz="3600" kern="1200" dirty="0">
              <a:latin typeface="Tw Cen MT Condensed" panose="020B0606020104020203"/>
            </a:rPr>
            <a:t>(O)</a:t>
          </a:r>
          <a:endParaRPr lang="en-US" sz="3600" kern="1200" dirty="0"/>
        </a:p>
      </dsp:txBody>
      <dsp:txXfrm>
        <a:off x="0" y="1723525"/>
        <a:ext cx="5155583" cy="2691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613D1-A6AD-42C6-91AC-5248AF7B1379}">
      <dsp:nvSpPr>
        <dsp:cNvPr id="0" name=""/>
        <dsp:cNvSpPr/>
      </dsp:nvSpPr>
      <dsp:spPr>
        <a:xfrm>
          <a:off x="0" y="2882"/>
          <a:ext cx="5336205" cy="266643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rtl="0">
            <a:lnSpc>
              <a:spcPct val="90000"/>
            </a:lnSpc>
            <a:spcBef>
              <a:spcPct val="0"/>
            </a:spcBef>
            <a:spcAft>
              <a:spcPct val="35000"/>
            </a:spcAft>
            <a:buNone/>
          </a:pPr>
          <a:r>
            <a:rPr lang="en-US" sz="5300" b="1" kern="1200" dirty="0"/>
            <a:t>BUSINESS AND COMPUTER STUDIES</a:t>
          </a:r>
          <a:r>
            <a:rPr lang="en-US" sz="5300" b="1" kern="1200" dirty="0">
              <a:latin typeface="Tw Cen MT Condensed" panose="020B0606020104020203"/>
            </a:rPr>
            <a:t> </a:t>
          </a:r>
          <a:endParaRPr lang="en-US" sz="5300" kern="1200"/>
        </a:p>
      </dsp:txBody>
      <dsp:txXfrm>
        <a:off x="130164" y="133046"/>
        <a:ext cx="5075877" cy="2406102"/>
      </dsp:txXfrm>
    </dsp:sp>
    <dsp:sp modelId="{8E2797CA-A861-4BEE-9D4A-1717AD23A6E2}">
      <dsp:nvSpPr>
        <dsp:cNvPr id="0" name=""/>
        <dsp:cNvSpPr/>
      </dsp:nvSpPr>
      <dsp:spPr>
        <a:xfrm>
          <a:off x="0" y="2669312"/>
          <a:ext cx="5336205" cy="2249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425" tIns="52070" rIns="291592" bIns="52070" numCol="1" spcCol="1270" anchor="t" anchorCtr="0">
          <a:noAutofit/>
        </a:bodyPr>
        <a:lstStyle/>
        <a:p>
          <a:pPr marL="285750" lvl="1" indent="-285750" algn="l" defTabSz="1822450" rtl="0">
            <a:lnSpc>
              <a:spcPct val="90000"/>
            </a:lnSpc>
            <a:spcBef>
              <a:spcPct val="0"/>
            </a:spcBef>
            <a:spcAft>
              <a:spcPct val="20000"/>
            </a:spcAft>
            <a:buChar char="•"/>
          </a:pPr>
          <a:r>
            <a:rPr lang="en-US" sz="4100" kern="1200" dirty="0">
              <a:latin typeface="Tw Cen MT Condensed" panose="020B0606020104020203"/>
            </a:rPr>
            <a:t>Introduction to Business (½ credit); Information Technology (½ credit)</a:t>
          </a:r>
          <a:endParaRPr lang="en-US" sz="4100" kern="1200" dirty="0"/>
        </a:p>
        <a:p>
          <a:pPr marL="285750" lvl="1" indent="-285750" algn="l" defTabSz="1822450" rtl="0">
            <a:lnSpc>
              <a:spcPct val="90000"/>
            </a:lnSpc>
            <a:spcBef>
              <a:spcPct val="0"/>
            </a:spcBef>
            <a:spcAft>
              <a:spcPct val="20000"/>
            </a:spcAft>
            <a:buChar char="•"/>
          </a:pPr>
          <a:r>
            <a:rPr lang="en-US" sz="4100" kern="1200" dirty="0"/>
            <a:t>Computer </a:t>
          </a:r>
          <a:r>
            <a:rPr lang="en-US" sz="4100" kern="1200" dirty="0">
              <a:latin typeface="Tw Cen MT Condensed" panose="020B0606020104020203"/>
            </a:rPr>
            <a:t>Studies</a:t>
          </a:r>
          <a:r>
            <a:rPr lang="en-US" sz="4100" kern="1200" dirty="0"/>
            <a:t>(</a:t>
          </a:r>
          <a:r>
            <a:rPr lang="en-US" sz="4100" kern="1200" dirty="0">
              <a:latin typeface="Tw Cen MT Condensed" panose="020B0606020104020203"/>
            </a:rPr>
            <a:t>O</a:t>
          </a:r>
          <a:r>
            <a:rPr lang="en-US" sz="4100" kern="1200" dirty="0"/>
            <a:t>)</a:t>
          </a:r>
          <a:r>
            <a:rPr lang="en-US" sz="4100" kern="1200" dirty="0">
              <a:latin typeface="Tw Cen MT Condensed" panose="020B0606020104020203"/>
            </a:rPr>
            <a:t> </a:t>
          </a:r>
          <a:endParaRPr lang="en-US" sz="4100" kern="1200" dirty="0"/>
        </a:p>
      </dsp:txBody>
      <dsp:txXfrm>
        <a:off x="0" y="2669312"/>
        <a:ext cx="5336205" cy="22490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1179474"/>
          <a:ext cx="5828784"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MODERN LANGUAGES</a:t>
          </a:r>
        </a:p>
      </dsp:txBody>
      <dsp:txXfrm>
        <a:off x="59399" y="1238873"/>
        <a:ext cx="5709986" cy="1098002"/>
      </dsp:txXfrm>
    </dsp:sp>
    <dsp:sp modelId="{72CE9C47-32DC-4C5C-912C-D4F99C032212}">
      <dsp:nvSpPr>
        <dsp:cNvPr id="0" name=""/>
        <dsp:cNvSpPr/>
      </dsp:nvSpPr>
      <dsp:spPr>
        <a:xfrm>
          <a:off x="0" y="2396274"/>
          <a:ext cx="5828784" cy="134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064" tIns="52070" rIns="291592" bIns="52070" numCol="1" spcCol="1270" anchor="t" anchorCtr="0">
          <a:noAutofit/>
        </a:bodyPr>
        <a:lstStyle/>
        <a:p>
          <a:pPr marL="285750" lvl="1" indent="-285750" algn="l" defTabSz="1822450" rtl="0">
            <a:lnSpc>
              <a:spcPct val="90000"/>
            </a:lnSpc>
            <a:spcBef>
              <a:spcPct val="0"/>
            </a:spcBef>
            <a:spcAft>
              <a:spcPct val="20000"/>
            </a:spcAft>
            <a:buChar char="•"/>
          </a:pPr>
          <a:r>
            <a:rPr lang="en-US" altLang="en-US" sz="4100" kern="1200" dirty="0">
              <a:latin typeface="Arial"/>
              <a:cs typeface="Arial"/>
            </a:rPr>
            <a:t>French (P &amp; D)</a:t>
          </a:r>
          <a:endParaRPr lang="en-US" sz="4100" kern="1200" dirty="0"/>
        </a:p>
        <a:p>
          <a:pPr marL="285750" lvl="1" indent="-285750" algn="l" defTabSz="1822450">
            <a:lnSpc>
              <a:spcPct val="90000"/>
            </a:lnSpc>
            <a:spcBef>
              <a:spcPct val="0"/>
            </a:spcBef>
            <a:spcAft>
              <a:spcPct val="20000"/>
            </a:spcAft>
            <a:buChar char="•"/>
          </a:pPr>
          <a:r>
            <a:rPr lang="en-US" altLang="en-US" sz="4100" kern="1200" dirty="0">
              <a:latin typeface="Arial"/>
              <a:cs typeface="Arial"/>
            </a:rPr>
            <a:t>Extended French (D)</a:t>
          </a:r>
        </a:p>
      </dsp:txBody>
      <dsp:txXfrm>
        <a:off x="0" y="2396274"/>
        <a:ext cx="5828784" cy="13455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1314024"/>
          <a:ext cx="5568952"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GUIDANCE</a:t>
          </a:r>
        </a:p>
      </dsp:txBody>
      <dsp:txXfrm>
        <a:off x="59399" y="1373423"/>
        <a:ext cx="5450154" cy="1098002"/>
      </dsp:txXfrm>
    </dsp:sp>
    <dsp:sp modelId="{E33A0A60-668C-485B-A8BB-6EE4F5D33570}">
      <dsp:nvSpPr>
        <dsp:cNvPr id="0" name=""/>
        <dsp:cNvSpPr/>
      </dsp:nvSpPr>
      <dsp:spPr>
        <a:xfrm>
          <a:off x="0" y="2530825"/>
          <a:ext cx="556895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814"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solidFill>
                <a:prstClr val="black">
                  <a:hueOff val="0"/>
                  <a:satOff val="0"/>
                  <a:lumOff val="0"/>
                  <a:alphaOff val="0"/>
                </a:prstClr>
              </a:solidFill>
              <a:latin typeface="Arial" charset="0"/>
              <a:ea typeface="+mn-ea"/>
              <a:cs typeface="Arial" charset="0"/>
            </a:rPr>
            <a:t>Learning Strategies (O)</a:t>
          </a:r>
        </a:p>
      </dsp:txBody>
      <dsp:txXfrm>
        <a:off x="0" y="2530825"/>
        <a:ext cx="5568952" cy="10764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227355"/>
          <a:ext cx="5386072" cy="2129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HEALTH AND PHYSICAL EDUCATION</a:t>
          </a:r>
        </a:p>
      </dsp:txBody>
      <dsp:txXfrm>
        <a:off x="103949" y="331304"/>
        <a:ext cx="5178174" cy="1921502"/>
      </dsp:txXfrm>
    </dsp:sp>
    <dsp:sp modelId="{72CE9C47-32DC-4C5C-912C-D4F99C032212}">
      <dsp:nvSpPr>
        <dsp:cNvPr id="0" name=""/>
        <dsp:cNvSpPr/>
      </dsp:nvSpPr>
      <dsp:spPr>
        <a:xfrm>
          <a:off x="0" y="2465743"/>
          <a:ext cx="5386072" cy="211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008"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solidFill>
                <a:prstClr val="black">
                  <a:hueOff val="0"/>
                  <a:satOff val="0"/>
                  <a:lumOff val="0"/>
                  <a:alphaOff val="0"/>
                </a:prstClr>
              </a:solidFill>
              <a:latin typeface="Arial" charset="0"/>
              <a:ea typeface="+mn-ea"/>
              <a:cs typeface="Arial" charset="0"/>
            </a:rPr>
            <a:t>Physical Education (O) </a:t>
          </a:r>
        </a:p>
        <a:p>
          <a:pPr marL="285750" lvl="1" indent="-285750" algn="l" defTabSz="1422400" rtl="0">
            <a:lnSpc>
              <a:spcPct val="90000"/>
            </a:lnSpc>
            <a:spcBef>
              <a:spcPct val="0"/>
            </a:spcBef>
            <a:spcAft>
              <a:spcPct val="20000"/>
            </a:spcAft>
            <a:buChar char="•"/>
          </a:pPr>
          <a:r>
            <a:rPr lang="en-US" sz="3200" kern="1200" dirty="0">
              <a:latin typeface="Arial"/>
              <a:ea typeface="+mn-ea"/>
              <a:cs typeface="Arial"/>
            </a:rPr>
            <a:t>Personal Fitness (O) </a:t>
          </a:r>
          <a:endParaRPr lang="en-US" sz="3200" kern="1200" dirty="0">
            <a:latin typeface="Arial" charset="0"/>
            <a:ea typeface="+mn-ea"/>
            <a:cs typeface="Arial" charset="0"/>
          </a:endParaRPr>
        </a:p>
        <a:p>
          <a:pPr marL="285750" lvl="1" indent="-285750" algn="l" defTabSz="1422400">
            <a:lnSpc>
              <a:spcPct val="90000"/>
            </a:lnSpc>
            <a:spcBef>
              <a:spcPct val="0"/>
            </a:spcBef>
            <a:spcAft>
              <a:spcPct val="20000"/>
            </a:spcAft>
            <a:buChar char="•"/>
          </a:pPr>
          <a:r>
            <a:rPr lang="en-US" sz="3200" kern="1200" dirty="0">
              <a:latin typeface="Arial"/>
              <a:ea typeface="+mn-ea"/>
              <a:cs typeface="Arial"/>
            </a:rPr>
            <a:t>Volleyball (O)</a:t>
          </a:r>
        </a:p>
        <a:p>
          <a:pPr marL="285750" lvl="1" indent="-285750" algn="l" defTabSz="1600200" rtl="0">
            <a:lnSpc>
              <a:spcPct val="90000"/>
            </a:lnSpc>
            <a:spcBef>
              <a:spcPct val="0"/>
            </a:spcBef>
            <a:spcAft>
              <a:spcPct val="20000"/>
            </a:spcAft>
            <a:buChar char="•"/>
          </a:pPr>
          <a:r>
            <a:rPr lang="en-US" sz="3600" kern="1200" dirty="0">
              <a:latin typeface="Arial"/>
              <a:ea typeface="+mn-ea"/>
              <a:cs typeface="Arial"/>
            </a:rPr>
            <a:t>Hockey (gr 9/10)</a:t>
          </a:r>
        </a:p>
      </dsp:txBody>
      <dsp:txXfrm>
        <a:off x="0" y="2465743"/>
        <a:ext cx="5386072" cy="21191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30532"/>
          <a:ext cx="5422648"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TECHNOLOGY</a:t>
          </a:r>
        </a:p>
      </dsp:txBody>
      <dsp:txXfrm>
        <a:off x="59399" y="89931"/>
        <a:ext cx="5303850" cy="1098002"/>
      </dsp:txXfrm>
    </dsp:sp>
    <dsp:sp modelId="{72CE9C47-32DC-4C5C-912C-D4F99C032212}">
      <dsp:nvSpPr>
        <dsp:cNvPr id="0" name=""/>
        <dsp:cNvSpPr/>
      </dsp:nvSpPr>
      <dsp:spPr>
        <a:xfrm>
          <a:off x="0" y="1247332"/>
          <a:ext cx="5422648" cy="470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69"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latin typeface="Arial"/>
              <a:ea typeface="+mn-ea"/>
              <a:cs typeface="Arial"/>
            </a:rPr>
            <a:t>Communications (O)</a:t>
          </a:r>
          <a:endParaRPr lang="en-US" sz="3200" kern="1200" dirty="0"/>
        </a:p>
        <a:p>
          <a:pPr marL="285750" lvl="1" indent="-285750" algn="l" defTabSz="1600200" rtl="0">
            <a:lnSpc>
              <a:spcPct val="90000"/>
            </a:lnSpc>
            <a:spcBef>
              <a:spcPct val="0"/>
            </a:spcBef>
            <a:spcAft>
              <a:spcPct val="20000"/>
            </a:spcAft>
            <a:buChar char="•"/>
          </a:pPr>
          <a:r>
            <a:rPr lang="en-US" sz="3600" kern="1200" dirty="0">
              <a:latin typeface="Arial"/>
              <a:ea typeface="+mn-ea"/>
              <a:cs typeface="Arial"/>
            </a:rPr>
            <a:t>Construction (O)</a:t>
          </a:r>
        </a:p>
        <a:p>
          <a:pPr marL="285750" lvl="1" indent="-285750" algn="l" defTabSz="1422400" rtl="0">
            <a:lnSpc>
              <a:spcPct val="90000"/>
            </a:lnSpc>
            <a:spcBef>
              <a:spcPct val="0"/>
            </a:spcBef>
            <a:spcAft>
              <a:spcPct val="20000"/>
            </a:spcAft>
            <a:buChar char="•"/>
          </a:pPr>
          <a:r>
            <a:rPr lang="en-US" sz="3200" kern="1200" dirty="0">
              <a:latin typeface="Arial"/>
              <a:ea typeface="+mn-ea"/>
              <a:cs typeface="Arial"/>
            </a:rPr>
            <a:t>Hospitality &amp; Tourism (O)</a:t>
          </a:r>
          <a:endParaRPr lang="en-US" sz="3200" kern="1200" dirty="0">
            <a:latin typeface="Arial" charset="0"/>
            <a:ea typeface="+mn-ea"/>
            <a:cs typeface="Arial" charset="0"/>
          </a:endParaRPr>
        </a:p>
        <a:p>
          <a:pPr marL="285750" lvl="1" indent="-285750" algn="l" defTabSz="1422400">
            <a:lnSpc>
              <a:spcPct val="90000"/>
            </a:lnSpc>
            <a:spcBef>
              <a:spcPct val="0"/>
            </a:spcBef>
            <a:spcAft>
              <a:spcPct val="20000"/>
            </a:spcAft>
            <a:buChar char="•"/>
          </a:pPr>
          <a:r>
            <a:rPr lang="en-US" sz="3200" kern="1200" dirty="0">
              <a:latin typeface="Arial"/>
              <a:ea typeface="+mn-ea"/>
              <a:cs typeface="Arial"/>
            </a:rPr>
            <a:t>Tech Design (O)</a:t>
          </a:r>
        </a:p>
        <a:p>
          <a:pPr marL="285750" lvl="1" indent="-285750" algn="l" defTabSz="1422400" rtl="0">
            <a:lnSpc>
              <a:spcPct val="90000"/>
            </a:lnSpc>
            <a:spcBef>
              <a:spcPct val="0"/>
            </a:spcBef>
            <a:spcAft>
              <a:spcPct val="20000"/>
            </a:spcAft>
            <a:buChar char="•"/>
          </a:pPr>
          <a:r>
            <a:rPr lang="en-US" sz="3200" kern="1200" dirty="0">
              <a:latin typeface="Arial"/>
              <a:ea typeface="+mn-ea"/>
              <a:cs typeface="Arial"/>
            </a:rPr>
            <a:t>Hairstyling &amp; Aesthetics (O)</a:t>
          </a:r>
        </a:p>
        <a:p>
          <a:pPr marL="285750" lvl="1" indent="-285750" algn="l" defTabSz="1422400">
            <a:lnSpc>
              <a:spcPct val="90000"/>
            </a:lnSpc>
            <a:spcBef>
              <a:spcPct val="0"/>
            </a:spcBef>
            <a:spcAft>
              <a:spcPct val="20000"/>
            </a:spcAft>
            <a:buChar char="•"/>
          </a:pPr>
          <a:r>
            <a:rPr lang="en-US" sz="3200" kern="1200" dirty="0">
              <a:latin typeface="Arial"/>
              <a:ea typeface="+mn-ea"/>
              <a:cs typeface="Arial"/>
            </a:rPr>
            <a:t>Transportation (O)</a:t>
          </a:r>
        </a:p>
        <a:p>
          <a:pPr marL="285750" lvl="1" indent="-285750" algn="l" defTabSz="1600200" rtl="0">
            <a:lnSpc>
              <a:spcPct val="90000"/>
            </a:lnSpc>
            <a:spcBef>
              <a:spcPct val="0"/>
            </a:spcBef>
            <a:spcAft>
              <a:spcPct val="20000"/>
            </a:spcAft>
            <a:buChar char="•"/>
          </a:pPr>
          <a:r>
            <a:rPr lang="en-US" sz="3600" kern="1200" dirty="0">
              <a:latin typeface="Arial"/>
              <a:ea typeface="+mn-ea"/>
              <a:cs typeface="Arial"/>
            </a:rPr>
            <a:t>Computer Engineering (O)</a:t>
          </a:r>
        </a:p>
      </dsp:txBody>
      <dsp:txXfrm>
        <a:off x="0" y="1247332"/>
        <a:ext cx="5422648" cy="47092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DE187-1CAA-4183-9E21-1DC120CC3802}">
      <dsp:nvSpPr>
        <dsp:cNvPr id="0" name=""/>
        <dsp:cNvSpPr/>
      </dsp:nvSpPr>
      <dsp:spPr>
        <a:xfrm>
          <a:off x="864026" y="99533"/>
          <a:ext cx="612246" cy="6122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41D0B4-898C-4FC5-87A8-5D12A408F278}">
      <dsp:nvSpPr>
        <dsp:cNvPr id="0" name=""/>
        <dsp:cNvSpPr/>
      </dsp:nvSpPr>
      <dsp:spPr>
        <a:xfrm>
          <a:off x="489875" y="1042140"/>
          <a:ext cx="1360546" cy="125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All summer school courses are e-learning and asynchronous</a:t>
          </a:r>
        </a:p>
      </dsp:txBody>
      <dsp:txXfrm>
        <a:off x="489875" y="1042140"/>
        <a:ext cx="1360546" cy="1258505"/>
      </dsp:txXfrm>
    </dsp:sp>
    <dsp:sp modelId="{69F376B0-FFF1-49F9-A5DC-C6940ADC1B71}">
      <dsp:nvSpPr>
        <dsp:cNvPr id="0" name=""/>
        <dsp:cNvSpPr/>
      </dsp:nvSpPr>
      <dsp:spPr>
        <a:xfrm>
          <a:off x="2462668" y="99533"/>
          <a:ext cx="612246" cy="6122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3D4C5-4EEC-4392-A654-623D6CA71EC8}">
      <dsp:nvSpPr>
        <dsp:cNvPr id="0" name=""/>
        <dsp:cNvSpPr/>
      </dsp:nvSpPr>
      <dsp:spPr>
        <a:xfrm>
          <a:off x="2088518" y="1042140"/>
          <a:ext cx="1360546" cy="125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July 4</a:t>
          </a:r>
          <a:r>
            <a:rPr lang="en-US" sz="2400" kern="1200" baseline="30000" dirty="0"/>
            <a:t>th</a:t>
          </a:r>
          <a:r>
            <a:rPr lang="en-US" sz="2400" kern="1200" dirty="0"/>
            <a:t>- 28</a:t>
          </a:r>
          <a:r>
            <a:rPr lang="en-US" sz="2400" kern="1200" baseline="30000" dirty="0"/>
            <a:t>th</a:t>
          </a:r>
          <a:r>
            <a:rPr lang="en-US" sz="2400" kern="1200" dirty="0"/>
            <a:t> </a:t>
          </a:r>
        </a:p>
      </dsp:txBody>
      <dsp:txXfrm>
        <a:off x="2088518" y="1042140"/>
        <a:ext cx="1360546" cy="1258505"/>
      </dsp:txXfrm>
    </dsp:sp>
    <dsp:sp modelId="{EBBCD153-ABB6-48F9-9DD4-828F7F8A1F1F}">
      <dsp:nvSpPr>
        <dsp:cNvPr id="0" name=""/>
        <dsp:cNvSpPr/>
      </dsp:nvSpPr>
      <dsp:spPr>
        <a:xfrm>
          <a:off x="4061311" y="99533"/>
          <a:ext cx="612246" cy="6122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9D97A-BB4B-4AC7-B9B5-E1D086A4BFAE}">
      <dsp:nvSpPr>
        <dsp:cNvPr id="0" name=""/>
        <dsp:cNvSpPr/>
      </dsp:nvSpPr>
      <dsp:spPr>
        <a:xfrm>
          <a:off x="3687161" y="1042140"/>
          <a:ext cx="1360546" cy="125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prstClr val="black">
                  <a:hueOff val="0"/>
                  <a:satOff val="0"/>
                  <a:lumOff val="0"/>
                  <a:alphaOff val="0"/>
                </a:prstClr>
              </a:solidFill>
              <a:latin typeface="Tw Cen MT" panose="020B0602020104020603"/>
              <a:ea typeface="+mn-ea"/>
              <a:cs typeface="+mn-cs"/>
            </a:rPr>
            <a:t>Daily attendance required</a:t>
          </a:r>
        </a:p>
      </dsp:txBody>
      <dsp:txXfrm>
        <a:off x="3687161" y="1042140"/>
        <a:ext cx="1360546" cy="1258505"/>
      </dsp:txXfrm>
    </dsp:sp>
    <dsp:sp modelId="{CDBC5E9B-CCA0-48C8-A43C-77FC5E0D2AD0}">
      <dsp:nvSpPr>
        <dsp:cNvPr id="0" name=""/>
        <dsp:cNvSpPr/>
      </dsp:nvSpPr>
      <dsp:spPr>
        <a:xfrm>
          <a:off x="2462668" y="2640783"/>
          <a:ext cx="612246" cy="6122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12E08-6851-426E-B993-BFA2A1E52C92}">
      <dsp:nvSpPr>
        <dsp:cNvPr id="0" name=""/>
        <dsp:cNvSpPr/>
      </dsp:nvSpPr>
      <dsp:spPr>
        <a:xfrm>
          <a:off x="1837409" y="3583391"/>
          <a:ext cx="1862765" cy="125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err="1">
              <a:solidFill>
                <a:prstClr val="black">
                  <a:hueOff val="0"/>
                  <a:satOff val="0"/>
                  <a:lumOff val="0"/>
                  <a:alphaOff val="0"/>
                </a:prstClr>
              </a:solidFill>
              <a:latin typeface="Tw Cen MT" panose="020B0602020104020603"/>
              <a:ea typeface="+mn-ea"/>
              <a:cs typeface="+mn-cs"/>
            </a:rPr>
            <a:t>MyBlueprint</a:t>
          </a:r>
          <a:r>
            <a:rPr lang="en-US" sz="2400" kern="1200" dirty="0">
              <a:solidFill>
                <a:prstClr val="black">
                  <a:hueOff val="0"/>
                  <a:satOff val="0"/>
                  <a:lumOff val="0"/>
                  <a:alphaOff val="0"/>
                </a:prstClr>
              </a:solidFill>
              <a:latin typeface="Tw Cen MT" panose="020B0602020104020603"/>
              <a:ea typeface="+mn-ea"/>
              <a:cs typeface="+mn-cs"/>
            </a:rPr>
            <a:t> - Continuing Education tab</a:t>
          </a:r>
        </a:p>
      </dsp:txBody>
      <dsp:txXfrm>
        <a:off x="1837409" y="3583391"/>
        <a:ext cx="1862765" cy="125850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568C3-6B22-461E-879F-DCED99D0163A}">
      <dsp:nvSpPr>
        <dsp:cNvPr id="0" name=""/>
        <dsp:cNvSpPr/>
      </dsp:nvSpPr>
      <dsp:spPr>
        <a:xfrm>
          <a:off x="0" y="0"/>
          <a:ext cx="490465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1CE66-02E6-4DBD-B00C-80513C4AED26}">
      <dsp:nvSpPr>
        <dsp:cNvPr id="0" name=""/>
        <dsp:cNvSpPr/>
      </dsp:nvSpPr>
      <dsp:spPr>
        <a:xfrm>
          <a:off x="0" y="0"/>
          <a:ext cx="4904658" cy="82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latin typeface="Tw Cen MT Condensed"/>
            </a:rPr>
            <a:t>AWL1O – Visual Arts Drawing</a:t>
          </a:r>
        </a:p>
      </dsp:txBody>
      <dsp:txXfrm>
        <a:off x="0" y="0"/>
        <a:ext cx="4904658" cy="824847"/>
      </dsp:txXfrm>
    </dsp:sp>
    <dsp:sp modelId="{4C6DAE4D-06CB-42E1-8F05-05FC7C4F2711}">
      <dsp:nvSpPr>
        <dsp:cNvPr id="0" name=""/>
        <dsp:cNvSpPr/>
      </dsp:nvSpPr>
      <dsp:spPr>
        <a:xfrm>
          <a:off x="0" y="824847"/>
          <a:ext cx="4904658" cy="0"/>
        </a:xfrm>
        <a:prstGeom prst="line">
          <a:avLst/>
        </a:prstGeom>
        <a:solidFill>
          <a:schemeClr val="accent2">
            <a:hueOff val="-189053"/>
            <a:satOff val="213"/>
            <a:lumOff val="504"/>
            <a:alphaOff val="0"/>
          </a:schemeClr>
        </a:solidFill>
        <a:ln w="15875" cap="flat" cmpd="sng" algn="ctr">
          <a:solidFill>
            <a:schemeClr val="accent2">
              <a:hueOff val="-189053"/>
              <a:satOff val="213"/>
              <a:lumOff val="5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DB3654-3EC1-442E-843B-9288FDFDCDC0}">
      <dsp:nvSpPr>
        <dsp:cNvPr id="0" name=""/>
        <dsp:cNvSpPr/>
      </dsp:nvSpPr>
      <dsp:spPr>
        <a:xfrm>
          <a:off x="0" y="824847"/>
          <a:ext cx="4904658" cy="82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latin typeface="Tw Cen MT Condensed"/>
            </a:rPr>
            <a:t>PAF1O1 – Personal Fitness</a:t>
          </a:r>
          <a:endParaRPr lang="en-US" sz="3700" kern="1200" dirty="0"/>
        </a:p>
      </dsp:txBody>
      <dsp:txXfrm>
        <a:off x="0" y="824847"/>
        <a:ext cx="4904658" cy="824847"/>
      </dsp:txXfrm>
    </dsp:sp>
    <dsp:sp modelId="{D2083892-CC3F-4BC7-B35D-E6C47D0ED54B}">
      <dsp:nvSpPr>
        <dsp:cNvPr id="0" name=""/>
        <dsp:cNvSpPr/>
      </dsp:nvSpPr>
      <dsp:spPr>
        <a:xfrm>
          <a:off x="0" y="1649694"/>
          <a:ext cx="4904658" cy="0"/>
        </a:xfrm>
        <a:prstGeom prst="line">
          <a:avLst/>
        </a:prstGeom>
        <a:solidFill>
          <a:schemeClr val="accent2">
            <a:hueOff val="-378107"/>
            <a:satOff val="426"/>
            <a:lumOff val="1009"/>
            <a:alphaOff val="0"/>
          </a:schemeClr>
        </a:solidFill>
        <a:ln w="15875" cap="flat" cmpd="sng" algn="ctr">
          <a:solidFill>
            <a:schemeClr val="accent2">
              <a:hueOff val="-378107"/>
              <a:satOff val="426"/>
              <a:lumOff val="10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EDFE3-DA6A-48D5-8D01-95173CA433A9}">
      <dsp:nvSpPr>
        <dsp:cNvPr id="0" name=""/>
        <dsp:cNvSpPr/>
      </dsp:nvSpPr>
      <dsp:spPr>
        <a:xfrm>
          <a:off x="0" y="1649694"/>
          <a:ext cx="4904658" cy="82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latin typeface="Tw Cen MT Condensed"/>
            </a:rPr>
            <a:t>PAF2O1 – Personal Fitness</a:t>
          </a:r>
          <a:endParaRPr lang="en-US" sz="3700" kern="1200" dirty="0"/>
        </a:p>
      </dsp:txBody>
      <dsp:txXfrm>
        <a:off x="0" y="1649694"/>
        <a:ext cx="4904658" cy="824847"/>
      </dsp:txXfrm>
    </dsp:sp>
    <dsp:sp modelId="{F5FA7EF6-DDAE-4A21-98E4-52457D1A9633}">
      <dsp:nvSpPr>
        <dsp:cNvPr id="0" name=""/>
        <dsp:cNvSpPr/>
      </dsp:nvSpPr>
      <dsp:spPr>
        <a:xfrm>
          <a:off x="0" y="2474542"/>
          <a:ext cx="4904658" cy="0"/>
        </a:xfrm>
        <a:prstGeom prst="line">
          <a:avLst/>
        </a:prstGeom>
        <a:solidFill>
          <a:schemeClr val="accent2">
            <a:hueOff val="-567160"/>
            <a:satOff val="639"/>
            <a:lumOff val="1513"/>
            <a:alphaOff val="0"/>
          </a:schemeClr>
        </a:solidFill>
        <a:ln w="15875" cap="flat" cmpd="sng" algn="ctr">
          <a:solidFill>
            <a:schemeClr val="accent2">
              <a:hueOff val="-567160"/>
              <a:satOff val="639"/>
              <a:lumOff val="15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43CABA-6D7A-444C-ABBA-C73AAF206699}">
      <dsp:nvSpPr>
        <dsp:cNvPr id="0" name=""/>
        <dsp:cNvSpPr/>
      </dsp:nvSpPr>
      <dsp:spPr>
        <a:xfrm>
          <a:off x="0" y="2474542"/>
          <a:ext cx="4904658" cy="82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latin typeface="Tw Cen MT Condensed"/>
            </a:rPr>
            <a:t>ICS2O</a:t>
          </a:r>
          <a:r>
            <a:rPr lang="en-US" sz="3700" kern="1200" dirty="0"/>
            <a:t> – </a:t>
          </a:r>
          <a:r>
            <a:rPr lang="en-US" sz="3700" kern="1200" dirty="0">
              <a:latin typeface="Tw Cen MT Condensed"/>
            </a:rPr>
            <a:t>Computer Studies</a:t>
          </a:r>
          <a:endParaRPr lang="en-US" sz="3700" kern="1200" dirty="0"/>
        </a:p>
      </dsp:txBody>
      <dsp:txXfrm>
        <a:off x="0" y="2474542"/>
        <a:ext cx="4904658" cy="824847"/>
      </dsp:txXfrm>
    </dsp:sp>
    <dsp:sp modelId="{485D2EF0-1CA6-447C-B96F-4246582EF2A5}">
      <dsp:nvSpPr>
        <dsp:cNvPr id="0" name=""/>
        <dsp:cNvSpPr/>
      </dsp:nvSpPr>
      <dsp:spPr>
        <a:xfrm>
          <a:off x="0" y="3299389"/>
          <a:ext cx="4904658" cy="0"/>
        </a:xfrm>
        <a:prstGeom prst="line">
          <a:avLst/>
        </a:prstGeom>
        <a:solidFill>
          <a:schemeClr val="accent2">
            <a:hueOff val="-756213"/>
            <a:satOff val="853"/>
            <a:lumOff val="2017"/>
            <a:alphaOff val="0"/>
          </a:schemeClr>
        </a:solidFill>
        <a:ln w="15875" cap="flat" cmpd="sng" algn="ctr">
          <a:solidFill>
            <a:schemeClr val="accent2">
              <a:hueOff val="-756213"/>
              <a:satOff val="853"/>
              <a:lumOff val="20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881F2-C457-4896-AF9F-F4E1C7950DB0}">
      <dsp:nvSpPr>
        <dsp:cNvPr id="0" name=""/>
        <dsp:cNvSpPr/>
      </dsp:nvSpPr>
      <dsp:spPr>
        <a:xfrm>
          <a:off x="0" y="3299389"/>
          <a:ext cx="4904658" cy="82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latin typeface="Tw Cen MT Condensed"/>
            </a:rPr>
            <a:t>CHV2O – ½ credit Civics</a:t>
          </a:r>
          <a:endParaRPr lang="en-US" sz="3700" kern="1200" dirty="0"/>
        </a:p>
      </dsp:txBody>
      <dsp:txXfrm>
        <a:off x="0" y="3299389"/>
        <a:ext cx="4904658" cy="824847"/>
      </dsp:txXfrm>
    </dsp:sp>
    <dsp:sp modelId="{6AD4D3C0-2A7D-4D16-ABE4-70D8C0DC1CAA}">
      <dsp:nvSpPr>
        <dsp:cNvPr id="0" name=""/>
        <dsp:cNvSpPr/>
      </dsp:nvSpPr>
      <dsp:spPr>
        <a:xfrm>
          <a:off x="0" y="4124236"/>
          <a:ext cx="4904658" cy="0"/>
        </a:xfrm>
        <a:prstGeom prst="line">
          <a:avLst/>
        </a:prstGeom>
        <a:solidFill>
          <a:schemeClr val="accent2">
            <a:hueOff val="-945266"/>
            <a:satOff val="1066"/>
            <a:lumOff val="2521"/>
            <a:alphaOff val="0"/>
          </a:schemeClr>
        </a:solidFill>
        <a:ln w="15875" cap="flat" cmpd="sng" algn="ctr">
          <a:solidFill>
            <a:schemeClr val="accent2">
              <a:hueOff val="-945266"/>
              <a:satOff val="1066"/>
              <a:lumOff val="25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D9441C-4D76-474A-905A-78DDB10AAAEF}">
      <dsp:nvSpPr>
        <dsp:cNvPr id="0" name=""/>
        <dsp:cNvSpPr/>
      </dsp:nvSpPr>
      <dsp:spPr>
        <a:xfrm>
          <a:off x="0" y="4124236"/>
          <a:ext cx="4904658" cy="82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latin typeface="Tw Cen MT Condensed" panose="020B0606020104020203"/>
            </a:rPr>
            <a:t>GLC2O– ½ credit Career Studies</a:t>
          </a:r>
          <a:endParaRPr lang="en-US" sz="3700" kern="1200" dirty="0"/>
        </a:p>
      </dsp:txBody>
      <dsp:txXfrm>
        <a:off x="0" y="4124236"/>
        <a:ext cx="4904658" cy="824847"/>
      </dsp:txXfrm>
    </dsp:sp>
    <dsp:sp modelId="{6C20BECD-D16E-484D-B4FF-8169A3EDC1E3}">
      <dsp:nvSpPr>
        <dsp:cNvPr id="0" name=""/>
        <dsp:cNvSpPr/>
      </dsp:nvSpPr>
      <dsp:spPr>
        <a:xfrm>
          <a:off x="0" y="4949084"/>
          <a:ext cx="4904658" cy="0"/>
        </a:xfrm>
        <a:prstGeom prst="line">
          <a:avLst/>
        </a:prstGeom>
        <a:solidFill>
          <a:schemeClr val="accent2">
            <a:hueOff val="-1134320"/>
            <a:satOff val="1279"/>
            <a:lumOff val="3026"/>
            <a:alphaOff val="0"/>
          </a:schemeClr>
        </a:solidFill>
        <a:ln w="15875" cap="flat" cmpd="sng" algn="ctr">
          <a:solidFill>
            <a:schemeClr val="accent2">
              <a:hueOff val="-1134320"/>
              <a:satOff val="1279"/>
              <a:lumOff val="30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2F479-B39D-4037-93D1-0568B9B31161}">
      <dsp:nvSpPr>
        <dsp:cNvPr id="0" name=""/>
        <dsp:cNvSpPr/>
      </dsp:nvSpPr>
      <dsp:spPr>
        <a:xfrm>
          <a:off x="0" y="4949084"/>
          <a:ext cx="4904658" cy="82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latin typeface="Tw Cen MT Condensed"/>
            </a:rPr>
            <a:t>Both GLC/CHV2O Careers/ Civics</a:t>
          </a:r>
          <a:endParaRPr lang="en-US" sz="3700" kern="1200" dirty="0"/>
        </a:p>
      </dsp:txBody>
      <dsp:txXfrm>
        <a:off x="0" y="4949084"/>
        <a:ext cx="4904658" cy="824847"/>
      </dsp:txXfrm>
    </dsp:sp>
    <dsp:sp modelId="{7FEB3802-8DB2-468F-A429-C659B3A06BA1}">
      <dsp:nvSpPr>
        <dsp:cNvPr id="0" name=""/>
        <dsp:cNvSpPr/>
      </dsp:nvSpPr>
      <dsp:spPr>
        <a:xfrm>
          <a:off x="0" y="5773931"/>
          <a:ext cx="4904658"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143DB-4A28-4B65-A475-765DEE9E5619}">
      <dsp:nvSpPr>
        <dsp:cNvPr id="0" name=""/>
        <dsp:cNvSpPr/>
      </dsp:nvSpPr>
      <dsp:spPr>
        <a:xfrm>
          <a:off x="0" y="5773931"/>
          <a:ext cx="4904658" cy="82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Credit Recovery</a:t>
          </a:r>
        </a:p>
      </dsp:txBody>
      <dsp:txXfrm>
        <a:off x="0" y="5773931"/>
        <a:ext cx="4904658" cy="82484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744EA-6883-43F5-B076-918E8077F9AE}">
      <dsp:nvSpPr>
        <dsp:cNvPr id="0" name=""/>
        <dsp:cNvSpPr/>
      </dsp:nvSpPr>
      <dsp:spPr>
        <a:xfrm>
          <a:off x="0" y="84283"/>
          <a:ext cx="4458493" cy="186933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Font typeface="Times New Roman" panose="02020603050405020304" pitchFamily="18" charset="0"/>
            <a:buNone/>
          </a:pPr>
          <a:r>
            <a:rPr lang="en-CA" sz="2900" kern="1200" dirty="0"/>
            <a:t>Courses are first come, first served. Don’t miss the deadline!</a:t>
          </a:r>
        </a:p>
      </dsp:txBody>
      <dsp:txXfrm>
        <a:off x="91253" y="175536"/>
        <a:ext cx="4275987" cy="1686824"/>
      </dsp:txXfrm>
    </dsp:sp>
    <dsp:sp modelId="{EBCE3F92-7BA8-4CDF-BF76-B838B88DA9D9}">
      <dsp:nvSpPr>
        <dsp:cNvPr id="0" name=""/>
        <dsp:cNvSpPr/>
      </dsp:nvSpPr>
      <dsp:spPr>
        <a:xfrm>
          <a:off x="0" y="2037134"/>
          <a:ext cx="4458493" cy="1869330"/>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Font typeface="Times New Roman" panose="02020603050405020304" pitchFamily="18" charset="0"/>
            <a:buNone/>
          </a:pPr>
          <a:r>
            <a:rPr lang="en-US" sz="2900" kern="1200" dirty="0"/>
            <a:t>Collecting on Feb. </a:t>
          </a:r>
          <a:r>
            <a:rPr lang="en-US" sz="2900" kern="1200" baseline="0" dirty="0">
              <a:latin typeface="Tw Cen MT Condensed" panose="020B0606020104020203"/>
            </a:rPr>
            <a:t>27th </a:t>
          </a:r>
          <a:r>
            <a:rPr lang="en-US" sz="2900" kern="1200" dirty="0"/>
            <a:t> &amp; </a:t>
          </a:r>
          <a:r>
            <a:rPr lang="en-US" sz="2900" kern="1200" baseline="0" dirty="0">
              <a:latin typeface="Tw Cen MT Condensed" panose="020B0606020104020203"/>
            </a:rPr>
            <a:t>28th </a:t>
          </a:r>
          <a:r>
            <a:rPr lang="en-US" sz="2900" kern="1200" dirty="0"/>
            <a:t>in homerooms.</a:t>
          </a:r>
          <a:r>
            <a:rPr lang="en-US" sz="2900" kern="1200" dirty="0">
              <a:latin typeface="Tw Cen MT Condensed" panose="020B0606020104020203"/>
            </a:rPr>
            <a:t>  </a:t>
          </a:r>
          <a:endParaRPr lang="en-CA" sz="2900" kern="1200" dirty="0"/>
        </a:p>
      </dsp:txBody>
      <dsp:txXfrm>
        <a:off x="91253" y="2128387"/>
        <a:ext cx="4275987" cy="1686824"/>
      </dsp:txXfrm>
    </dsp:sp>
    <dsp:sp modelId="{8E670555-7AAA-459D-BC23-47AC3B615C13}">
      <dsp:nvSpPr>
        <dsp:cNvPr id="0" name=""/>
        <dsp:cNvSpPr/>
      </dsp:nvSpPr>
      <dsp:spPr>
        <a:xfrm>
          <a:off x="0" y="3989985"/>
          <a:ext cx="4458493" cy="186933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Font typeface="Times New Roman" panose="02020603050405020304" pitchFamily="18" charset="0"/>
            <a:buNone/>
          </a:pPr>
          <a:r>
            <a:rPr lang="en-US" sz="2900" kern="1200" dirty="0"/>
            <a:t>Sign Off Forms with parent signature &amp; </a:t>
          </a:r>
          <a:r>
            <a:rPr lang="en-US" sz="2900" kern="1200" dirty="0">
              <a:latin typeface="Tw Cen MT Condensed" panose="020B0606020104020203"/>
            </a:rPr>
            <a:t>proof of payment – School Cash online - </a:t>
          </a:r>
          <a:r>
            <a:rPr lang="en-US" sz="2900" kern="1200" dirty="0"/>
            <a:t>$</a:t>
          </a:r>
          <a:r>
            <a:rPr lang="en-US" sz="2900" kern="1200" dirty="0">
              <a:latin typeface="Tw Cen MT Condensed" panose="020B0606020104020203"/>
            </a:rPr>
            <a:t>35</a:t>
          </a:r>
          <a:r>
            <a:rPr lang="en-US" sz="2900" kern="1200" dirty="0"/>
            <a:t> Activity Fee</a:t>
          </a:r>
          <a:endParaRPr lang="en-CA" sz="2900" kern="1200" dirty="0"/>
        </a:p>
      </dsp:txBody>
      <dsp:txXfrm>
        <a:off x="91253" y="4081238"/>
        <a:ext cx="4275987" cy="1686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2402"/>
          <a:ext cx="423148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2402"/>
          <a:ext cx="4231481"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CA" sz="3600" kern="1200" dirty="0">
              <a:latin typeface="Tw Cen MT Condensed" panose="020B0606020104020203"/>
            </a:rPr>
            <a:t>MUST BE </a:t>
          </a:r>
          <a:r>
            <a:rPr lang="en-CA" sz="3600" b="1" kern="1200" dirty="0">
              <a:latin typeface="Tw Cen MT Condensed" panose="020B0606020104020203"/>
            </a:rPr>
            <a:t>NON-PROFIT ORGANIZATIONS/ AGENCIES/ EVENTS</a:t>
          </a:r>
          <a:endParaRPr lang="en-US" sz="3600" b="1" kern="1200" dirty="0"/>
        </a:p>
      </dsp:txBody>
      <dsp:txXfrm>
        <a:off x="0" y="2402"/>
        <a:ext cx="4231481" cy="1638814"/>
      </dsp:txXfrm>
    </dsp:sp>
    <dsp:sp modelId="{42DFA60C-7CAB-4A90-94FD-AED44B170FF0}">
      <dsp:nvSpPr>
        <dsp:cNvPr id="0" name=""/>
        <dsp:cNvSpPr/>
      </dsp:nvSpPr>
      <dsp:spPr>
        <a:xfrm>
          <a:off x="0" y="1641217"/>
          <a:ext cx="4231481"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9B2A-E733-41EC-9FE9-C37CC6BB2BFD}">
      <dsp:nvSpPr>
        <dsp:cNvPr id="0" name=""/>
        <dsp:cNvSpPr/>
      </dsp:nvSpPr>
      <dsp:spPr>
        <a:xfrm>
          <a:off x="0" y="1641217"/>
          <a:ext cx="4231481"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US" sz="3600" kern="1200" dirty="0">
              <a:latin typeface="Tw Cen MT Condensed" panose="020B0606020104020203"/>
            </a:rPr>
            <a:t>Churches, hospitals, minor sports associations, Lions Club, Pumpkinfest, etc.</a:t>
          </a:r>
          <a:endParaRPr lang="en-US" sz="3600" kern="1200" dirty="0"/>
        </a:p>
      </dsp:txBody>
      <dsp:txXfrm>
        <a:off x="0" y="1641217"/>
        <a:ext cx="4231481" cy="1638814"/>
      </dsp:txXfrm>
    </dsp:sp>
    <dsp:sp modelId="{3B612015-0481-4BCF-92CE-909EDD93C6F3}">
      <dsp:nvSpPr>
        <dsp:cNvPr id="0" name=""/>
        <dsp:cNvSpPr/>
      </dsp:nvSpPr>
      <dsp:spPr>
        <a:xfrm>
          <a:off x="0" y="3280032"/>
          <a:ext cx="4231481"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DF6CD-2ED6-4694-869E-75A4B01C115D}">
      <dsp:nvSpPr>
        <dsp:cNvPr id="0" name=""/>
        <dsp:cNvSpPr/>
      </dsp:nvSpPr>
      <dsp:spPr>
        <a:xfrm>
          <a:off x="0" y="3280032"/>
          <a:ext cx="4231481"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US" sz="3600" kern="1200" dirty="0">
              <a:latin typeface="Tw Cen MT Condensed" panose="020B0606020104020203"/>
            </a:rPr>
            <a:t>NOT dance academies, farmwork, businesses, horse stables, etc.</a:t>
          </a:r>
          <a:endParaRPr lang="en-US" sz="3600" kern="1200" dirty="0"/>
        </a:p>
      </dsp:txBody>
      <dsp:txXfrm>
        <a:off x="0" y="3280032"/>
        <a:ext cx="4231481" cy="163881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DBF2C-D7A5-4BD7-9D8F-D5DC7D3AC418}">
      <dsp:nvSpPr>
        <dsp:cNvPr id="0" name=""/>
        <dsp:cNvSpPr/>
      </dsp:nvSpPr>
      <dsp:spPr>
        <a:xfrm>
          <a:off x="0" y="4753510"/>
          <a:ext cx="1243889" cy="1039951"/>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65" tIns="199136" rIns="88465"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Remember</a:t>
          </a:r>
        </a:p>
      </dsp:txBody>
      <dsp:txXfrm>
        <a:off x="0" y="4753510"/>
        <a:ext cx="1243889" cy="1039951"/>
      </dsp:txXfrm>
    </dsp:sp>
    <dsp:sp modelId="{935215FF-841B-4F49-998D-3206941F9BD3}">
      <dsp:nvSpPr>
        <dsp:cNvPr id="0" name=""/>
        <dsp:cNvSpPr/>
      </dsp:nvSpPr>
      <dsp:spPr>
        <a:xfrm>
          <a:off x="1243889" y="4753510"/>
          <a:ext cx="3731669" cy="103995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96" tIns="355600" rIns="75696" bIns="355600" numCol="1" spcCol="1270" anchor="ctr" anchorCtr="0">
          <a:noAutofit/>
        </a:bodyPr>
        <a:lstStyle/>
        <a:p>
          <a:pPr marL="0" lvl="0" indent="0" algn="l" defTabSz="1244600">
            <a:lnSpc>
              <a:spcPct val="90000"/>
            </a:lnSpc>
            <a:spcBef>
              <a:spcPct val="0"/>
            </a:spcBef>
            <a:spcAft>
              <a:spcPct val="35000"/>
            </a:spcAft>
            <a:buNone/>
          </a:pPr>
          <a:r>
            <a:rPr lang="en-US" sz="2800" kern="1200" dirty="0"/>
            <a:t>Once you hit submit, course selections will be locked in!</a:t>
          </a:r>
        </a:p>
      </dsp:txBody>
      <dsp:txXfrm>
        <a:off x="1243889" y="4753510"/>
        <a:ext cx="3731669" cy="1039951"/>
      </dsp:txXfrm>
    </dsp:sp>
    <dsp:sp modelId="{1BCF0C70-414D-4F61-AFE7-C9A540D26C37}">
      <dsp:nvSpPr>
        <dsp:cNvPr id="0" name=""/>
        <dsp:cNvSpPr/>
      </dsp:nvSpPr>
      <dsp:spPr>
        <a:xfrm rot="10800000">
          <a:off x="0" y="3169663"/>
          <a:ext cx="1243889" cy="1599446"/>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65" tIns="199136" rIns="88465"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Pick</a:t>
          </a:r>
        </a:p>
      </dsp:txBody>
      <dsp:txXfrm rot="-10800000">
        <a:off x="0" y="3169663"/>
        <a:ext cx="1243889" cy="1039639"/>
      </dsp:txXfrm>
    </dsp:sp>
    <dsp:sp modelId="{E51B0B59-ED3A-4A64-8E2B-A67FBE255A53}">
      <dsp:nvSpPr>
        <dsp:cNvPr id="0" name=""/>
        <dsp:cNvSpPr/>
      </dsp:nvSpPr>
      <dsp:spPr>
        <a:xfrm>
          <a:off x="1243889" y="3169663"/>
          <a:ext cx="3731669" cy="1039639"/>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96" tIns="355600" rIns="75696" bIns="355600" numCol="1" spcCol="1270" anchor="ctr" anchorCtr="0">
          <a:noAutofit/>
        </a:bodyPr>
        <a:lstStyle/>
        <a:p>
          <a:pPr marL="0" lvl="0" indent="0" algn="l" defTabSz="1244600">
            <a:lnSpc>
              <a:spcPct val="90000"/>
            </a:lnSpc>
            <a:spcBef>
              <a:spcPct val="0"/>
            </a:spcBef>
            <a:spcAft>
              <a:spcPct val="35000"/>
            </a:spcAft>
            <a:buNone/>
          </a:pPr>
          <a:r>
            <a:rPr lang="en-US" sz="2800" kern="1200" dirty="0"/>
            <a:t>Make all course selections</a:t>
          </a:r>
        </a:p>
      </dsp:txBody>
      <dsp:txXfrm>
        <a:off x="1243889" y="3169663"/>
        <a:ext cx="3731669" cy="1039639"/>
      </dsp:txXfrm>
    </dsp:sp>
    <dsp:sp modelId="{6EF53435-E082-472D-A038-A1D6499B6C5E}">
      <dsp:nvSpPr>
        <dsp:cNvPr id="0" name=""/>
        <dsp:cNvSpPr/>
      </dsp:nvSpPr>
      <dsp:spPr>
        <a:xfrm rot="10800000">
          <a:off x="0" y="1585817"/>
          <a:ext cx="1243889" cy="1599446"/>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65" tIns="199136" rIns="88465"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Choose</a:t>
          </a:r>
        </a:p>
      </dsp:txBody>
      <dsp:txXfrm rot="-10800000">
        <a:off x="0" y="1585817"/>
        <a:ext cx="1243889" cy="1039639"/>
      </dsp:txXfrm>
    </dsp:sp>
    <dsp:sp modelId="{29CE5199-458F-4B8E-94E0-520754F9D0F6}">
      <dsp:nvSpPr>
        <dsp:cNvPr id="0" name=""/>
        <dsp:cNvSpPr/>
      </dsp:nvSpPr>
      <dsp:spPr>
        <a:xfrm>
          <a:off x="1243889" y="1585817"/>
          <a:ext cx="3731669" cy="1039639"/>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96" tIns="355600" rIns="75696" bIns="355600" numCol="1" spcCol="1270" anchor="ctr" anchorCtr="0">
          <a:noAutofit/>
        </a:bodyPr>
        <a:lstStyle/>
        <a:p>
          <a:pPr marL="0" lvl="0" indent="0" algn="l" defTabSz="1244600">
            <a:lnSpc>
              <a:spcPct val="90000"/>
            </a:lnSpc>
            <a:spcBef>
              <a:spcPct val="0"/>
            </a:spcBef>
            <a:spcAft>
              <a:spcPct val="35000"/>
            </a:spcAft>
            <a:buNone/>
          </a:pPr>
          <a:r>
            <a:rPr lang="en-US" sz="2800" kern="1200" dirty="0"/>
            <a:t>Choose summer school option first (IF applicable)</a:t>
          </a:r>
        </a:p>
      </dsp:txBody>
      <dsp:txXfrm>
        <a:off x="1243889" y="1585817"/>
        <a:ext cx="3731669" cy="1039639"/>
      </dsp:txXfrm>
    </dsp:sp>
    <dsp:sp modelId="{FD1BCBBC-7091-4966-8E79-65D0C39A6902}">
      <dsp:nvSpPr>
        <dsp:cNvPr id="0" name=""/>
        <dsp:cNvSpPr/>
      </dsp:nvSpPr>
      <dsp:spPr>
        <a:xfrm rot="10800000">
          <a:off x="0" y="1970"/>
          <a:ext cx="1243889" cy="1599446"/>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65" tIns="199136" rIns="88465"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Log In</a:t>
          </a:r>
        </a:p>
      </dsp:txBody>
      <dsp:txXfrm rot="-10800000">
        <a:off x="0" y="1970"/>
        <a:ext cx="1243889" cy="1039639"/>
      </dsp:txXfrm>
    </dsp:sp>
    <dsp:sp modelId="{1399AFA2-63DD-4ED1-B642-B0F3550F7401}">
      <dsp:nvSpPr>
        <dsp:cNvPr id="0" name=""/>
        <dsp:cNvSpPr/>
      </dsp:nvSpPr>
      <dsp:spPr>
        <a:xfrm>
          <a:off x="1243889" y="1970"/>
          <a:ext cx="3731669" cy="1039639"/>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96" tIns="355600" rIns="75696" bIns="355600" numCol="1" spcCol="1270" anchor="ctr" anchorCtr="0">
          <a:noAutofit/>
        </a:bodyPr>
        <a:lstStyle/>
        <a:p>
          <a:pPr marL="0" lvl="0" indent="0" algn="l" defTabSz="1244600">
            <a:lnSpc>
              <a:spcPct val="90000"/>
            </a:lnSpc>
            <a:spcBef>
              <a:spcPct val="0"/>
            </a:spcBef>
            <a:spcAft>
              <a:spcPct val="35000"/>
            </a:spcAft>
            <a:buNone/>
          </a:pPr>
          <a:r>
            <a:rPr lang="en-US" sz="2800" kern="1200" dirty="0"/>
            <a:t>Log into </a:t>
          </a:r>
          <a:r>
            <a:rPr lang="en-US" sz="2800" kern="1200" dirty="0" err="1"/>
            <a:t>MyBlueprint</a:t>
          </a:r>
          <a:r>
            <a:rPr lang="en-US" sz="2800" kern="1200" dirty="0"/>
            <a:t> to make grade </a:t>
          </a:r>
          <a:r>
            <a:rPr lang="en-US" sz="2800" kern="1200" dirty="0">
              <a:latin typeface="Tw Cen MT Condensed" panose="020B0606020104020203"/>
            </a:rPr>
            <a:t>10</a:t>
          </a:r>
          <a:r>
            <a:rPr lang="en-US" sz="2800" kern="1200" dirty="0"/>
            <a:t> course selections.</a:t>
          </a:r>
        </a:p>
      </dsp:txBody>
      <dsp:txXfrm>
        <a:off x="1243889" y="1970"/>
        <a:ext cx="3731669" cy="10396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DF79E-D914-4FB5-8F50-4174956B6DFF}">
      <dsp:nvSpPr>
        <dsp:cNvPr id="0" name=""/>
        <dsp:cNvSpPr/>
      </dsp:nvSpPr>
      <dsp:spPr>
        <a:xfrm>
          <a:off x="0" y="26394"/>
          <a:ext cx="4231481" cy="23809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Each student will need to add an ALTERNATE (elective) CHOICE</a:t>
          </a:r>
        </a:p>
      </dsp:txBody>
      <dsp:txXfrm>
        <a:off x="116228" y="142622"/>
        <a:ext cx="3999025" cy="2148494"/>
      </dsp:txXfrm>
    </dsp:sp>
    <dsp:sp modelId="{BD5B7B11-B898-4C8D-B4C5-F03BF750A4F6}">
      <dsp:nvSpPr>
        <dsp:cNvPr id="0" name=""/>
        <dsp:cNvSpPr/>
      </dsp:nvSpPr>
      <dsp:spPr>
        <a:xfrm>
          <a:off x="0" y="2513904"/>
          <a:ext cx="4231481" cy="238095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Choose a BACKUP Option that you would be happy with</a:t>
          </a:r>
        </a:p>
      </dsp:txBody>
      <dsp:txXfrm>
        <a:off x="116228" y="2630132"/>
        <a:ext cx="3999025" cy="214849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DF79E-D914-4FB5-8F50-4174956B6DFF}">
      <dsp:nvSpPr>
        <dsp:cNvPr id="0" name=""/>
        <dsp:cNvSpPr/>
      </dsp:nvSpPr>
      <dsp:spPr>
        <a:xfrm>
          <a:off x="0" y="1199364"/>
          <a:ext cx="4231481" cy="11863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err="1"/>
            <a:t>MyBLUEPRINT</a:t>
          </a:r>
          <a:endParaRPr lang="en-US" sz="5200" kern="1200" dirty="0"/>
        </a:p>
      </dsp:txBody>
      <dsp:txXfrm>
        <a:off x="57914" y="1257278"/>
        <a:ext cx="4115653" cy="1070552"/>
      </dsp:txXfrm>
    </dsp:sp>
    <dsp:sp modelId="{42B26E27-A15E-477F-934A-5354B3749CB1}">
      <dsp:nvSpPr>
        <dsp:cNvPr id="0" name=""/>
        <dsp:cNvSpPr/>
      </dsp:nvSpPr>
      <dsp:spPr>
        <a:xfrm>
          <a:off x="0" y="2535505"/>
          <a:ext cx="4231481" cy="118638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CA" sz="5200" kern="1200">
              <a:hlinkClick xmlns:r="http://schemas.openxmlformats.org/officeDocument/2006/relationships" r:id="rId1"/>
            </a:rPr>
            <a:t>myBlueprint</a:t>
          </a:r>
          <a:endParaRPr lang="en-CA" sz="5200" kern="1200"/>
        </a:p>
      </dsp:txBody>
      <dsp:txXfrm>
        <a:off x="57914" y="2593419"/>
        <a:ext cx="4115653" cy="1070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0841F-78C9-4FF3-8C44-A7E983917663}">
      <dsp:nvSpPr>
        <dsp:cNvPr id="0" name=""/>
        <dsp:cNvSpPr/>
      </dsp:nvSpPr>
      <dsp:spPr>
        <a:xfrm>
          <a:off x="0" y="0"/>
          <a:ext cx="42802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3E14EB-8CD4-40B1-B3DD-FF4059FBE50B}">
      <dsp:nvSpPr>
        <dsp:cNvPr id="0" name=""/>
        <dsp:cNvSpPr/>
      </dsp:nvSpPr>
      <dsp:spPr>
        <a:xfrm>
          <a:off x="0" y="0"/>
          <a:ext cx="856055" cy="5919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Best for students who</a:t>
          </a:r>
          <a:r>
            <a:rPr lang="en-CA" sz="1600" b="1" kern="1200"/>
            <a:t>:</a:t>
          </a:r>
          <a:endParaRPr lang="en-US" sz="1600" kern="1200"/>
        </a:p>
      </dsp:txBody>
      <dsp:txXfrm>
        <a:off x="0" y="0"/>
        <a:ext cx="856055" cy="5919389"/>
      </dsp:txXfrm>
    </dsp:sp>
    <dsp:sp modelId="{950B5216-ED21-4AEF-BDB6-8B1D71BD614E}">
      <dsp:nvSpPr>
        <dsp:cNvPr id="0" name=""/>
        <dsp:cNvSpPr/>
      </dsp:nvSpPr>
      <dsp:spPr>
        <a:xfrm>
          <a:off x="920259" y="55783"/>
          <a:ext cx="3360018" cy="1115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CA" sz="3100" kern="1200"/>
            <a:t>Enjoy theory and analyzing results</a:t>
          </a:r>
          <a:endParaRPr lang="en-US" sz="3100" kern="1200"/>
        </a:p>
      </dsp:txBody>
      <dsp:txXfrm>
        <a:off x="920259" y="55783"/>
        <a:ext cx="3360018" cy="1115666"/>
      </dsp:txXfrm>
    </dsp:sp>
    <dsp:sp modelId="{3DC977DB-9F73-4E8B-8013-B44A50538AA9}">
      <dsp:nvSpPr>
        <dsp:cNvPr id="0" name=""/>
        <dsp:cNvSpPr/>
      </dsp:nvSpPr>
      <dsp:spPr>
        <a:xfrm>
          <a:off x="856055" y="1171449"/>
          <a:ext cx="34242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AE7E7A-7A3C-433F-9DEE-EF2518A61D33}">
      <dsp:nvSpPr>
        <dsp:cNvPr id="0" name=""/>
        <dsp:cNvSpPr/>
      </dsp:nvSpPr>
      <dsp:spPr>
        <a:xfrm>
          <a:off x="920259" y="1227232"/>
          <a:ext cx="3360018" cy="1115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CA" sz="3100" kern="1200"/>
            <a:t>Are abstract, reflective learners</a:t>
          </a:r>
          <a:endParaRPr lang="en-US" sz="3100" kern="1200"/>
        </a:p>
      </dsp:txBody>
      <dsp:txXfrm>
        <a:off x="920259" y="1227232"/>
        <a:ext cx="3360018" cy="1115666"/>
      </dsp:txXfrm>
    </dsp:sp>
    <dsp:sp modelId="{48CB3E84-3991-4D12-9CB5-F1984ECB6FEC}">
      <dsp:nvSpPr>
        <dsp:cNvPr id="0" name=""/>
        <dsp:cNvSpPr/>
      </dsp:nvSpPr>
      <dsp:spPr>
        <a:xfrm>
          <a:off x="856055" y="2342898"/>
          <a:ext cx="34242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ED8A22-5159-49DF-AA60-66AF4F12504D}">
      <dsp:nvSpPr>
        <dsp:cNvPr id="0" name=""/>
        <dsp:cNvSpPr/>
      </dsp:nvSpPr>
      <dsp:spPr>
        <a:xfrm>
          <a:off x="920259" y="2398682"/>
          <a:ext cx="3360018" cy="1115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CA" sz="3100" kern="1200"/>
            <a:t>Can work independently</a:t>
          </a:r>
          <a:endParaRPr lang="en-US" sz="3100" kern="1200"/>
        </a:p>
      </dsp:txBody>
      <dsp:txXfrm>
        <a:off x="920259" y="2398682"/>
        <a:ext cx="3360018" cy="1115666"/>
      </dsp:txXfrm>
    </dsp:sp>
    <dsp:sp modelId="{200C8AFC-68B4-4DFA-9A0D-60055E783840}">
      <dsp:nvSpPr>
        <dsp:cNvPr id="0" name=""/>
        <dsp:cNvSpPr/>
      </dsp:nvSpPr>
      <dsp:spPr>
        <a:xfrm>
          <a:off x="856055" y="3514348"/>
          <a:ext cx="34242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99C5E3-04B2-4005-9369-7A169E72718E}">
      <dsp:nvSpPr>
        <dsp:cNvPr id="0" name=""/>
        <dsp:cNvSpPr/>
      </dsp:nvSpPr>
      <dsp:spPr>
        <a:xfrm>
          <a:off x="920259" y="3570131"/>
          <a:ext cx="3360018" cy="1115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CA" sz="3100" kern="1200"/>
            <a:t>Homework an expectation</a:t>
          </a:r>
          <a:endParaRPr lang="en-US" sz="3100" kern="1200"/>
        </a:p>
      </dsp:txBody>
      <dsp:txXfrm>
        <a:off x="920259" y="3570131"/>
        <a:ext cx="3360018" cy="1115666"/>
      </dsp:txXfrm>
    </dsp:sp>
    <dsp:sp modelId="{FAF3BE79-D7D5-4DA5-BA16-B5E3C88B7AAB}">
      <dsp:nvSpPr>
        <dsp:cNvPr id="0" name=""/>
        <dsp:cNvSpPr/>
      </dsp:nvSpPr>
      <dsp:spPr>
        <a:xfrm>
          <a:off x="856055" y="4685797"/>
          <a:ext cx="34242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A882F7-7FD5-414D-8570-7D66FF51CD46}">
      <dsp:nvSpPr>
        <dsp:cNvPr id="0" name=""/>
        <dsp:cNvSpPr/>
      </dsp:nvSpPr>
      <dsp:spPr>
        <a:xfrm>
          <a:off x="920259" y="4741580"/>
          <a:ext cx="3360018" cy="1115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CA" sz="3100" kern="1200"/>
            <a:t>Typically bound for university</a:t>
          </a:r>
          <a:endParaRPr lang="en-US" sz="3100" kern="1200"/>
        </a:p>
      </dsp:txBody>
      <dsp:txXfrm>
        <a:off x="920259" y="4741580"/>
        <a:ext cx="3360018" cy="1115666"/>
      </dsp:txXfrm>
    </dsp:sp>
    <dsp:sp modelId="{CB92B54D-41A0-46F5-BC28-2ED00086FC74}">
      <dsp:nvSpPr>
        <dsp:cNvPr id="0" name=""/>
        <dsp:cNvSpPr/>
      </dsp:nvSpPr>
      <dsp:spPr>
        <a:xfrm>
          <a:off x="856055" y="5857246"/>
          <a:ext cx="34242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2402"/>
          <a:ext cx="463489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2402"/>
          <a:ext cx="4634892"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English</a:t>
          </a:r>
        </a:p>
      </dsp:txBody>
      <dsp:txXfrm>
        <a:off x="0" y="2402"/>
        <a:ext cx="4634892" cy="819407"/>
      </dsp:txXfrm>
    </dsp:sp>
    <dsp:sp modelId="{1F87D376-33B4-4A67-9AB6-AC54077E0146}">
      <dsp:nvSpPr>
        <dsp:cNvPr id="0" name=""/>
        <dsp:cNvSpPr/>
      </dsp:nvSpPr>
      <dsp:spPr>
        <a:xfrm>
          <a:off x="0" y="821810"/>
          <a:ext cx="4634892" cy="0"/>
        </a:xfrm>
        <a:prstGeom prst="line">
          <a:avLst/>
        </a:prstGeom>
        <a:solidFill>
          <a:schemeClr val="accent2">
            <a:hueOff val="-264675"/>
            <a:satOff val="298"/>
            <a:lumOff val="706"/>
            <a:alphaOff val="0"/>
          </a:schemeClr>
        </a:solidFill>
        <a:ln w="15875" cap="flat" cmpd="sng" algn="ctr">
          <a:solidFill>
            <a:schemeClr val="accent2">
              <a:hueOff val="-264675"/>
              <a:satOff val="298"/>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55C66-0A8A-45CC-A3DB-BA1CD4625976}">
      <dsp:nvSpPr>
        <dsp:cNvPr id="0" name=""/>
        <dsp:cNvSpPr/>
      </dsp:nvSpPr>
      <dsp:spPr>
        <a:xfrm>
          <a:off x="0" y="821810"/>
          <a:ext cx="4634892"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US" sz="4000" kern="1200" dirty="0"/>
            <a:t>Religion</a:t>
          </a:r>
          <a:r>
            <a:rPr lang="en-US" sz="4000" kern="1200" dirty="0">
              <a:latin typeface="Tw Cen MT Condensed" panose="020B0606020104020203"/>
            </a:rPr>
            <a:t> </a:t>
          </a:r>
        </a:p>
      </dsp:txBody>
      <dsp:txXfrm>
        <a:off x="0" y="821810"/>
        <a:ext cx="4634892" cy="819407"/>
      </dsp:txXfrm>
    </dsp:sp>
    <dsp:sp modelId="{E184EAA8-112A-4284-B34C-AEF32E881856}">
      <dsp:nvSpPr>
        <dsp:cNvPr id="0" name=""/>
        <dsp:cNvSpPr/>
      </dsp:nvSpPr>
      <dsp:spPr>
        <a:xfrm>
          <a:off x="0" y="1641217"/>
          <a:ext cx="4634892" cy="0"/>
        </a:xfrm>
        <a:prstGeom prst="line">
          <a:avLst/>
        </a:prstGeom>
        <a:solidFill>
          <a:schemeClr val="accent2">
            <a:hueOff val="-529349"/>
            <a:satOff val="597"/>
            <a:lumOff val="1412"/>
            <a:alphaOff val="0"/>
          </a:schemeClr>
        </a:solidFill>
        <a:ln w="15875" cap="flat" cmpd="sng" algn="ctr">
          <a:solidFill>
            <a:schemeClr val="accent2">
              <a:hueOff val="-529349"/>
              <a:satOff val="597"/>
              <a:lumOff val="1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4D36D-048B-45FC-9ED0-F48FC8F15C39}">
      <dsp:nvSpPr>
        <dsp:cNvPr id="0" name=""/>
        <dsp:cNvSpPr/>
      </dsp:nvSpPr>
      <dsp:spPr>
        <a:xfrm>
          <a:off x="0" y="1641217"/>
          <a:ext cx="4634892"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US" sz="4000" kern="1200" dirty="0">
              <a:latin typeface="Tw Cen MT Condensed" panose="020B0606020104020203"/>
            </a:rPr>
            <a:t>Math</a:t>
          </a:r>
          <a:r>
            <a:rPr lang="en-US" sz="4000" kern="1200" dirty="0"/>
            <a:t> </a:t>
          </a:r>
        </a:p>
      </dsp:txBody>
      <dsp:txXfrm>
        <a:off x="0" y="1641217"/>
        <a:ext cx="4634892" cy="819407"/>
      </dsp:txXfrm>
    </dsp:sp>
    <dsp:sp modelId="{8DE34237-535C-4B22-96B5-D9D9A0FF6EDB}">
      <dsp:nvSpPr>
        <dsp:cNvPr id="0" name=""/>
        <dsp:cNvSpPr/>
      </dsp:nvSpPr>
      <dsp:spPr>
        <a:xfrm>
          <a:off x="0" y="2460624"/>
          <a:ext cx="4634892" cy="0"/>
        </a:xfrm>
        <a:prstGeom prst="line">
          <a:avLst/>
        </a:prstGeom>
        <a:solidFill>
          <a:schemeClr val="accent2">
            <a:hueOff val="-794024"/>
            <a:satOff val="895"/>
            <a:lumOff val="2118"/>
            <a:alphaOff val="0"/>
          </a:schemeClr>
        </a:solidFill>
        <a:ln w="15875" cap="flat" cmpd="sng" algn="ctr">
          <a:solidFill>
            <a:schemeClr val="accent2">
              <a:hueOff val="-794024"/>
              <a:satOff val="895"/>
              <a:lumOff val="2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78F0D6-30F8-4F46-9501-EE810D3FC28B}">
      <dsp:nvSpPr>
        <dsp:cNvPr id="0" name=""/>
        <dsp:cNvSpPr/>
      </dsp:nvSpPr>
      <dsp:spPr>
        <a:xfrm>
          <a:off x="0" y="2460624"/>
          <a:ext cx="4634892"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w Cen MT Condensed" panose="020B0606020104020203"/>
            </a:rPr>
            <a:t>History</a:t>
          </a:r>
        </a:p>
      </dsp:txBody>
      <dsp:txXfrm>
        <a:off x="0" y="2460624"/>
        <a:ext cx="4634892" cy="819407"/>
      </dsp:txXfrm>
    </dsp:sp>
    <dsp:sp modelId="{F5863737-A5D4-4AE2-8736-E688D05ADC95}">
      <dsp:nvSpPr>
        <dsp:cNvPr id="0" name=""/>
        <dsp:cNvSpPr/>
      </dsp:nvSpPr>
      <dsp:spPr>
        <a:xfrm>
          <a:off x="0" y="3280032"/>
          <a:ext cx="4634892" cy="0"/>
        </a:xfrm>
        <a:prstGeom prst="line">
          <a:avLst/>
        </a:prstGeom>
        <a:solidFill>
          <a:schemeClr val="accent2">
            <a:hueOff val="-1058698"/>
            <a:satOff val="1194"/>
            <a:lumOff val="2824"/>
            <a:alphaOff val="0"/>
          </a:schemeClr>
        </a:solidFill>
        <a:ln w="15875" cap="flat" cmpd="sng" algn="ctr">
          <a:solidFill>
            <a:schemeClr val="accent2">
              <a:hueOff val="-1058698"/>
              <a:satOff val="1194"/>
              <a:lumOff val="2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8B10B0-4FF4-499A-93CC-1194703E89E4}">
      <dsp:nvSpPr>
        <dsp:cNvPr id="0" name=""/>
        <dsp:cNvSpPr/>
      </dsp:nvSpPr>
      <dsp:spPr>
        <a:xfrm>
          <a:off x="0" y="3280032"/>
          <a:ext cx="4634892"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w Cen MT Condensed" panose="020B0606020104020203"/>
            </a:rPr>
            <a:t>Science</a:t>
          </a:r>
        </a:p>
      </dsp:txBody>
      <dsp:txXfrm>
        <a:off x="0" y="3280032"/>
        <a:ext cx="4634892" cy="819407"/>
      </dsp:txXfrm>
    </dsp:sp>
    <dsp:sp modelId="{026A4971-3DAF-4264-AAE5-A1275F63D9DE}">
      <dsp:nvSpPr>
        <dsp:cNvPr id="0" name=""/>
        <dsp:cNvSpPr/>
      </dsp:nvSpPr>
      <dsp:spPr>
        <a:xfrm>
          <a:off x="0" y="4099439"/>
          <a:ext cx="4634892"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0327B-0659-4794-8FF9-C178A6A480F1}">
      <dsp:nvSpPr>
        <dsp:cNvPr id="0" name=""/>
        <dsp:cNvSpPr/>
      </dsp:nvSpPr>
      <dsp:spPr>
        <a:xfrm>
          <a:off x="0" y="4099439"/>
          <a:ext cx="4634892"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US" sz="4000" kern="1200" dirty="0">
              <a:latin typeface="Tw Cen MT Condensed" panose="020B0606020104020203"/>
            </a:rPr>
            <a:t>Careers/ Civics</a:t>
          </a:r>
        </a:p>
      </dsp:txBody>
      <dsp:txXfrm>
        <a:off x="0" y="4099439"/>
        <a:ext cx="4634892" cy="8194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2402"/>
          <a:ext cx="523460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2402"/>
          <a:ext cx="5234605"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CA" sz="4500" kern="1200" dirty="0">
              <a:latin typeface="Tw Cen MT Condensed" panose="020B0606020104020203"/>
            </a:rPr>
            <a:t>ENG2P </a:t>
          </a:r>
          <a:r>
            <a:rPr lang="en-CA" sz="4500" kern="1200" dirty="0"/>
            <a:t>– </a:t>
          </a:r>
          <a:r>
            <a:rPr lang="en-CA" sz="4500" kern="1200" dirty="0">
              <a:latin typeface="Tw Cen MT Condensed" panose="020B0606020104020203"/>
            </a:rPr>
            <a:t>applied</a:t>
          </a:r>
          <a:endParaRPr lang="en-US" sz="4500" kern="1200" dirty="0"/>
        </a:p>
      </dsp:txBody>
      <dsp:txXfrm>
        <a:off x="0" y="2402"/>
        <a:ext cx="5234605" cy="1638814"/>
      </dsp:txXfrm>
    </dsp:sp>
    <dsp:sp modelId="{42DFA60C-7CAB-4A90-94FD-AED44B170FF0}">
      <dsp:nvSpPr>
        <dsp:cNvPr id="0" name=""/>
        <dsp:cNvSpPr/>
      </dsp:nvSpPr>
      <dsp:spPr>
        <a:xfrm>
          <a:off x="0" y="1641217"/>
          <a:ext cx="5234605"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9B2A-E733-41EC-9FE9-C37CC6BB2BFD}">
      <dsp:nvSpPr>
        <dsp:cNvPr id="0" name=""/>
        <dsp:cNvSpPr/>
      </dsp:nvSpPr>
      <dsp:spPr>
        <a:xfrm>
          <a:off x="0" y="1641217"/>
          <a:ext cx="5234605"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CA" sz="4500" kern="1200" dirty="0">
              <a:latin typeface="Tw Cen MT Condensed" panose="020B0606020104020203"/>
            </a:rPr>
            <a:t>ENG2D</a:t>
          </a:r>
          <a:r>
            <a:rPr lang="en-CA" sz="4500" kern="1200" dirty="0"/>
            <a:t> – </a:t>
          </a:r>
          <a:r>
            <a:rPr lang="en-CA" sz="4500" kern="1200" dirty="0">
              <a:latin typeface="Tw Cen MT Condensed" panose="020B0606020104020203"/>
            </a:rPr>
            <a:t>academic</a:t>
          </a:r>
          <a:endParaRPr lang="en-CA" sz="4500" kern="1200" dirty="0"/>
        </a:p>
      </dsp:txBody>
      <dsp:txXfrm>
        <a:off x="0" y="1641217"/>
        <a:ext cx="5234605" cy="1638814"/>
      </dsp:txXfrm>
    </dsp:sp>
    <dsp:sp modelId="{B7C80A58-E56F-4DE7-9CD6-DF8F268BA062}">
      <dsp:nvSpPr>
        <dsp:cNvPr id="0" name=""/>
        <dsp:cNvSpPr/>
      </dsp:nvSpPr>
      <dsp:spPr>
        <a:xfrm>
          <a:off x="0" y="3280032"/>
          <a:ext cx="5234605"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59418-3904-4AB3-BD0F-B08605D68917}">
      <dsp:nvSpPr>
        <dsp:cNvPr id="0" name=""/>
        <dsp:cNvSpPr/>
      </dsp:nvSpPr>
      <dsp:spPr>
        <a:xfrm>
          <a:off x="0" y="3280032"/>
          <a:ext cx="5234605"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CA" sz="4500" kern="1200" dirty="0">
              <a:latin typeface="Tw Cen MT Condensed" panose="020B0606020104020203"/>
            </a:rPr>
            <a:t>ENG2L</a:t>
          </a:r>
          <a:r>
            <a:rPr lang="en-CA" sz="4500" kern="1200" dirty="0"/>
            <a:t> – </a:t>
          </a:r>
          <a:r>
            <a:rPr lang="en-CA" sz="4500" kern="1200" dirty="0">
              <a:latin typeface="Tw Cen MT Condensed" panose="020B0606020104020203"/>
            </a:rPr>
            <a:t>locally developed </a:t>
          </a:r>
          <a:endParaRPr lang="en-CA" sz="4500" kern="1200" dirty="0"/>
        </a:p>
      </dsp:txBody>
      <dsp:txXfrm>
        <a:off x="0" y="3280032"/>
        <a:ext cx="5234605" cy="16388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2402"/>
          <a:ext cx="506103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2402"/>
          <a:ext cx="5061038"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latin typeface="Tw Cen MT Condensed" panose="020B0606020104020203"/>
            </a:rPr>
            <a:t>MFM2P1</a:t>
          </a:r>
          <a:r>
            <a:rPr lang="en-US" sz="4200" kern="1200" dirty="0"/>
            <a:t> - </a:t>
          </a:r>
          <a:r>
            <a:rPr lang="en-US" sz="4200" kern="1200" dirty="0">
              <a:latin typeface="Tw Cen MT Condensed" panose="020B0606020104020203"/>
            </a:rPr>
            <a:t>applied</a:t>
          </a:r>
          <a:endParaRPr lang="en-US" sz="4200" kern="1200" dirty="0"/>
        </a:p>
      </dsp:txBody>
      <dsp:txXfrm>
        <a:off x="0" y="2402"/>
        <a:ext cx="5061038" cy="1638814"/>
      </dsp:txXfrm>
    </dsp:sp>
    <dsp:sp modelId="{061FEB6A-EAC9-4FDA-B5F6-009B894666A2}">
      <dsp:nvSpPr>
        <dsp:cNvPr id="0" name=""/>
        <dsp:cNvSpPr/>
      </dsp:nvSpPr>
      <dsp:spPr>
        <a:xfrm>
          <a:off x="0" y="1641217"/>
          <a:ext cx="5061038"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EE388-B5E0-4949-B2C2-A97EE6273A7D}">
      <dsp:nvSpPr>
        <dsp:cNvPr id="0" name=""/>
        <dsp:cNvSpPr/>
      </dsp:nvSpPr>
      <dsp:spPr>
        <a:xfrm>
          <a:off x="0" y="1641217"/>
          <a:ext cx="5061038"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CA" sz="4200" kern="1200" dirty="0">
              <a:latin typeface="Tw Cen MT Condensed" panose="020B0606020104020203"/>
            </a:rPr>
            <a:t>MDM2D1</a:t>
          </a:r>
          <a:r>
            <a:rPr lang="en-CA" sz="4200" kern="1200" dirty="0"/>
            <a:t> – </a:t>
          </a:r>
          <a:r>
            <a:rPr lang="en-CA" sz="4200" kern="1200" dirty="0">
              <a:latin typeface="Tw Cen MT Condensed" panose="020B0606020104020203"/>
            </a:rPr>
            <a:t>academic</a:t>
          </a:r>
          <a:endParaRPr lang="en-CA" sz="4200" kern="1200" dirty="0"/>
        </a:p>
      </dsp:txBody>
      <dsp:txXfrm>
        <a:off x="0" y="1641217"/>
        <a:ext cx="5061038" cy="1638814"/>
      </dsp:txXfrm>
    </dsp:sp>
    <dsp:sp modelId="{F3412FE0-52C6-4093-B307-B22B94C7361D}">
      <dsp:nvSpPr>
        <dsp:cNvPr id="0" name=""/>
        <dsp:cNvSpPr/>
      </dsp:nvSpPr>
      <dsp:spPr>
        <a:xfrm>
          <a:off x="0" y="3280032"/>
          <a:ext cx="5061038"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5BBD1F-7F60-46F9-9227-A0D109B28049}">
      <dsp:nvSpPr>
        <dsp:cNvPr id="0" name=""/>
        <dsp:cNvSpPr/>
      </dsp:nvSpPr>
      <dsp:spPr>
        <a:xfrm>
          <a:off x="0" y="3280032"/>
          <a:ext cx="5061038"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en-CA" sz="4200" kern="1200" dirty="0">
              <a:latin typeface="Tw Cen MT Condensed" panose="020B0606020104020203"/>
            </a:rPr>
            <a:t>MAT2L1</a:t>
          </a:r>
          <a:r>
            <a:rPr lang="en-CA" sz="4200" kern="1200" dirty="0"/>
            <a:t> – </a:t>
          </a:r>
          <a:r>
            <a:rPr lang="en-CA" sz="4200" kern="1200" dirty="0">
              <a:latin typeface="Tw Cen MT Condensed" panose="020B0606020104020203"/>
            </a:rPr>
            <a:t>Locally Developed</a:t>
          </a:r>
          <a:endParaRPr lang="en-CA" sz="4200" kern="1200" dirty="0"/>
        </a:p>
      </dsp:txBody>
      <dsp:txXfrm>
        <a:off x="0" y="3280032"/>
        <a:ext cx="5061038" cy="16388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2402"/>
          <a:ext cx="523460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2402"/>
          <a:ext cx="5234605"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CA" sz="4500" kern="1200" dirty="0">
              <a:latin typeface="Tw Cen MT Condensed" panose="020B0606020104020203"/>
            </a:rPr>
            <a:t>SNC2P </a:t>
          </a:r>
          <a:r>
            <a:rPr lang="en-CA" sz="4500" kern="1200" dirty="0"/>
            <a:t>– </a:t>
          </a:r>
          <a:r>
            <a:rPr lang="en-CA" sz="4500" kern="1200" dirty="0">
              <a:latin typeface="Tw Cen MT Condensed" panose="020B0606020104020203"/>
            </a:rPr>
            <a:t>applied</a:t>
          </a:r>
          <a:endParaRPr lang="en-US" sz="4500" kern="1200" dirty="0"/>
        </a:p>
      </dsp:txBody>
      <dsp:txXfrm>
        <a:off x="0" y="2402"/>
        <a:ext cx="5234605" cy="1638814"/>
      </dsp:txXfrm>
    </dsp:sp>
    <dsp:sp modelId="{42DFA60C-7CAB-4A90-94FD-AED44B170FF0}">
      <dsp:nvSpPr>
        <dsp:cNvPr id="0" name=""/>
        <dsp:cNvSpPr/>
      </dsp:nvSpPr>
      <dsp:spPr>
        <a:xfrm>
          <a:off x="0" y="1641217"/>
          <a:ext cx="5234605"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9B2A-E733-41EC-9FE9-C37CC6BB2BFD}">
      <dsp:nvSpPr>
        <dsp:cNvPr id="0" name=""/>
        <dsp:cNvSpPr/>
      </dsp:nvSpPr>
      <dsp:spPr>
        <a:xfrm>
          <a:off x="0" y="1641217"/>
          <a:ext cx="5234605"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CA" sz="4500" kern="1200" dirty="0">
              <a:latin typeface="Tw Cen MT Condensed" panose="020B0606020104020203"/>
            </a:rPr>
            <a:t>SNC2D</a:t>
          </a:r>
          <a:r>
            <a:rPr lang="en-CA" sz="4500" kern="1200" dirty="0"/>
            <a:t> – </a:t>
          </a:r>
          <a:r>
            <a:rPr lang="en-CA" sz="4500" kern="1200" dirty="0">
              <a:latin typeface="Tw Cen MT Condensed" panose="020B0606020104020203"/>
            </a:rPr>
            <a:t>academic</a:t>
          </a:r>
          <a:endParaRPr lang="en-CA" sz="4500" kern="1200" dirty="0"/>
        </a:p>
      </dsp:txBody>
      <dsp:txXfrm>
        <a:off x="0" y="1641217"/>
        <a:ext cx="5234605" cy="1638814"/>
      </dsp:txXfrm>
    </dsp:sp>
    <dsp:sp modelId="{B7C80A58-E56F-4DE7-9CD6-DF8F268BA062}">
      <dsp:nvSpPr>
        <dsp:cNvPr id="0" name=""/>
        <dsp:cNvSpPr/>
      </dsp:nvSpPr>
      <dsp:spPr>
        <a:xfrm>
          <a:off x="0" y="3280032"/>
          <a:ext cx="5234605"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59418-3904-4AB3-BD0F-B08605D68917}">
      <dsp:nvSpPr>
        <dsp:cNvPr id="0" name=""/>
        <dsp:cNvSpPr/>
      </dsp:nvSpPr>
      <dsp:spPr>
        <a:xfrm>
          <a:off x="0" y="3280032"/>
          <a:ext cx="5234605"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CA" sz="4500" kern="1200" dirty="0">
              <a:latin typeface="Tw Cen MT Condensed" panose="020B0606020104020203"/>
            </a:rPr>
            <a:t>SNC2L</a:t>
          </a:r>
          <a:r>
            <a:rPr lang="en-CA" sz="4500" kern="1200" dirty="0"/>
            <a:t> – </a:t>
          </a:r>
          <a:r>
            <a:rPr lang="en-CA" sz="4500" kern="1200" dirty="0">
              <a:latin typeface="Tw Cen MT Condensed" panose="020B0606020104020203"/>
            </a:rPr>
            <a:t>locally developed </a:t>
          </a:r>
          <a:endParaRPr lang="en-CA" sz="4500" kern="1200" dirty="0"/>
        </a:p>
      </dsp:txBody>
      <dsp:txXfrm>
        <a:off x="0" y="3280032"/>
        <a:ext cx="5234605" cy="16388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2402"/>
          <a:ext cx="523460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2402"/>
          <a:ext cx="5234605"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CA" sz="4500" kern="1200" dirty="0">
              <a:latin typeface="Tw Cen MT Condensed" panose="020B0606020104020203"/>
            </a:rPr>
            <a:t>CHC2P </a:t>
          </a:r>
          <a:r>
            <a:rPr lang="en-CA" sz="4500" kern="1200" dirty="0"/>
            <a:t>– </a:t>
          </a:r>
          <a:r>
            <a:rPr lang="en-CA" sz="4500" kern="1200" dirty="0">
              <a:latin typeface="Tw Cen MT Condensed" panose="020B0606020104020203"/>
            </a:rPr>
            <a:t>applied</a:t>
          </a:r>
          <a:endParaRPr lang="en-US" sz="4500" kern="1200" dirty="0"/>
        </a:p>
      </dsp:txBody>
      <dsp:txXfrm>
        <a:off x="0" y="2402"/>
        <a:ext cx="5234605" cy="1638814"/>
      </dsp:txXfrm>
    </dsp:sp>
    <dsp:sp modelId="{42DFA60C-7CAB-4A90-94FD-AED44B170FF0}">
      <dsp:nvSpPr>
        <dsp:cNvPr id="0" name=""/>
        <dsp:cNvSpPr/>
      </dsp:nvSpPr>
      <dsp:spPr>
        <a:xfrm>
          <a:off x="0" y="1641217"/>
          <a:ext cx="5234605"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9B2A-E733-41EC-9FE9-C37CC6BB2BFD}">
      <dsp:nvSpPr>
        <dsp:cNvPr id="0" name=""/>
        <dsp:cNvSpPr/>
      </dsp:nvSpPr>
      <dsp:spPr>
        <a:xfrm>
          <a:off x="0" y="1641217"/>
          <a:ext cx="5234605"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CA" sz="4500" kern="1200" dirty="0">
              <a:latin typeface="Tw Cen MT Condensed" panose="020B0606020104020203"/>
            </a:rPr>
            <a:t>CHC2D</a:t>
          </a:r>
          <a:r>
            <a:rPr lang="en-CA" sz="4500" kern="1200" dirty="0"/>
            <a:t> – </a:t>
          </a:r>
          <a:r>
            <a:rPr lang="en-CA" sz="4500" kern="1200" dirty="0">
              <a:latin typeface="Tw Cen MT Condensed" panose="020B0606020104020203"/>
            </a:rPr>
            <a:t>academic</a:t>
          </a:r>
          <a:endParaRPr lang="en-CA" sz="4500" kern="1200" dirty="0"/>
        </a:p>
      </dsp:txBody>
      <dsp:txXfrm>
        <a:off x="0" y="1641217"/>
        <a:ext cx="5234605" cy="1638814"/>
      </dsp:txXfrm>
    </dsp:sp>
    <dsp:sp modelId="{B7C80A58-E56F-4DE7-9CD6-DF8F268BA062}">
      <dsp:nvSpPr>
        <dsp:cNvPr id="0" name=""/>
        <dsp:cNvSpPr/>
      </dsp:nvSpPr>
      <dsp:spPr>
        <a:xfrm>
          <a:off x="0" y="3280032"/>
          <a:ext cx="5234605"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59418-3904-4AB3-BD0F-B08605D68917}">
      <dsp:nvSpPr>
        <dsp:cNvPr id="0" name=""/>
        <dsp:cNvSpPr/>
      </dsp:nvSpPr>
      <dsp:spPr>
        <a:xfrm>
          <a:off x="0" y="3280032"/>
          <a:ext cx="5234605"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CA" sz="4500" kern="1200" dirty="0">
              <a:latin typeface="Tw Cen MT Condensed" panose="020B0606020104020203"/>
            </a:rPr>
            <a:t>CHC2L</a:t>
          </a:r>
          <a:r>
            <a:rPr lang="en-CA" sz="4500" kern="1200" dirty="0"/>
            <a:t> – </a:t>
          </a:r>
          <a:r>
            <a:rPr lang="en-CA" sz="4500" kern="1200" dirty="0">
              <a:latin typeface="Tw Cen MT Condensed" panose="020B0606020104020203"/>
            </a:rPr>
            <a:t>locally developed </a:t>
          </a:r>
          <a:endParaRPr lang="en-CA" sz="4500" kern="1200" dirty="0"/>
        </a:p>
      </dsp:txBody>
      <dsp:txXfrm>
        <a:off x="0" y="3280032"/>
        <a:ext cx="5234605" cy="16388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0"/>
          <a:ext cx="523460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0"/>
          <a:ext cx="5234605"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CA" sz="4500" kern="1200" dirty="0">
              <a:latin typeface="Tw Cen MT Condensed" panose="020B0606020104020203"/>
            </a:rPr>
            <a:t>HRE2O </a:t>
          </a:r>
          <a:r>
            <a:rPr lang="en-CA" sz="4500" kern="1200" dirty="0"/>
            <a:t>– </a:t>
          </a:r>
          <a:r>
            <a:rPr lang="en-CA" sz="4500" kern="1200" dirty="0">
              <a:latin typeface="Tw Cen MT Condensed" panose="020B0606020104020203"/>
            </a:rPr>
            <a:t>open</a:t>
          </a:r>
          <a:endParaRPr lang="en-US" sz="4500" kern="1200" dirty="0"/>
        </a:p>
      </dsp:txBody>
      <dsp:txXfrm>
        <a:off x="0" y="0"/>
        <a:ext cx="5234605" cy="2460625"/>
      </dsp:txXfrm>
    </dsp:sp>
    <dsp:sp modelId="{42DFA60C-7CAB-4A90-94FD-AED44B170FF0}">
      <dsp:nvSpPr>
        <dsp:cNvPr id="0" name=""/>
        <dsp:cNvSpPr/>
      </dsp:nvSpPr>
      <dsp:spPr>
        <a:xfrm>
          <a:off x="0" y="2460625"/>
          <a:ext cx="5234605"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9B2A-E733-41EC-9FE9-C37CC6BB2BFD}">
      <dsp:nvSpPr>
        <dsp:cNvPr id="0" name=""/>
        <dsp:cNvSpPr/>
      </dsp:nvSpPr>
      <dsp:spPr>
        <a:xfrm>
          <a:off x="0" y="2460625"/>
          <a:ext cx="5234605"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CA" sz="4500" kern="1200" dirty="0">
              <a:latin typeface="Tw Cen MT Condensed" panose="020B0606020104020203"/>
            </a:rPr>
            <a:t>HRE2OA</a:t>
          </a:r>
          <a:r>
            <a:rPr lang="en-CA" sz="4500" kern="1200" dirty="0"/>
            <a:t> – </a:t>
          </a:r>
          <a:r>
            <a:rPr lang="en-CA" sz="4500" kern="1200" dirty="0">
              <a:latin typeface="Tw Cen MT Condensed" panose="020B0606020104020203"/>
            </a:rPr>
            <a:t>Arts Focus (prerequisite AVI1O) </a:t>
          </a:r>
          <a:endParaRPr lang="en-CA" sz="4500" kern="1200" dirty="0"/>
        </a:p>
      </dsp:txBody>
      <dsp:txXfrm>
        <a:off x="0" y="2460625"/>
        <a:ext cx="5234605" cy="24606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1D79A10-05C0-47C8-BCFF-1DBF65770B9E}"/>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443" name="Rectangle 3">
            <a:extLst>
              <a:ext uri="{FF2B5EF4-FFF2-40B4-BE49-F238E27FC236}">
                <a16:creationId xmlns:a16="http://schemas.microsoft.com/office/drawing/2014/main" id="{B10AF3E9-583E-47D5-B952-54C03725EE4B}"/>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eaLnBrk="0" hangingPunct="0">
              <a:defRPr sz="1200">
                <a:latin typeface="Times New Roman" panose="02020603050405020304" pitchFamily="18" charset="0"/>
                <a:ea typeface="+mn-ea"/>
              </a:defRPr>
            </a:lvl1pPr>
          </a:lstStyle>
          <a:p>
            <a:pPr>
              <a:defRPr/>
            </a:pPr>
            <a:endParaRPr lang="en-US"/>
          </a:p>
        </p:txBody>
      </p:sp>
      <p:sp>
        <p:nvSpPr>
          <p:cNvPr id="61444" name="Rectangle 4">
            <a:extLst>
              <a:ext uri="{FF2B5EF4-FFF2-40B4-BE49-F238E27FC236}">
                <a16:creationId xmlns:a16="http://schemas.microsoft.com/office/drawing/2014/main" id="{B81845F0-6F49-429D-BA08-522B742590DE}"/>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445" name="Rectangle 5">
            <a:extLst>
              <a:ext uri="{FF2B5EF4-FFF2-40B4-BE49-F238E27FC236}">
                <a16:creationId xmlns:a16="http://schemas.microsoft.com/office/drawing/2014/main" id="{7EFB4334-C887-4B39-BF53-272E04E71BDB}"/>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a:defRPr sz="1200"/>
            </a:lvl1pPr>
          </a:lstStyle>
          <a:p>
            <a:fld id="{CB8E9FFE-2626-4522-9AE6-35D86D6CC21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3285904-80C3-4A59-9264-F3695093DBB7}"/>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47" name="Rectangle 3">
            <a:extLst>
              <a:ext uri="{FF2B5EF4-FFF2-40B4-BE49-F238E27FC236}">
                <a16:creationId xmlns:a16="http://schemas.microsoft.com/office/drawing/2014/main" id="{13EF7A76-65C0-4F34-9C6F-38F31CE6A7A0}"/>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eaLnBrk="0" hangingPunct="0">
              <a:defRPr sz="1200">
                <a:latin typeface="Times New Roman" panose="02020603050405020304" pitchFamily="18" charset="0"/>
                <a:ea typeface="+mn-ea"/>
              </a:defRPr>
            </a:lvl1pPr>
          </a:lstStyle>
          <a:p>
            <a:pPr>
              <a:defRPr/>
            </a:pPr>
            <a:endParaRPr lang="en-US"/>
          </a:p>
        </p:txBody>
      </p:sp>
      <p:sp>
        <p:nvSpPr>
          <p:cNvPr id="6148" name="Rectangle 4">
            <a:extLst>
              <a:ext uri="{FF2B5EF4-FFF2-40B4-BE49-F238E27FC236}">
                <a16:creationId xmlns:a16="http://schemas.microsoft.com/office/drawing/2014/main" id="{7EA2DBF2-C5A7-48B2-96C1-72D318FFE7DA}"/>
              </a:ext>
            </a:extLst>
          </p:cNvPr>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3D54A30B-65CD-4E97-AEAE-6918A6C8BDAD}"/>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1D88E641-B547-4FE4-90F7-009349F2B330}"/>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51" name="Rectangle 7">
            <a:extLst>
              <a:ext uri="{FF2B5EF4-FFF2-40B4-BE49-F238E27FC236}">
                <a16:creationId xmlns:a16="http://schemas.microsoft.com/office/drawing/2014/main" id="{EC44EA1F-8DB5-4D15-95B7-C2AD0687107D}"/>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a:defRPr sz="1200"/>
            </a:lvl1pPr>
          </a:lstStyle>
          <a:p>
            <a:fld id="{EEE3D3E9-4E88-4395-96AA-0E554407CF0E}"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Hello everyone.  I am Ms. Deroo from guidance, and I am here to share with you our Grade 11 Registration presentation. Please note that this slide show will be available on our website.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At the end of the presentation I will take you to our school website and show you where you can find the links I reference today.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Teachers – can you please ensure that your students have the ½ page yellow handout, as well as a pen/pencil handy.  Thanks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Let’s begin</a:t>
            </a:r>
            <a:endParaRPr lang="en-CA" altLang="en-US" dirty="0"/>
          </a:p>
          <a:p>
            <a:endParaRPr lang="en-CA"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1</a:t>
            </a:fld>
            <a:endParaRPr lang="en-US" altLang="en-US"/>
          </a:p>
        </p:txBody>
      </p:sp>
    </p:spTree>
    <p:extLst>
      <p:ext uri="{BB962C8B-B14F-4D97-AF65-F5344CB8AC3E}">
        <p14:creationId xmlns:p14="http://schemas.microsoft.com/office/powerpoint/2010/main" val="2974123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 courses in grade 10 lead to University courses in grade 11.  Applied courses in grade 10 lead to College level courses in grade 11, and junior locally developed classes are transitioned into senior </a:t>
            </a:r>
            <a:r>
              <a:rPr lang="en-US" dirty="0" err="1"/>
              <a:t>WORKPLACe</a:t>
            </a:r>
            <a:r>
              <a:rPr lang="en-US" dirty="0"/>
              <a:t> level classes.</a:t>
            </a:r>
          </a:p>
          <a:p>
            <a:endParaRPr lang="en-US" dirty="0"/>
          </a:p>
          <a:p>
            <a:r>
              <a:rPr lang="en-US" dirty="0"/>
              <a:t>Please note that for some subjects there is also a MIXED level (which is a combination of college and university)</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10</a:t>
            </a:fld>
            <a:endParaRPr lang="en-US" altLang="en-US"/>
          </a:p>
        </p:txBody>
      </p:sp>
    </p:spTree>
    <p:extLst>
      <p:ext uri="{BB962C8B-B14F-4D97-AF65-F5344CB8AC3E}">
        <p14:creationId xmlns:p14="http://schemas.microsoft.com/office/powerpoint/2010/main" val="372893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b="1" dirty="0"/>
              <a:t>The lessons (learning modules) contained in this resource have been carefully constructed to maintain certain consistencies across all the divisions.</a:t>
            </a:r>
          </a:p>
          <a:p>
            <a:r>
              <a:rPr lang="en-US" dirty="0"/>
              <a:t>-These Overall Learning Goals remain the standard from Kindergarten right through to Grade 12.</a:t>
            </a:r>
          </a:p>
          <a:p>
            <a:endParaRPr lang="en-CA" dirty="0"/>
          </a:p>
        </p:txBody>
      </p:sp>
      <p:sp>
        <p:nvSpPr>
          <p:cNvPr id="4" name="Slide Number Placeholder 3"/>
          <p:cNvSpPr>
            <a:spLocks noGrp="1"/>
          </p:cNvSpPr>
          <p:nvPr>
            <p:ph type="sldNum" sz="quarter" idx="5"/>
          </p:nvPr>
        </p:nvSpPr>
        <p:spPr/>
        <p:txBody>
          <a:bodyPr/>
          <a:lstStyle/>
          <a:p>
            <a:fld id="{DD95B543-0236-4AEE-9F15-C7CF1150485F}" type="slidenum">
              <a:rPr lang="cs-CZ" smtClean="0"/>
              <a:t>11</a:t>
            </a:fld>
            <a:endParaRPr lang="cs-CZ"/>
          </a:p>
        </p:txBody>
      </p:sp>
    </p:spTree>
    <p:extLst>
      <p:ext uri="{BB962C8B-B14F-4D97-AF65-F5344CB8AC3E}">
        <p14:creationId xmlns:p14="http://schemas.microsoft.com/office/powerpoint/2010/main" val="515973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b="1" dirty="0"/>
              <a:t>The lessons (learning modules) contained in this resource have been carefully constructed to maintain certain consistencies across all the divisions.</a:t>
            </a:r>
          </a:p>
          <a:p>
            <a:r>
              <a:rPr lang="en-US" dirty="0"/>
              <a:t>-These Overall Learning Goals remain the standard from Kindergarten right through to Grade 12.</a:t>
            </a:r>
          </a:p>
          <a:p>
            <a:endParaRPr lang="en-CA" dirty="0"/>
          </a:p>
        </p:txBody>
      </p:sp>
      <p:sp>
        <p:nvSpPr>
          <p:cNvPr id="4" name="Slide Number Placeholder 3"/>
          <p:cNvSpPr>
            <a:spLocks noGrp="1"/>
          </p:cNvSpPr>
          <p:nvPr>
            <p:ph type="sldNum" sz="quarter" idx="5"/>
          </p:nvPr>
        </p:nvSpPr>
        <p:spPr/>
        <p:txBody>
          <a:bodyPr/>
          <a:lstStyle/>
          <a:p>
            <a:fld id="{DD95B543-0236-4AEE-9F15-C7CF1150485F}" type="slidenum">
              <a:rPr lang="cs-CZ" smtClean="0"/>
              <a:t>12</a:t>
            </a:fld>
            <a:endParaRPr lang="cs-CZ"/>
          </a:p>
        </p:txBody>
      </p:sp>
    </p:spTree>
    <p:extLst>
      <p:ext uri="{BB962C8B-B14F-4D97-AF65-F5344CB8AC3E}">
        <p14:creationId xmlns:p14="http://schemas.microsoft.com/office/powerpoint/2010/main" val="645401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b="1" dirty="0"/>
              <a:t>The lessons (learning modules) contained in this resource have been carefully constructed to maintain certain consistencies across all the divisions.</a:t>
            </a:r>
          </a:p>
          <a:p>
            <a:r>
              <a:rPr lang="en-US" dirty="0"/>
              <a:t>-These Overall Learning Goals remain the standard from Kindergarten right through to Grade 12.</a:t>
            </a:r>
          </a:p>
          <a:p>
            <a:endParaRPr lang="en-CA" dirty="0"/>
          </a:p>
        </p:txBody>
      </p:sp>
      <p:sp>
        <p:nvSpPr>
          <p:cNvPr id="4" name="Slide Number Placeholder 3"/>
          <p:cNvSpPr>
            <a:spLocks noGrp="1"/>
          </p:cNvSpPr>
          <p:nvPr>
            <p:ph type="sldNum" sz="quarter" idx="5"/>
          </p:nvPr>
        </p:nvSpPr>
        <p:spPr/>
        <p:txBody>
          <a:bodyPr/>
          <a:lstStyle/>
          <a:p>
            <a:fld id="{DD95B543-0236-4AEE-9F15-C7CF1150485F}" type="slidenum">
              <a:rPr lang="cs-CZ" smtClean="0"/>
              <a:t>13</a:t>
            </a:fld>
            <a:endParaRPr lang="cs-CZ"/>
          </a:p>
        </p:txBody>
      </p:sp>
    </p:spTree>
    <p:extLst>
      <p:ext uri="{BB962C8B-B14F-4D97-AF65-F5344CB8AC3E}">
        <p14:creationId xmlns:p14="http://schemas.microsoft.com/office/powerpoint/2010/main" val="3568054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very important to evaluate BOTH your success and effort in grade 10.</a:t>
            </a:r>
          </a:p>
          <a:p>
            <a:r>
              <a:rPr lang="en-CA" dirty="0"/>
              <a:t>We recommend at LEAST a mark of 70% in grade 10, if you want to continue classes at your current level of study.  That means if you are studying at the applied level in grade 10, we would recommend a final grade of 70% to continue studying at the college level.</a:t>
            </a:r>
          </a:p>
        </p:txBody>
      </p:sp>
      <p:sp>
        <p:nvSpPr>
          <p:cNvPr id="4" name="Date Placeholder 3"/>
          <p:cNvSpPr>
            <a:spLocks noGrp="1"/>
          </p:cNvSpPr>
          <p:nvPr>
            <p:ph type="dt" idx="1"/>
          </p:nvPr>
        </p:nvSpPr>
        <p:spPr/>
        <p:txBody>
          <a:body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E3D3E9-4E88-4395-96AA-0E554407CF0E}"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95002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endParaRPr lang="en-CA" dirty="0"/>
          </a:p>
        </p:txBody>
      </p:sp>
      <p:sp>
        <p:nvSpPr>
          <p:cNvPr id="4" name="Date Placeholder 3"/>
          <p:cNvSpPr>
            <a:spLocks noGrp="1"/>
          </p:cNvSpPr>
          <p:nvPr>
            <p:ph type="dt" idx="1"/>
          </p:nvPr>
        </p:nvSpPr>
        <p:spPr/>
        <p:txBody>
          <a:body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E3D3E9-4E88-4395-96AA-0E554407CF0E}"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4216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16</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FINALLY – you are registering for a senior grade – which means that instead of having 6 compulsory courses – you only have 3!!!</a:t>
            </a:r>
          </a:p>
          <a:p>
            <a:pPr>
              <a:spcBef>
                <a:spcPct val="0"/>
              </a:spcBef>
              <a:buFontTx/>
              <a:buNone/>
            </a:pPr>
            <a:endParaRPr lang="en-US" altLang="en-US" dirty="0"/>
          </a:p>
          <a:p>
            <a:pPr>
              <a:spcBef>
                <a:spcPct val="0"/>
              </a:spcBef>
              <a:buFontTx/>
              <a:buNone/>
            </a:pPr>
            <a:r>
              <a:rPr lang="en-US" altLang="en-US" dirty="0"/>
              <a:t>Assuming you have met all previous compulsory credits, In grade 11 you will have 3 compulsory credits, English and Religion and math.</a:t>
            </a:r>
          </a:p>
          <a:p>
            <a:pPr>
              <a:spcBef>
                <a:spcPct val="0"/>
              </a:spcBef>
              <a:buFontTx/>
              <a:buNone/>
            </a:pPr>
            <a:endParaRPr lang="en-US" altLang="en-US" dirty="0"/>
          </a:p>
          <a:p>
            <a:pPr>
              <a:spcBef>
                <a:spcPct val="0"/>
              </a:spcBef>
              <a:buFontTx/>
              <a:buNone/>
            </a:pPr>
            <a:r>
              <a:rPr lang="en-US" altLang="en-US" dirty="0"/>
              <a:t>This means you get to choose 5 electives!!!! </a:t>
            </a:r>
          </a:p>
          <a:p>
            <a:pPr>
              <a:spcBef>
                <a:spcPct val="0"/>
              </a:spcBef>
              <a:buFontTx/>
              <a:buNone/>
            </a:pPr>
            <a:br>
              <a:rPr lang="en-US" altLang="en-US" dirty="0"/>
            </a:br>
            <a:r>
              <a:rPr lang="en-US" altLang="en-US" dirty="0"/>
              <a:t>But .. Remember – that with freedom comes responsibility </a:t>
            </a:r>
            <a:r>
              <a:rPr lang="en-US" altLang="en-US" dirty="0">
                <a:sym typeface="Wingdings" panose="05000000000000000000" pitchFamily="2" charset="2"/>
              </a:rPr>
              <a:t> </a:t>
            </a:r>
          </a:p>
          <a:p>
            <a:pPr>
              <a:spcBef>
                <a:spcPct val="0"/>
              </a:spcBef>
              <a:buFontTx/>
              <a:buNone/>
            </a:pPr>
            <a:endParaRPr lang="en-US" altLang="en-US" dirty="0">
              <a:sym typeface="Wingdings" panose="05000000000000000000" pitchFamily="2" charset="2"/>
            </a:endParaRPr>
          </a:p>
          <a:p>
            <a:pPr>
              <a:spcBef>
                <a:spcPct val="0"/>
              </a:spcBef>
              <a:buFontTx/>
              <a:buNone/>
            </a:pPr>
            <a:r>
              <a:rPr lang="en-US" altLang="en-US" dirty="0">
                <a:sym typeface="Wingdings" panose="05000000000000000000" pitchFamily="2" charset="2"/>
              </a:rPr>
              <a:t>This is an exciting, and also very important time in planning for your grade 11 and 12 years</a:t>
            </a:r>
          </a:p>
          <a:p>
            <a:pPr>
              <a:spcBef>
                <a:spcPct val="0"/>
              </a:spcBef>
              <a:buFontTx/>
              <a:buNone/>
            </a:pPr>
            <a:endParaRPr lang="en-US" altLang="en-US" dirty="0">
              <a:sym typeface="Wingdings" panose="05000000000000000000" pitchFamily="2" charset="2"/>
            </a:endParaRPr>
          </a:p>
          <a:p>
            <a:pPr>
              <a:spcBef>
                <a:spcPct val="0"/>
              </a:spcBef>
              <a:buFontTx/>
              <a:buNone/>
            </a:pPr>
            <a:r>
              <a:rPr lang="en-US" altLang="en-US" dirty="0">
                <a:sym typeface="Wingdings" panose="05000000000000000000" pitchFamily="2" charset="2"/>
              </a:rPr>
              <a:t>IT IS IMPORTANT THAT YOU START CONSIDERING YOUR POST-SECONDARY PLANS AT THIS TIME </a:t>
            </a:r>
            <a:endParaRPr lang="en-US" altLang="en-US" dirty="0"/>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17</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English is offered at the U, C and Workplace levels</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3127128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18</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Picking the appropriate level of math for grade 11 is VERY important.  You have to look back and ahead to make the correct choice.  Looking ahead - Which level of math is required for the post-secondary options you are exploring .. Looking back – how did you do in your grade 10 math course. </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1126100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While a 4</a:t>
            </a:r>
            <a:r>
              <a:rPr lang="en-CA" baseline="30000"/>
              <a:t>th</a:t>
            </a:r>
            <a:r>
              <a:rPr lang="en-CA"/>
              <a:t> math is not required for your </a:t>
            </a:r>
            <a:r>
              <a:rPr lang="en-CA" err="1"/>
              <a:t>OSSD</a:t>
            </a:r>
            <a:r>
              <a:rPr lang="en-CA"/>
              <a:t>, MANY college and university, as well as trades programs will require a grade 12 math credit.   It is very important that you are prepared to take the appropriate math in grade 12</a:t>
            </a:r>
          </a:p>
          <a:p>
            <a:endParaRPr lang="en-CA"/>
          </a:p>
          <a:p>
            <a:r>
              <a:rPr lang="en-CA"/>
              <a:t>Here is a link to the math chart I will show you in the next slide </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23</a:t>
            </a:fld>
            <a:endParaRPr lang="en-US" altLang="en-US"/>
          </a:p>
        </p:txBody>
      </p:sp>
    </p:spTree>
    <p:extLst>
      <p:ext uri="{BB962C8B-B14F-4D97-AF65-F5344CB8AC3E}">
        <p14:creationId xmlns:p14="http://schemas.microsoft.com/office/powerpoint/2010/main" val="3246338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goal of every high school student is to graduate with an </a:t>
            </a:r>
            <a:r>
              <a:rPr lang="en-CA" dirty="0" err="1"/>
              <a:t>OSSD</a:t>
            </a:r>
            <a:r>
              <a:rPr lang="en-CA" dirty="0"/>
              <a:t> or an </a:t>
            </a:r>
            <a:r>
              <a:rPr lang="en-CA" dirty="0" err="1"/>
              <a:t>OSSC</a:t>
            </a:r>
            <a:r>
              <a:rPr lang="en-CA" dirty="0"/>
              <a:t>. </a:t>
            </a:r>
          </a:p>
          <a:p>
            <a:endParaRPr lang="en-CA" dirty="0"/>
          </a:p>
          <a:p>
            <a:r>
              <a:rPr lang="en-CA" dirty="0"/>
              <a:t>In order to help you keep track of which courses you have completed, please pull out the yellow handout, as we will go through it together </a:t>
            </a:r>
            <a:r>
              <a:rPr lang="en-CA" dirty="0">
                <a:sym typeface="Wingdings" panose="05000000000000000000" pitchFamily="2" charset="2"/>
              </a:rPr>
              <a:t> </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a:t>
            </a:fld>
            <a:endParaRPr lang="en-US"/>
          </a:p>
        </p:txBody>
      </p:sp>
    </p:spTree>
    <p:extLst>
      <p:ext uri="{BB962C8B-B14F-4D97-AF65-F5344CB8AC3E}">
        <p14:creationId xmlns:p14="http://schemas.microsoft.com/office/powerpoint/2010/main" val="1930262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24</a:t>
            </a:fld>
            <a:endParaRPr lang="en-US"/>
          </a:p>
        </p:txBody>
      </p:sp>
    </p:spTree>
    <p:extLst>
      <p:ext uri="{BB962C8B-B14F-4D97-AF65-F5344CB8AC3E}">
        <p14:creationId xmlns:p14="http://schemas.microsoft.com/office/powerpoint/2010/main" val="2515179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19</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English is offered at the U, C and Workplace levels</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4239966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20</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English is offered at the U, C and Workplace levels</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1097133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21</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English is offered at the U, C and Workplace levels</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4107237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22</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English is offered at the U, C and Workplace levels</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1425766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CA" dirty="0">
                <a:latin typeface="Times New Roman"/>
                <a:ea typeface="MS PGothic"/>
                <a:cs typeface="Times New Roman"/>
              </a:rPr>
              <a:t>Before we move on to the fun part (highlighting our elective classes), we will take the next couple of slides to be sure that you are planning ahead, thinking of both grade 11 and 12 when making your elective choices.</a:t>
            </a: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91108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 will quickly go through the elective choices you have for grade 11, but know that this information is found on our course guide which is linked here.  Please open this link and go to page 27 to find Holy Trinity course offerings.   You will also find our course offerings on MY blueprint once you log in.   Please note that grade 11 students can choose grade 11 and grade 12 electives.</a:t>
            </a:r>
          </a:p>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26</a:t>
            </a:fld>
            <a:endParaRPr lang="en-US"/>
          </a:p>
        </p:txBody>
      </p:sp>
    </p:spTree>
    <p:extLst>
      <p:ext uri="{BB962C8B-B14F-4D97-AF65-F5344CB8AC3E}">
        <p14:creationId xmlns:p14="http://schemas.microsoft.com/office/powerpoint/2010/main" val="718586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 will quickly go through the elective choices you have for grade 11, but know that this information is found on our course guide which is linked here.  Please open this link and go to page 27 to find Holy Trinity course offerings.   You will also find our course offerings on MY blueprint once you log in.   Please note that grade 11 students can choose grade 11 and grade 12 electives.</a:t>
            </a:r>
          </a:p>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27</a:t>
            </a:fld>
            <a:endParaRPr lang="en-US"/>
          </a:p>
        </p:txBody>
      </p:sp>
    </p:spTree>
    <p:extLst>
      <p:ext uri="{BB962C8B-B14F-4D97-AF65-F5344CB8AC3E}">
        <p14:creationId xmlns:p14="http://schemas.microsoft.com/office/powerpoint/2010/main" val="497493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28</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Elective courses in the arts include :</a:t>
            </a:r>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29</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2652618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compulsory high school credits you need - hopefully by the end of grade 10 you have completed the majority of your compulsory credits.  </a:t>
            </a:r>
          </a:p>
          <a:p>
            <a:br>
              <a:rPr lang="en-US" dirty="0"/>
            </a:br>
            <a:r>
              <a:rPr lang="en-US" dirty="0"/>
              <a:t>Together now, pick up your pencils.  Note that beside ENGLISH there are 4 boxes – this is </a:t>
            </a:r>
            <a:r>
              <a:rPr lang="en-US" dirty="0" err="1"/>
              <a:t>bc</a:t>
            </a:r>
            <a:r>
              <a:rPr lang="en-US" dirty="0"/>
              <a:t> you require 4 English classes to graduate…. Assuming you have all SUCCESSFULLY completed your Grade 9 English, please go ahead and </a:t>
            </a:r>
            <a:r>
              <a:rPr lang="en-US" dirty="0" err="1"/>
              <a:t>colour</a:t>
            </a:r>
            <a:r>
              <a:rPr lang="en-US" dirty="0"/>
              <a:t> in the first box.</a:t>
            </a:r>
          </a:p>
          <a:p>
            <a:endParaRPr lang="en-US" dirty="0"/>
          </a:p>
          <a:p>
            <a:r>
              <a:rPr lang="en-US" dirty="0"/>
              <a:t>If you have </a:t>
            </a:r>
            <a:r>
              <a:rPr lang="en-US" dirty="0" err="1"/>
              <a:t>successfly</a:t>
            </a:r>
            <a:r>
              <a:rPr lang="en-US" dirty="0"/>
              <a:t> completed grade 10 English in quad 1 or 2, go ahead and </a:t>
            </a:r>
            <a:r>
              <a:rPr lang="en-US" dirty="0" err="1"/>
              <a:t>colour</a:t>
            </a:r>
            <a:r>
              <a:rPr lang="en-US" dirty="0"/>
              <a:t> in the second box,  If you are currently enrolled in English, half </a:t>
            </a:r>
            <a:r>
              <a:rPr lang="en-US" dirty="0" err="1"/>
              <a:t>colour</a:t>
            </a:r>
            <a:r>
              <a:rPr lang="en-US" dirty="0"/>
              <a:t> in the second box.</a:t>
            </a:r>
          </a:p>
          <a:p>
            <a:endParaRPr lang="en-US" dirty="0"/>
          </a:p>
          <a:p>
            <a:r>
              <a:rPr lang="en-US" dirty="0"/>
              <a:t>Looking at the English row – you can easily see that you require 2 more English credits.</a:t>
            </a:r>
          </a:p>
          <a:p>
            <a:br>
              <a:rPr lang="en-US" dirty="0"/>
            </a:br>
            <a:r>
              <a:rPr lang="en-US" dirty="0"/>
              <a:t>Carry on with yellow page. </a:t>
            </a:r>
          </a:p>
          <a:p>
            <a:endParaRPr lang="en-US" dirty="0"/>
          </a:p>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3</a:t>
            </a:fld>
            <a:endParaRPr lang="en-US"/>
          </a:p>
        </p:txBody>
      </p:sp>
    </p:spTree>
    <p:extLst>
      <p:ext uri="{BB962C8B-B14F-4D97-AF65-F5344CB8AC3E}">
        <p14:creationId xmlns:p14="http://schemas.microsoft.com/office/powerpoint/2010/main" val="2739823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30</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1349302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59C650D-82DF-4267-9595-9DD7018A078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065190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32</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Elective courses in the arts include :</a:t>
            </a:r>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1055958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33</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altLang="en-US" dirty="0"/>
              <a:t>For c</a:t>
            </a:r>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3722186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summer BHN will be offering a number of summer school courses.   You will register for summer school using my blueprint.  We strongly advice you to register for summer school before completing your Grade 12 registration</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34</a:t>
            </a:fld>
            <a:endParaRPr lang="en-US"/>
          </a:p>
        </p:txBody>
      </p:sp>
    </p:spTree>
    <p:extLst>
      <p:ext uri="{BB962C8B-B14F-4D97-AF65-F5344CB8AC3E}">
        <p14:creationId xmlns:p14="http://schemas.microsoft.com/office/powerpoint/2010/main" val="944442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35</a:t>
            </a:fld>
            <a:endParaRPr lang="en-US"/>
          </a:p>
        </p:txBody>
      </p:sp>
    </p:spTree>
    <p:extLst>
      <p:ext uri="{BB962C8B-B14F-4D97-AF65-F5344CB8AC3E}">
        <p14:creationId xmlns:p14="http://schemas.microsoft.com/office/powerpoint/2010/main" val="3456114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36</a:t>
            </a:fld>
            <a:endParaRPr lang="en-US" altLang="en-US"/>
          </a:p>
        </p:txBody>
      </p:sp>
    </p:spTree>
    <p:extLst>
      <p:ext uri="{BB962C8B-B14F-4D97-AF65-F5344CB8AC3E}">
        <p14:creationId xmlns:p14="http://schemas.microsoft.com/office/powerpoint/2010/main" val="682692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37</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DUE DATES - In order to save a spot in the classes you want for grade 11, you must SUBMIT your course selections by the due date – Feb 22.</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1386655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again we will be using my blueprint to register for your courses.</a:t>
            </a:r>
          </a:p>
          <a:p>
            <a:r>
              <a:rPr lang="en-CA" dirty="0"/>
              <a:t>If you plan to take summer school, be sure to complete the summer school registration on my blueprint first.</a:t>
            </a:r>
          </a:p>
          <a:p>
            <a:r>
              <a:rPr lang="en-CA" dirty="0"/>
              <a:t>Remember that a parent’s signature is required</a:t>
            </a:r>
          </a:p>
          <a:p>
            <a:r>
              <a:rPr lang="en-CA" dirty="0"/>
              <a:t>And once you hit submit, your course selections are locked in!</a:t>
            </a:r>
          </a:p>
          <a:p>
            <a:endParaRPr lang="en-CA" dirty="0"/>
          </a:p>
          <a:p>
            <a:r>
              <a:rPr lang="en-CA" dirty="0"/>
              <a:t>Please note at soon as I am done this presentation – I will show you a quick reminder of how to use </a:t>
            </a:r>
            <a:r>
              <a:rPr lang="en-CA" dirty="0" err="1"/>
              <a:t>myblueprint</a:t>
            </a:r>
            <a:endParaRPr lang="en-CA"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38</a:t>
            </a:fld>
            <a:endParaRPr lang="en-US" altLang="en-US"/>
          </a:p>
        </p:txBody>
      </p:sp>
    </p:spTree>
    <p:extLst>
      <p:ext uri="{BB962C8B-B14F-4D97-AF65-F5344CB8AC3E}">
        <p14:creationId xmlns:p14="http://schemas.microsoft.com/office/powerpoint/2010/main" val="3802706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Read screen - The alternate choice will be used if one of your first choice electives is not available, or if there is a conflict in your schedule.</a:t>
            </a:r>
          </a:p>
          <a:p>
            <a:endParaRPr lang="en-CA"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39</a:t>
            </a:fld>
            <a:endParaRPr lang="en-US" altLang="en-US"/>
          </a:p>
        </p:txBody>
      </p:sp>
    </p:spTree>
    <p:extLst>
      <p:ext uri="{BB962C8B-B14F-4D97-AF65-F5344CB8AC3E}">
        <p14:creationId xmlns:p14="http://schemas.microsoft.com/office/powerpoint/2010/main" val="104319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4</a:t>
            </a:fld>
            <a:endParaRPr lang="en-US" altLang="en-US" sz="1200"/>
          </a:p>
        </p:txBody>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The last slide showed the 18 compulsory credits</a:t>
            </a:r>
          </a:p>
          <a:p>
            <a:pPr>
              <a:spcBef>
                <a:spcPct val="0"/>
              </a:spcBef>
              <a:buFontTx/>
              <a:buNone/>
            </a:pPr>
            <a:endParaRPr lang="en-US" altLang="en-US" dirty="0"/>
          </a:p>
          <a:p>
            <a:pPr>
              <a:spcBef>
                <a:spcPct val="0"/>
              </a:spcBef>
              <a:buFontTx/>
              <a:buNone/>
            </a:pPr>
            <a:r>
              <a:rPr lang="en-US" altLang="en-US" dirty="0"/>
              <a:t>After that you require 3 more religion credits, and 8 optional credits.</a:t>
            </a:r>
          </a:p>
          <a:p>
            <a:pPr>
              <a:spcBef>
                <a:spcPct val="0"/>
              </a:spcBef>
              <a:buFontTx/>
              <a:buNone/>
            </a:pPr>
            <a:endParaRPr lang="en-US" altLang="en-US" dirty="0"/>
          </a:p>
          <a:p>
            <a:pPr>
              <a:spcBef>
                <a:spcPct val="0"/>
              </a:spcBef>
              <a:buFontTx/>
              <a:buNone/>
            </a:pPr>
            <a:r>
              <a:rPr lang="en-US" altLang="en-US" dirty="0"/>
              <a:t> you need 40 hours of community service, as well as successful completion of the literacy test or course. </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3035967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That concludes the </a:t>
            </a:r>
            <a:r>
              <a:rPr lang="en-CA" dirty="0" err="1"/>
              <a:t>powerpoint</a:t>
            </a:r>
            <a:r>
              <a:rPr lang="en-CA" dirty="0"/>
              <a:t> part </a:t>
            </a:r>
            <a:r>
              <a:rPr lang="en-CA"/>
              <a:t>of my presentation </a:t>
            </a:r>
            <a:r>
              <a:rPr lang="en-CA" dirty="0"/>
              <a:t>for today.  </a:t>
            </a:r>
          </a:p>
          <a:p>
            <a:endParaRPr lang="en-CA" dirty="0"/>
          </a:p>
          <a:p>
            <a:r>
              <a:rPr lang="en-CA" dirty="0"/>
              <a:t>If you have any questions, or require assistance please email your guidance counsellor to set up an appointment.</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41</a:t>
            </a:fld>
            <a:endParaRPr lang="en-US" altLang="en-US"/>
          </a:p>
        </p:txBody>
      </p:sp>
    </p:spTree>
    <p:extLst>
      <p:ext uri="{BB962C8B-B14F-4D97-AF65-F5344CB8AC3E}">
        <p14:creationId xmlns:p14="http://schemas.microsoft.com/office/powerpoint/2010/main" val="11905442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I will take you to our school website .. To show you how to find this presentation, as well as to remind you how to use MY BLUEPRINT to sign up!</a:t>
            </a:r>
          </a:p>
          <a:p>
            <a:endParaRPr lang="en-CA" dirty="0"/>
          </a:p>
        </p:txBody>
      </p:sp>
      <p:sp>
        <p:nvSpPr>
          <p:cNvPr id="4" name="Date Placeholder 3"/>
          <p:cNvSpPr>
            <a:spLocks noGrp="1"/>
          </p:cNvSpPr>
          <p:nvPr>
            <p:ph type="dt" idx="1"/>
          </p:nvPr>
        </p:nvSpPr>
        <p:spPr/>
        <p:txBody>
          <a:body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E3D3E9-4E88-4395-96AA-0E554407CF0E}"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68915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5</a:t>
            </a:fld>
            <a:endParaRPr lang="en-US" altLang="en-US" sz="1200"/>
          </a:p>
        </p:txBody>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endParaRPr lang="en-US" altLang="en-US" dirty="0"/>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2196657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6</a:t>
            </a:fld>
            <a:endParaRPr lang="en-US" altLang="en-US" sz="1200"/>
          </a:p>
        </p:txBody>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The last slide showed the 18 compulsory credits</a:t>
            </a:r>
          </a:p>
          <a:p>
            <a:pPr>
              <a:spcBef>
                <a:spcPct val="0"/>
              </a:spcBef>
              <a:buFontTx/>
              <a:buNone/>
            </a:pPr>
            <a:endParaRPr lang="en-US" altLang="en-US" dirty="0"/>
          </a:p>
          <a:p>
            <a:pPr>
              <a:spcBef>
                <a:spcPct val="0"/>
              </a:spcBef>
              <a:buFontTx/>
              <a:buNone/>
            </a:pPr>
            <a:r>
              <a:rPr lang="en-US" altLang="en-US" dirty="0"/>
              <a:t>After that you require 3 more religion credits, and 8 optional credits.</a:t>
            </a:r>
          </a:p>
          <a:p>
            <a:pPr>
              <a:spcBef>
                <a:spcPct val="0"/>
              </a:spcBef>
              <a:buFontTx/>
              <a:buNone/>
            </a:pPr>
            <a:endParaRPr lang="en-US" altLang="en-US" dirty="0"/>
          </a:p>
          <a:p>
            <a:pPr>
              <a:spcBef>
                <a:spcPct val="0"/>
              </a:spcBef>
              <a:buFontTx/>
              <a:buNone/>
            </a:pPr>
            <a:r>
              <a:rPr lang="en-US" altLang="en-US" dirty="0"/>
              <a:t> you need 40 hours of community service, as well as successful completion of the literacy test or course. </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51250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form you will complete and submit to record your hours</a:t>
            </a:r>
            <a:endParaRPr lang="en-CA"/>
          </a:p>
        </p:txBody>
      </p:sp>
      <p:sp>
        <p:nvSpPr>
          <p:cNvPr id="4" name="Slide Number Placeholder 3"/>
          <p:cNvSpPr>
            <a:spLocks noGrp="1"/>
          </p:cNvSpPr>
          <p:nvPr>
            <p:ph type="sldNum" sz="quarter" idx="5"/>
          </p:nvPr>
        </p:nvSpPr>
        <p:spPr/>
        <p:txBody>
          <a:bodyPr/>
          <a:lstStyle/>
          <a:p>
            <a:fld id="{AF533E96-F078-4B3D-A8F4-F1AF21EBC357}" type="slidenum">
              <a:rPr lang="en-US" smtClean="0"/>
              <a:t>7</a:t>
            </a:fld>
            <a:endParaRPr lang="en-US"/>
          </a:p>
        </p:txBody>
      </p:sp>
    </p:spTree>
    <p:extLst>
      <p:ext uri="{BB962C8B-B14F-4D97-AF65-F5344CB8AC3E}">
        <p14:creationId xmlns:p14="http://schemas.microsoft.com/office/powerpoint/2010/main" val="3748430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Service Hours</a:t>
            </a:r>
          </a:p>
          <a:p>
            <a:r>
              <a:rPr lang="en-US" dirty="0"/>
              <a:t>Each student is required to complete 40 community service hours.  We strongly encourage you to aim to complete your hours before September of your grade 12 year.  For a list of eligible activities you can click on the first link, </a:t>
            </a:r>
          </a:p>
          <a:p>
            <a:r>
              <a:rPr lang="en-US" dirty="0"/>
              <a:t>For a community service hours form to complete, please click on the second link</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8</a:t>
            </a:fld>
            <a:endParaRPr lang="en-US"/>
          </a:p>
        </p:txBody>
      </p:sp>
    </p:spTree>
    <p:extLst>
      <p:ext uri="{BB962C8B-B14F-4D97-AF65-F5344CB8AC3E}">
        <p14:creationId xmlns:p14="http://schemas.microsoft.com/office/powerpoint/2010/main" val="2231540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Picking courses for grade 11 is very different than grade 9 and 10 ….</a:t>
            </a:r>
          </a:p>
          <a:p>
            <a:r>
              <a:rPr lang="en-CA" dirty="0"/>
              <a:t>For one – you will have 5 electives to choose from, rather than just 2</a:t>
            </a:r>
          </a:p>
          <a:p>
            <a:r>
              <a:rPr lang="en-CA" dirty="0"/>
              <a:t>For two – grade 11 courses lead directly to grade 12 courses, which are often pre-requisites for specific college/university programs</a:t>
            </a:r>
          </a:p>
          <a:p>
            <a:r>
              <a:rPr lang="en-CA" dirty="0"/>
              <a:t>For three– the language changes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26179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pPr>
              <a:defRPr/>
            </a:pPr>
            <a:fld id="{B9FDC048-4F02-4576-868C-33093717F67C}" type="datetime4">
              <a:rPr lang="en-US" altLang="en-US" smtClean="0"/>
              <a:pPr>
                <a:defRPr/>
              </a:pPr>
              <a:t>February 13, 2023</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68FFFB8-9861-4ED3-A960-29ACCE1B15E2}"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51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2A64FCE-95A6-4EE5-9FC6-474336BDF678}" type="slidenum">
              <a:rPr lang="en-US" altLang="en-US" smtClean="0"/>
              <a:pPr/>
              <a:t>‹#›</a:t>
            </a:fld>
            <a:endParaRPr lang="en-US" altLang="en-US"/>
          </a:p>
        </p:txBody>
      </p:sp>
    </p:spTree>
    <p:extLst>
      <p:ext uri="{BB962C8B-B14F-4D97-AF65-F5344CB8AC3E}">
        <p14:creationId xmlns:p14="http://schemas.microsoft.com/office/powerpoint/2010/main" val="140090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6D8F22-5F96-4FA8-A55E-AFEAF4700AC8}" type="slidenum">
              <a:rPr lang="en-US" altLang="en-US" smtClean="0"/>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44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5" name="Content Placeholder 30"/>
          <p:cNvSpPr>
            <a:spLocks noGrp="1"/>
          </p:cNvSpPr>
          <p:nvPr>
            <p:ph sz="quarter" idx="14"/>
          </p:nvPr>
        </p:nvSpPr>
        <p:spPr>
          <a:xfrm>
            <a:off x="4663440" y="2020824"/>
            <a:ext cx="4023360" cy="400507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6" name="Title 15"/>
          <p:cNvSpPr>
            <a:spLocks noGrp="1"/>
          </p:cNvSpPr>
          <p:nvPr>
            <p:ph type="title"/>
          </p:nvPr>
        </p:nvSpPr>
        <p:spPr/>
        <p:txBody>
          <a:bodyPr/>
          <a:lstStyle/>
          <a:p>
            <a:r>
              <a:rPr lang="en-CA"/>
              <a:t>Click to edit Master title style</a:t>
            </a:r>
            <a:endParaRPr lang="en-US"/>
          </a:p>
        </p:txBody>
      </p:sp>
      <p:sp>
        <p:nvSpPr>
          <p:cNvPr id="5" name="Date Placeholder 3">
            <a:extLst>
              <a:ext uri="{FF2B5EF4-FFF2-40B4-BE49-F238E27FC236}">
                <a16:creationId xmlns:a16="http://schemas.microsoft.com/office/drawing/2014/main" id="{F49B6FE9-62B7-444A-A982-9A1BB59F4E74}"/>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6EE0091-64EF-4F2D-A5C2-857C4D0126A9}"/>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6034AE-8F59-4446-9319-E08AB8C8A31D}"/>
              </a:ext>
            </a:extLst>
          </p:cNvPr>
          <p:cNvSpPr>
            <a:spLocks noGrp="1"/>
          </p:cNvSpPr>
          <p:nvPr>
            <p:ph type="sldNum" sz="quarter" idx="17"/>
          </p:nvPr>
        </p:nvSpPr>
        <p:spPr>
          <a:ln/>
        </p:spPr>
        <p:txBody>
          <a:bodyPr/>
          <a:lstStyle>
            <a:lvl1pPr>
              <a:defRPr/>
            </a:lvl1pPr>
          </a:lstStyle>
          <a:p>
            <a:fld id="{F611E5B9-592E-4C96-A2D2-447F9B545531}" type="slidenum">
              <a:rPr lang="en-US" altLang="en-US"/>
              <a:pPr/>
              <a:t>‹#›</a:t>
            </a:fld>
            <a:endParaRPr lang="en-US" altLang="en-US"/>
          </a:p>
        </p:txBody>
      </p:sp>
    </p:spTree>
    <p:extLst>
      <p:ext uri="{BB962C8B-B14F-4D97-AF65-F5344CB8AC3E}">
        <p14:creationId xmlns:p14="http://schemas.microsoft.com/office/powerpoint/2010/main" val="4235958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9" name="Title 8"/>
          <p:cNvSpPr>
            <a:spLocks noGrp="1"/>
          </p:cNvSpPr>
          <p:nvPr>
            <p:ph type="title"/>
          </p:nvPr>
        </p:nvSpPr>
        <p:spPr/>
        <p:txBody>
          <a:bodyPr/>
          <a:lstStyle/>
          <a:p>
            <a:r>
              <a:rPr lang="en-CA"/>
              <a:t>Click to edit Master title style</a:t>
            </a:r>
            <a:endParaRPr lang="en-US"/>
          </a:p>
        </p:txBody>
      </p:sp>
      <p:sp>
        <p:nvSpPr>
          <p:cNvPr id="4" name="Date Placeholder 3">
            <a:extLst>
              <a:ext uri="{FF2B5EF4-FFF2-40B4-BE49-F238E27FC236}">
                <a16:creationId xmlns:a16="http://schemas.microsoft.com/office/drawing/2014/main" id="{B4B52B5B-D4F2-4FEE-8A2F-632EACC1476F}"/>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74DB09F-DE8C-42DE-A39D-DEA7C250C3BF}"/>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370662-1635-4DE1-A7FD-52539E14265C}"/>
              </a:ext>
            </a:extLst>
          </p:cNvPr>
          <p:cNvSpPr>
            <a:spLocks noGrp="1"/>
          </p:cNvSpPr>
          <p:nvPr>
            <p:ph type="sldNum" sz="quarter" idx="16"/>
          </p:nvPr>
        </p:nvSpPr>
        <p:spPr>
          <a:ln/>
        </p:spPr>
        <p:txBody>
          <a:bodyPr/>
          <a:lstStyle>
            <a:lvl1pPr>
              <a:defRPr/>
            </a:lvl1pPr>
          </a:lstStyle>
          <a:p>
            <a:fld id="{B42B315D-B0FE-4E52-A315-4EE8A9235AB6}" type="slidenum">
              <a:rPr lang="en-US" altLang="en-US"/>
              <a:pPr/>
              <a:t>‹#›</a:t>
            </a:fld>
            <a:endParaRPr lang="en-US" altLang="en-US"/>
          </a:p>
        </p:txBody>
      </p:sp>
    </p:spTree>
    <p:extLst>
      <p:ext uri="{BB962C8B-B14F-4D97-AF65-F5344CB8AC3E}">
        <p14:creationId xmlns:p14="http://schemas.microsoft.com/office/powerpoint/2010/main" val="2302794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3" name="Title 12"/>
          <p:cNvSpPr>
            <a:spLocks noGrp="1"/>
          </p:cNvSpPr>
          <p:nvPr>
            <p:ph type="title"/>
          </p:nvPr>
        </p:nvSpPr>
        <p:spPr/>
        <p:txBody>
          <a:bodyPr/>
          <a:lstStyle/>
          <a:p>
            <a:r>
              <a:rPr lang="en-CA"/>
              <a:t>Click to edit Master title style</a:t>
            </a:r>
            <a:endParaRPr lang="en-US"/>
          </a:p>
        </p:txBody>
      </p:sp>
      <p:sp>
        <p:nvSpPr>
          <p:cNvPr id="5" name="Date Placeholder 3">
            <a:extLst>
              <a:ext uri="{FF2B5EF4-FFF2-40B4-BE49-F238E27FC236}">
                <a16:creationId xmlns:a16="http://schemas.microsoft.com/office/drawing/2014/main" id="{7CBD0F7D-0FF9-4A6B-B35E-D599214F2FCC}"/>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626DF7D-D24E-4B09-89E7-72754931F520}"/>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AC6043-E46B-49EE-BCE9-4858FFA114C5}"/>
              </a:ext>
            </a:extLst>
          </p:cNvPr>
          <p:cNvSpPr>
            <a:spLocks noGrp="1"/>
          </p:cNvSpPr>
          <p:nvPr>
            <p:ph type="sldNum" sz="quarter" idx="17"/>
          </p:nvPr>
        </p:nvSpPr>
        <p:spPr>
          <a:ln/>
        </p:spPr>
        <p:txBody>
          <a:bodyPr/>
          <a:lstStyle>
            <a:lvl1pPr>
              <a:defRPr/>
            </a:lvl1pPr>
          </a:lstStyle>
          <a:p>
            <a:fld id="{FEA483A3-C3BA-432D-8A30-E69B24DE1EFB}" type="slidenum">
              <a:rPr lang="en-US" altLang="en-US"/>
              <a:pPr/>
              <a:t>‹#›</a:t>
            </a:fld>
            <a:endParaRPr lang="en-US" altLang="en-US"/>
          </a:p>
        </p:txBody>
      </p:sp>
    </p:spTree>
    <p:extLst>
      <p:ext uri="{BB962C8B-B14F-4D97-AF65-F5344CB8AC3E}">
        <p14:creationId xmlns:p14="http://schemas.microsoft.com/office/powerpoint/2010/main" val="2661889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9" indent="0" algn="ctr">
              <a:buNone/>
              <a:defRPr sz="1500"/>
            </a:lvl2pPr>
            <a:lvl3pPr marL="685777" indent="0" algn="ctr">
              <a:buNone/>
              <a:defRPr sz="1350"/>
            </a:lvl3pPr>
            <a:lvl4pPr marL="1028666" indent="0" algn="ctr">
              <a:buNone/>
              <a:defRPr sz="1200"/>
            </a:lvl4pPr>
            <a:lvl5pPr marL="1371555" indent="0" algn="ctr">
              <a:buNone/>
              <a:defRPr sz="1200"/>
            </a:lvl5pPr>
            <a:lvl6pPr marL="1714443" indent="0" algn="ctr">
              <a:buNone/>
              <a:defRPr sz="1200"/>
            </a:lvl6pPr>
            <a:lvl7pPr marL="2057332" indent="0" algn="ctr">
              <a:buNone/>
              <a:defRPr sz="1200"/>
            </a:lvl7pPr>
            <a:lvl8pPr marL="2400221" indent="0" algn="ctr">
              <a:buNone/>
              <a:defRPr sz="1200"/>
            </a:lvl8pPr>
            <a:lvl9pPr marL="2743109"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329698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39549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889" indent="0">
              <a:buNone/>
              <a:defRPr sz="1500">
                <a:solidFill>
                  <a:schemeClr val="tx1">
                    <a:tint val="75000"/>
                  </a:schemeClr>
                </a:solidFill>
              </a:defRPr>
            </a:lvl2pPr>
            <a:lvl3pPr marL="685777" indent="0">
              <a:buNone/>
              <a:defRPr sz="1350">
                <a:solidFill>
                  <a:schemeClr val="tx1">
                    <a:tint val="75000"/>
                  </a:schemeClr>
                </a:solidFill>
              </a:defRPr>
            </a:lvl3pPr>
            <a:lvl4pPr marL="1028666" indent="0">
              <a:buNone/>
              <a:defRPr sz="1200">
                <a:solidFill>
                  <a:schemeClr val="tx1">
                    <a:tint val="75000"/>
                  </a:schemeClr>
                </a:solidFill>
              </a:defRPr>
            </a:lvl4pPr>
            <a:lvl5pPr marL="1371555" indent="0">
              <a:buNone/>
              <a:defRPr sz="1200">
                <a:solidFill>
                  <a:schemeClr val="tx1">
                    <a:tint val="75000"/>
                  </a:schemeClr>
                </a:solidFill>
              </a:defRPr>
            </a:lvl5pPr>
            <a:lvl6pPr marL="1714443" indent="0">
              <a:buNone/>
              <a:defRPr sz="1200">
                <a:solidFill>
                  <a:schemeClr val="tx1">
                    <a:tint val="75000"/>
                  </a:schemeClr>
                </a:solidFill>
              </a:defRPr>
            </a:lvl6pPr>
            <a:lvl7pPr marL="2057332" indent="0">
              <a:buNone/>
              <a:defRPr sz="1200">
                <a:solidFill>
                  <a:schemeClr val="tx1">
                    <a:tint val="75000"/>
                  </a:schemeClr>
                </a:solidFill>
              </a:defRPr>
            </a:lvl7pPr>
            <a:lvl8pPr marL="2400221" indent="0">
              <a:buNone/>
              <a:defRPr sz="1200">
                <a:solidFill>
                  <a:schemeClr val="tx1">
                    <a:tint val="75000"/>
                  </a:schemeClr>
                </a:solidFill>
              </a:defRPr>
            </a:lvl8pPr>
            <a:lvl9pPr marL="2743109"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172319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79570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9" indent="0">
              <a:buNone/>
              <a:defRPr sz="1500" b="1"/>
            </a:lvl2pPr>
            <a:lvl3pPr marL="685777" indent="0">
              <a:buNone/>
              <a:defRPr sz="1350" b="1"/>
            </a:lvl3pPr>
            <a:lvl4pPr marL="1028666" indent="0">
              <a:buNone/>
              <a:defRPr sz="1200" b="1"/>
            </a:lvl4pPr>
            <a:lvl5pPr marL="1371555" indent="0">
              <a:buNone/>
              <a:defRPr sz="1200" b="1"/>
            </a:lvl5pPr>
            <a:lvl6pPr marL="1714443" indent="0">
              <a:buNone/>
              <a:defRPr sz="1200" b="1"/>
            </a:lvl6pPr>
            <a:lvl7pPr marL="2057332" indent="0">
              <a:buNone/>
              <a:defRPr sz="1200" b="1"/>
            </a:lvl7pPr>
            <a:lvl8pPr marL="2400221" indent="0">
              <a:buNone/>
              <a:defRPr sz="1200" b="1"/>
            </a:lvl8pPr>
            <a:lvl9pPr marL="2743109"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889" indent="0">
              <a:buNone/>
              <a:defRPr sz="1500" b="1"/>
            </a:lvl2pPr>
            <a:lvl3pPr marL="685777" indent="0">
              <a:buNone/>
              <a:defRPr sz="1350" b="1"/>
            </a:lvl3pPr>
            <a:lvl4pPr marL="1028666" indent="0">
              <a:buNone/>
              <a:defRPr sz="1200" b="1"/>
            </a:lvl4pPr>
            <a:lvl5pPr marL="1371555" indent="0">
              <a:buNone/>
              <a:defRPr sz="1200" b="1"/>
            </a:lvl5pPr>
            <a:lvl6pPr marL="1714443" indent="0">
              <a:buNone/>
              <a:defRPr sz="1200" b="1"/>
            </a:lvl6pPr>
            <a:lvl7pPr marL="2057332" indent="0">
              <a:buNone/>
              <a:defRPr sz="1200" b="1"/>
            </a:lvl7pPr>
            <a:lvl8pPr marL="2400221" indent="0">
              <a:buNone/>
              <a:defRPr sz="1200" b="1"/>
            </a:lvl8pPr>
            <a:lvl9pPr marL="274310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2/13/2023</a:t>
            </a:fld>
            <a:endParaRPr lang="en-US"/>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29077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9B1DD02-FF9A-4BFE-B12F-EB77BA8EE67B}" type="slidenum">
              <a:rPr lang="en-US" altLang="en-US" smtClean="0"/>
              <a:pPr/>
              <a:t>‹#›</a:t>
            </a:fld>
            <a:endParaRPr lang="en-US" altLang="en-US"/>
          </a:p>
        </p:txBody>
      </p:sp>
    </p:spTree>
    <p:extLst>
      <p:ext uri="{BB962C8B-B14F-4D97-AF65-F5344CB8AC3E}">
        <p14:creationId xmlns:p14="http://schemas.microsoft.com/office/powerpoint/2010/main" val="310869172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2/13/2023</a:t>
            </a:fld>
            <a:endParaRPr lang="en-US"/>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906622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2/13/2023</a:t>
            </a:fld>
            <a:endParaRPr lang="en-US"/>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632000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89" indent="0">
              <a:buNone/>
              <a:defRPr sz="1050"/>
            </a:lvl2pPr>
            <a:lvl3pPr marL="685777" indent="0">
              <a:buNone/>
              <a:defRPr sz="900"/>
            </a:lvl3pPr>
            <a:lvl4pPr marL="1028666" indent="0">
              <a:buNone/>
              <a:defRPr sz="750"/>
            </a:lvl4pPr>
            <a:lvl5pPr marL="1371555" indent="0">
              <a:buNone/>
              <a:defRPr sz="750"/>
            </a:lvl5pPr>
            <a:lvl6pPr marL="1714443" indent="0">
              <a:buNone/>
              <a:defRPr sz="750"/>
            </a:lvl6pPr>
            <a:lvl7pPr marL="2057332" indent="0">
              <a:buNone/>
              <a:defRPr sz="750"/>
            </a:lvl7pPr>
            <a:lvl8pPr marL="2400221" indent="0">
              <a:buNone/>
              <a:defRPr sz="750"/>
            </a:lvl8pPr>
            <a:lvl9pPr marL="2743109"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440046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889" indent="0">
              <a:buNone/>
              <a:defRPr sz="2100"/>
            </a:lvl2pPr>
            <a:lvl3pPr marL="685777" indent="0">
              <a:buNone/>
              <a:defRPr sz="1800"/>
            </a:lvl3pPr>
            <a:lvl4pPr marL="1028666" indent="0">
              <a:buNone/>
              <a:defRPr sz="1500"/>
            </a:lvl4pPr>
            <a:lvl5pPr marL="1371555" indent="0">
              <a:buNone/>
              <a:defRPr sz="1500"/>
            </a:lvl5pPr>
            <a:lvl6pPr marL="1714443" indent="0">
              <a:buNone/>
              <a:defRPr sz="1500"/>
            </a:lvl6pPr>
            <a:lvl7pPr marL="2057332" indent="0">
              <a:buNone/>
              <a:defRPr sz="1500"/>
            </a:lvl7pPr>
            <a:lvl8pPr marL="2400221" indent="0">
              <a:buNone/>
              <a:defRPr sz="1500"/>
            </a:lvl8pPr>
            <a:lvl9pPr marL="2743109"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89" indent="0">
              <a:buNone/>
              <a:defRPr sz="1050"/>
            </a:lvl2pPr>
            <a:lvl3pPr marL="685777" indent="0">
              <a:buNone/>
              <a:defRPr sz="900"/>
            </a:lvl3pPr>
            <a:lvl4pPr marL="1028666" indent="0">
              <a:buNone/>
              <a:defRPr sz="750"/>
            </a:lvl4pPr>
            <a:lvl5pPr marL="1371555" indent="0">
              <a:buNone/>
              <a:defRPr sz="750"/>
            </a:lvl5pPr>
            <a:lvl6pPr marL="1714443" indent="0">
              <a:buNone/>
              <a:defRPr sz="750"/>
            </a:lvl6pPr>
            <a:lvl7pPr marL="2057332" indent="0">
              <a:buNone/>
              <a:defRPr sz="750"/>
            </a:lvl7pPr>
            <a:lvl8pPr marL="2400221" indent="0">
              <a:buNone/>
              <a:defRPr sz="750"/>
            </a:lvl8pPr>
            <a:lvl9pPr marL="2743109"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789242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308309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52863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6D44E29-5898-4B98-A49D-A3BE8E9B4EFF}" type="datetime4">
              <a:rPr lang="en-US" altLang="en-US" smtClean="0"/>
              <a:pPr>
                <a:defRPr/>
              </a:pPr>
              <a:t>February 13, 2023</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AAA01C9-AD3A-47A1-A5AA-0AB92B5F91BB}"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726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9B1DD02-FF9A-4BFE-B12F-EB77BA8EE67B}" type="slidenum">
              <a:rPr lang="en-US" altLang="en-US" smtClean="0"/>
              <a:pPr/>
              <a:t>‹#›</a:t>
            </a:fld>
            <a:endParaRPr lang="en-US" altLang="en-US"/>
          </a:p>
        </p:txBody>
      </p:sp>
    </p:spTree>
    <p:extLst>
      <p:ext uri="{BB962C8B-B14F-4D97-AF65-F5344CB8AC3E}">
        <p14:creationId xmlns:p14="http://schemas.microsoft.com/office/powerpoint/2010/main" val="11242748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9B1DD02-FF9A-4BFE-B12F-EB77BA8EE67B}" type="slidenum">
              <a:rPr lang="en-US" altLang="en-US" smtClean="0"/>
              <a:pPr/>
              <a:t>‹#›</a:t>
            </a:fld>
            <a:endParaRPr lang="en-US" altLang="en-US"/>
          </a:p>
        </p:txBody>
      </p:sp>
    </p:spTree>
    <p:extLst>
      <p:ext uri="{BB962C8B-B14F-4D97-AF65-F5344CB8AC3E}">
        <p14:creationId xmlns:p14="http://schemas.microsoft.com/office/powerpoint/2010/main" val="19718237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8C5769D-B1C3-47C8-8555-4E0627BC53DA}" type="slidenum">
              <a:rPr lang="en-US" altLang="en-US" smtClean="0"/>
              <a:pPr/>
              <a:t>‹#›</a:t>
            </a:fld>
            <a:endParaRPr lang="en-US" altLang="en-US"/>
          </a:p>
        </p:txBody>
      </p:sp>
    </p:spTree>
    <p:extLst>
      <p:ext uri="{BB962C8B-B14F-4D97-AF65-F5344CB8AC3E}">
        <p14:creationId xmlns:p14="http://schemas.microsoft.com/office/powerpoint/2010/main" val="378332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9A3D7F7-B6D9-4918-BDDE-02B2FB08E6AA}" type="slidenum">
              <a:rPr lang="en-US" altLang="en-US" smtClean="0"/>
              <a:pPr/>
              <a:t>‹#›</a:t>
            </a:fld>
            <a:endParaRPr lang="en-US" altLang="en-US"/>
          </a:p>
        </p:txBody>
      </p:sp>
    </p:spTree>
    <p:extLst>
      <p:ext uri="{BB962C8B-B14F-4D97-AF65-F5344CB8AC3E}">
        <p14:creationId xmlns:p14="http://schemas.microsoft.com/office/powerpoint/2010/main" val="410019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9B1DD02-FF9A-4BFE-B12F-EB77BA8EE67B}" type="slidenum">
              <a:rPr lang="en-US" altLang="en-US" smtClean="0"/>
              <a:pPr/>
              <a:t>‹#›</a:t>
            </a:fld>
            <a:endParaRPr lang="en-US" altLang="en-US"/>
          </a:p>
        </p:txBody>
      </p:sp>
    </p:spTree>
    <p:extLst>
      <p:ext uri="{BB962C8B-B14F-4D97-AF65-F5344CB8AC3E}">
        <p14:creationId xmlns:p14="http://schemas.microsoft.com/office/powerpoint/2010/main" val="71204567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9B1DD02-FF9A-4BFE-B12F-EB77BA8EE67B}"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0345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9B1DD02-FF9A-4BFE-B12F-EB77BA8EE67B}" type="slidenum">
              <a:rPr lang="en-US" altLang="en-US" smtClean="0"/>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176221"/>
      </p:ext>
    </p:extLst>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 id="2147484493" r:id="rId12"/>
    <p:sldLayoutId id="2147484494" r:id="rId13"/>
    <p:sldLayoutId id="2147484495" r:id="rId14"/>
  </p:sldLayoutIdLst>
  <p:hf sldNum="0"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2/13/2023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cs-CZ" smtClean="0"/>
              <a:t>‹#›</a:t>
            </a:fld>
            <a:endParaRPr lang="cs-CZ"/>
          </a:p>
        </p:txBody>
      </p:sp>
    </p:spTree>
    <p:extLst>
      <p:ext uri="{BB962C8B-B14F-4D97-AF65-F5344CB8AC3E}">
        <p14:creationId xmlns:p14="http://schemas.microsoft.com/office/powerpoint/2010/main" val="27116026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77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4" indent="-171444" algn="l" defTabSz="68577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3" indent="-171444" algn="l" defTabSz="68577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2" indent="-171444" algn="l" defTabSz="68577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10" indent="-171444" algn="l" defTabSz="6857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99" indent="-171444" algn="l" defTabSz="6857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87" indent="-171444" algn="l" defTabSz="6857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7" indent="-171444" algn="l" defTabSz="6857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65" indent="-171444" algn="l" defTabSz="6857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54" indent="-171444" algn="l" defTabSz="68577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7" rtl="0" eaLnBrk="1" latinLnBrk="0" hangingPunct="1">
        <a:defRPr sz="1350" kern="1200">
          <a:solidFill>
            <a:schemeClr val="tx1"/>
          </a:solidFill>
          <a:latin typeface="+mn-lt"/>
          <a:ea typeface="+mn-ea"/>
          <a:cs typeface="+mn-cs"/>
        </a:defRPr>
      </a:lvl1pPr>
      <a:lvl2pPr marL="342889" algn="l" defTabSz="685777" rtl="0" eaLnBrk="1" latinLnBrk="0" hangingPunct="1">
        <a:defRPr sz="1350" kern="1200">
          <a:solidFill>
            <a:schemeClr val="tx1"/>
          </a:solidFill>
          <a:latin typeface="+mn-lt"/>
          <a:ea typeface="+mn-ea"/>
          <a:cs typeface="+mn-cs"/>
        </a:defRPr>
      </a:lvl2pPr>
      <a:lvl3pPr marL="685777" algn="l" defTabSz="685777" rtl="0" eaLnBrk="1" latinLnBrk="0" hangingPunct="1">
        <a:defRPr sz="1350" kern="1200">
          <a:solidFill>
            <a:schemeClr val="tx1"/>
          </a:solidFill>
          <a:latin typeface="+mn-lt"/>
          <a:ea typeface="+mn-ea"/>
          <a:cs typeface="+mn-cs"/>
        </a:defRPr>
      </a:lvl3pPr>
      <a:lvl4pPr marL="1028666" algn="l" defTabSz="685777" rtl="0" eaLnBrk="1" latinLnBrk="0" hangingPunct="1">
        <a:defRPr sz="1350" kern="1200">
          <a:solidFill>
            <a:schemeClr val="tx1"/>
          </a:solidFill>
          <a:latin typeface="+mn-lt"/>
          <a:ea typeface="+mn-ea"/>
          <a:cs typeface="+mn-cs"/>
        </a:defRPr>
      </a:lvl4pPr>
      <a:lvl5pPr marL="1371555" algn="l" defTabSz="685777" rtl="0" eaLnBrk="1" latinLnBrk="0" hangingPunct="1">
        <a:defRPr sz="1350" kern="1200">
          <a:solidFill>
            <a:schemeClr val="tx1"/>
          </a:solidFill>
          <a:latin typeface="+mn-lt"/>
          <a:ea typeface="+mn-ea"/>
          <a:cs typeface="+mn-cs"/>
        </a:defRPr>
      </a:lvl5pPr>
      <a:lvl6pPr marL="1714443" algn="l" defTabSz="685777" rtl="0" eaLnBrk="1" latinLnBrk="0" hangingPunct="1">
        <a:defRPr sz="1350" kern="1200">
          <a:solidFill>
            <a:schemeClr val="tx1"/>
          </a:solidFill>
          <a:latin typeface="+mn-lt"/>
          <a:ea typeface="+mn-ea"/>
          <a:cs typeface="+mn-cs"/>
        </a:defRPr>
      </a:lvl6pPr>
      <a:lvl7pPr marL="2057332" algn="l" defTabSz="685777" rtl="0" eaLnBrk="1" latinLnBrk="0" hangingPunct="1">
        <a:defRPr sz="1350" kern="1200">
          <a:solidFill>
            <a:schemeClr val="tx1"/>
          </a:solidFill>
          <a:latin typeface="+mn-lt"/>
          <a:ea typeface="+mn-ea"/>
          <a:cs typeface="+mn-cs"/>
        </a:defRPr>
      </a:lvl7pPr>
      <a:lvl8pPr marL="2400221" algn="l" defTabSz="685777" rtl="0" eaLnBrk="1" latinLnBrk="0" hangingPunct="1">
        <a:defRPr sz="1350" kern="1200">
          <a:solidFill>
            <a:schemeClr val="tx1"/>
          </a:solidFill>
          <a:latin typeface="+mn-lt"/>
          <a:ea typeface="+mn-ea"/>
          <a:cs typeface="+mn-cs"/>
        </a:defRPr>
      </a:lvl8pPr>
      <a:lvl9pPr marL="2743109" algn="l" defTabSz="68577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pn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9.pn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trinitycatholic.ca/page/mathematics"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trinitycatholic.ca/page/secondary-school-diploma-requirements" TargetMode="Externa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Knlf_AjL2vI&amp;feature=youtu.b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rinitycatholic.ca/sites/content/files/high_school_resources/BHNCDSB-Couse_Calendar-22-23.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5.jpeg"/><Relationship Id="rId7" Type="http://schemas.openxmlformats.org/officeDocument/2006/relationships/diagramColors" Target="../diagrams/colors17.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caitken@bhncdsb.ca"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hyperlink" Target="mailto:rderoo@bhncdsb.ca" TargetMode="External"/><Relationship Id="rId4" Type="http://schemas.openxmlformats.org/officeDocument/2006/relationships/hyperlink" Target="mailto:cdeconinck@bhncdsb.ca" TargetMode="Externa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3416DF-B283-4D9F-A625-146552CA9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73834904-4D9B-41F7-8DA6-0709FD9F7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C00D1207-ECAF-48E9-8834-2CE4D2198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99327DB7-C45F-4F6F-999F-1327C8BBAC26}"/>
              </a:ext>
            </a:extLst>
          </p:cNvPr>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5000" spc="200" dirty="0">
                <a:solidFill>
                  <a:srgbClr val="FFFFFF"/>
                </a:solidFill>
              </a:rPr>
              <a:t>Making the transition to grade 10</a:t>
            </a:r>
          </a:p>
        </p:txBody>
      </p:sp>
      <p:sp useBgFill="1">
        <p:nvSpPr>
          <p:cNvPr id="17" name="Rectangle 16">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grass, outdoor, road, building&#10;&#10;Description automatically generated">
            <a:extLst>
              <a:ext uri="{FF2B5EF4-FFF2-40B4-BE49-F238E27FC236}">
                <a16:creationId xmlns:a16="http://schemas.microsoft.com/office/drawing/2014/main" id="{E093EFED-E8CE-48C2-B7C2-2B1CD02C2D71}"/>
              </a:ext>
            </a:extLst>
          </p:cNvPr>
          <p:cNvPicPr>
            <a:picLocks noChangeAspect="1"/>
          </p:cNvPicPr>
          <p:nvPr/>
        </p:nvPicPr>
        <p:blipFill>
          <a:blip r:embed="rId3"/>
          <a:stretch>
            <a:fillRect/>
          </a:stretch>
        </p:blipFill>
        <p:spPr>
          <a:xfrm>
            <a:off x="363474" y="945899"/>
            <a:ext cx="4026789" cy="2679645"/>
          </a:xfrm>
          <a:prstGeom prst="rect">
            <a:avLst/>
          </a:prstGeom>
        </p:spPr>
      </p:pic>
      <p:cxnSp>
        <p:nvCxnSpPr>
          <p:cNvPr id="19" name="Straight Connector 18">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5105"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4" descr="Newly Graduated People Wearing Black Academy Gowns ...">
            <a:extLst>
              <a:ext uri="{FF2B5EF4-FFF2-40B4-BE49-F238E27FC236}">
                <a16:creationId xmlns:a16="http://schemas.microsoft.com/office/drawing/2014/main" id="{8890E57B-CA60-4E3F-921C-9791073D77EE}"/>
              </a:ext>
            </a:extLst>
          </p:cNvPr>
          <p:cNvPicPr>
            <a:picLocks noChangeAspect="1"/>
          </p:cNvPicPr>
          <p:nvPr/>
        </p:nvPicPr>
        <p:blipFill>
          <a:blip r:embed="rId4"/>
          <a:stretch>
            <a:fillRect/>
          </a:stretch>
        </p:blipFill>
        <p:spPr>
          <a:xfrm>
            <a:off x="4753737" y="948768"/>
            <a:ext cx="4005855" cy="2673908"/>
          </a:xfrm>
          <a:prstGeom prst="rect">
            <a:avLst/>
          </a:prstGeom>
        </p:spPr>
      </p:pic>
      <p:cxnSp>
        <p:nvCxnSpPr>
          <p:cNvPr id="21" name="Straight Connector 20">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45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FCABED-22E2-4B08-B418-A57F859A447B}"/>
              </a:ext>
            </a:extLst>
          </p:cNvPr>
          <p:cNvSpPr>
            <a:spLocks noGrp="1"/>
          </p:cNvSpPr>
          <p:nvPr>
            <p:ph type="title"/>
          </p:nvPr>
        </p:nvSpPr>
        <p:spPr>
          <a:xfrm>
            <a:off x="740047" y="220578"/>
            <a:ext cx="7290054" cy="1499616"/>
          </a:xfrm>
        </p:spPr>
        <p:txBody>
          <a:bodyPr vert="horz" lIns="91440" tIns="45720" rIns="91440" bIns="45720" rtlCol="0">
            <a:normAutofit/>
          </a:bodyPr>
          <a:lstStyle/>
          <a:p>
            <a:r>
              <a:rPr lang="en-US"/>
              <a:t>Shift In Language</a:t>
            </a:r>
          </a:p>
        </p:txBody>
      </p:sp>
      <p:graphicFrame>
        <p:nvGraphicFramePr>
          <p:cNvPr id="163" name="Table 163">
            <a:extLst>
              <a:ext uri="{FF2B5EF4-FFF2-40B4-BE49-F238E27FC236}">
                <a16:creationId xmlns:a16="http://schemas.microsoft.com/office/drawing/2014/main" id="{8FFA961E-6144-0417-7B9A-B17D86DA9642}"/>
              </a:ext>
            </a:extLst>
          </p:cNvPr>
          <p:cNvGraphicFramePr>
            <a:graphicFrameLocks noGrp="1"/>
          </p:cNvGraphicFramePr>
          <p:nvPr>
            <p:ph idx="1"/>
            <p:extLst>
              <p:ext uri="{D42A27DB-BD31-4B8C-83A1-F6EECF244321}">
                <p14:modId xmlns:p14="http://schemas.microsoft.com/office/powerpoint/2010/main" val="3190963822"/>
              </p:ext>
            </p:extLst>
          </p:nvPr>
        </p:nvGraphicFramePr>
        <p:xfrm>
          <a:off x="701226" y="1514649"/>
          <a:ext cx="7682898" cy="5379562"/>
        </p:xfrm>
        <a:graphic>
          <a:graphicData uri="http://schemas.openxmlformats.org/drawingml/2006/table">
            <a:tbl>
              <a:tblPr firstRow="1" bandRow="1">
                <a:tableStyleId>{5C22544A-7EE6-4342-B048-85BDC9FD1C3A}</a:tableStyleId>
              </a:tblPr>
              <a:tblGrid>
                <a:gridCol w="3529829">
                  <a:extLst>
                    <a:ext uri="{9D8B030D-6E8A-4147-A177-3AD203B41FA5}">
                      <a16:colId xmlns:a16="http://schemas.microsoft.com/office/drawing/2014/main" val="919562896"/>
                    </a:ext>
                  </a:extLst>
                </a:gridCol>
                <a:gridCol w="4153069">
                  <a:extLst>
                    <a:ext uri="{9D8B030D-6E8A-4147-A177-3AD203B41FA5}">
                      <a16:colId xmlns:a16="http://schemas.microsoft.com/office/drawing/2014/main" val="3226797616"/>
                    </a:ext>
                  </a:extLst>
                </a:gridCol>
              </a:tblGrid>
              <a:tr h="668025">
                <a:tc>
                  <a:txBody>
                    <a:bodyPr/>
                    <a:lstStyle/>
                    <a:p>
                      <a:r>
                        <a:rPr lang="en-US" sz="4000" dirty="0"/>
                        <a:t>Course</a:t>
                      </a:r>
                    </a:p>
                  </a:txBody>
                  <a:tcPr marL="81641" marR="81641" marT="40821" marB="40821"/>
                </a:tc>
                <a:tc>
                  <a:txBody>
                    <a:bodyPr/>
                    <a:lstStyle/>
                    <a:p>
                      <a:r>
                        <a:rPr lang="en-US" sz="4000" b="1" kern="1200" dirty="0">
                          <a:solidFill>
                            <a:schemeClr val="lt1"/>
                          </a:solidFill>
                          <a:latin typeface="+mn-lt"/>
                          <a:ea typeface="+mn-ea"/>
                          <a:cs typeface="+mn-cs"/>
                        </a:rPr>
                        <a:t>Destination</a:t>
                      </a:r>
                    </a:p>
                  </a:txBody>
                  <a:tcPr marL="81641" marR="81641" marT="40821" marB="40821"/>
                </a:tc>
                <a:extLst>
                  <a:ext uri="{0D108BD9-81ED-4DB2-BD59-A6C34878D82A}">
                    <a16:rowId xmlns:a16="http://schemas.microsoft.com/office/drawing/2014/main" val="2492679134"/>
                  </a:ext>
                </a:extLst>
              </a:tr>
              <a:tr h="1311758">
                <a:tc>
                  <a:txBody>
                    <a:bodyPr/>
                    <a:lstStyle/>
                    <a:p>
                      <a:r>
                        <a:rPr lang="en-US" sz="3200" b="1" dirty="0"/>
                        <a:t>Academic (D)</a:t>
                      </a:r>
                    </a:p>
                  </a:txBody>
                  <a:tcPr marL="81641" marR="81641" marT="40821" marB="40821"/>
                </a:tc>
                <a:tc>
                  <a:txBody>
                    <a:bodyPr/>
                    <a:lstStyle/>
                    <a:p>
                      <a:r>
                        <a:rPr lang="en-US" sz="3200" b="1" dirty="0"/>
                        <a:t>University/ College/ Work</a:t>
                      </a:r>
                    </a:p>
                  </a:txBody>
                  <a:tcPr marL="81641" marR="81641" marT="40821" marB="40821"/>
                </a:tc>
                <a:extLst>
                  <a:ext uri="{0D108BD9-81ED-4DB2-BD59-A6C34878D82A}">
                    <a16:rowId xmlns:a16="http://schemas.microsoft.com/office/drawing/2014/main" val="2906140096"/>
                  </a:ext>
                </a:extLst>
              </a:tr>
              <a:tr h="740901">
                <a:tc>
                  <a:txBody>
                    <a:bodyPr/>
                    <a:lstStyle/>
                    <a:p>
                      <a:r>
                        <a:rPr lang="en-US" sz="3200" b="1" dirty="0"/>
                        <a:t>Applied (P)</a:t>
                      </a:r>
                    </a:p>
                  </a:txBody>
                  <a:tcPr marL="81641" marR="81641" marT="40821" marB="40821"/>
                </a:tc>
                <a:tc>
                  <a:txBody>
                    <a:bodyPr/>
                    <a:lstStyle/>
                    <a:p>
                      <a:r>
                        <a:rPr lang="en-US" sz="3200" b="1" dirty="0"/>
                        <a:t>College / Work</a:t>
                      </a:r>
                    </a:p>
                  </a:txBody>
                  <a:tcPr marL="81641" marR="81641" marT="40821" marB="40821"/>
                </a:tc>
                <a:extLst>
                  <a:ext uri="{0D108BD9-81ED-4DB2-BD59-A6C34878D82A}">
                    <a16:rowId xmlns:a16="http://schemas.microsoft.com/office/drawing/2014/main" val="3314360171"/>
                  </a:ext>
                </a:extLst>
              </a:tr>
              <a:tr h="1323903">
                <a:tc>
                  <a:txBody>
                    <a:bodyPr/>
                    <a:lstStyle/>
                    <a:p>
                      <a:r>
                        <a:rPr lang="en-US" sz="3200" b="1" dirty="0"/>
                        <a:t>Locally - (L)</a:t>
                      </a:r>
                      <a:endParaRPr lang="en-US" dirty="0"/>
                    </a:p>
                    <a:p>
                      <a:pPr lvl="0">
                        <a:buNone/>
                      </a:pPr>
                      <a:r>
                        <a:rPr lang="en-US" sz="3200" b="1" dirty="0"/>
                        <a:t>Developed</a:t>
                      </a:r>
                    </a:p>
                  </a:txBody>
                  <a:tcPr marL="81641" marR="81641" marT="40821" marB="40821"/>
                </a:tc>
                <a:tc>
                  <a:txBody>
                    <a:bodyPr/>
                    <a:lstStyle/>
                    <a:p>
                      <a:r>
                        <a:rPr lang="en-US" sz="3200" b="1" dirty="0"/>
                        <a:t>Work</a:t>
                      </a:r>
                    </a:p>
                  </a:txBody>
                  <a:tcPr marL="81641" marR="81641" marT="40821" marB="40821"/>
                </a:tc>
                <a:extLst>
                  <a:ext uri="{0D108BD9-81ED-4DB2-BD59-A6C34878D82A}">
                    <a16:rowId xmlns:a16="http://schemas.microsoft.com/office/drawing/2014/main" val="758800952"/>
                  </a:ext>
                </a:extLst>
              </a:tr>
              <a:tr h="1311758">
                <a:tc>
                  <a:txBody>
                    <a:bodyPr/>
                    <a:lstStyle/>
                    <a:p>
                      <a:pPr lvl="0">
                        <a:buNone/>
                      </a:pPr>
                      <a:r>
                        <a:rPr lang="en-US" sz="3200" b="1" dirty="0"/>
                        <a:t>Open (O)</a:t>
                      </a:r>
                    </a:p>
                  </a:txBody>
                  <a:tcPr marL="81641" marR="81641" marT="40820" marB="40820"/>
                </a:tc>
                <a:tc>
                  <a:txBody>
                    <a:bodyPr/>
                    <a:lstStyle/>
                    <a:p>
                      <a:pPr lvl="0">
                        <a:buNone/>
                      </a:pPr>
                      <a:r>
                        <a:rPr lang="en-US" sz="3200" b="1" dirty="0"/>
                        <a:t>All Electives</a:t>
                      </a:r>
                    </a:p>
                  </a:txBody>
                  <a:tcPr marL="81641" marR="81641" marT="40820" marB="40820"/>
                </a:tc>
                <a:extLst>
                  <a:ext uri="{0D108BD9-81ED-4DB2-BD59-A6C34878D82A}">
                    <a16:rowId xmlns:a16="http://schemas.microsoft.com/office/drawing/2014/main" val="2849144681"/>
                  </a:ext>
                </a:extLst>
              </a:tr>
            </a:tbl>
          </a:graphicData>
        </a:graphic>
      </p:graphicFrame>
      <p:sp>
        <p:nvSpPr>
          <p:cNvPr id="164" name="Arrow: Right 163">
            <a:extLst>
              <a:ext uri="{FF2B5EF4-FFF2-40B4-BE49-F238E27FC236}">
                <a16:creationId xmlns:a16="http://schemas.microsoft.com/office/drawing/2014/main" id="{1C37506F-1219-8253-37CC-BC730EDDECAE}"/>
              </a:ext>
            </a:extLst>
          </p:cNvPr>
          <p:cNvSpPr/>
          <p:nvPr/>
        </p:nvSpPr>
        <p:spPr>
          <a:xfrm>
            <a:off x="3183570" y="4137238"/>
            <a:ext cx="532932" cy="182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5" name="Arrow: Right 164">
            <a:extLst>
              <a:ext uri="{FF2B5EF4-FFF2-40B4-BE49-F238E27FC236}">
                <a16:creationId xmlns:a16="http://schemas.microsoft.com/office/drawing/2014/main" id="{1C37506F-1219-8253-37CC-BC730EDDECAE}"/>
              </a:ext>
            </a:extLst>
          </p:cNvPr>
          <p:cNvSpPr/>
          <p:nvPr/>
        </p:nvSpPr>
        <p:spPr>
          <a:xfrm>
            <a:off x="3536813" y="2737414"/>
            <a:ext cx="532932" cy="182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6" name="Arrow: Right 165">
            <a:extLst>
              <a:ext uri="{FF2B5EF4-FFF2-40B4-BE49-F238E27FC236}">
                <a16:creationId xmlns:a16="http://schemas.microsoft.com/office/drawing/2014/main" id="{1C37506F-1219-8253-37CC-BC730EDDECAE}"/>
              </a:ext>
            </a:extLst>
          </p:cNvPr>
          <p:cNvSpPr/>
          <p:nvPr/>
        </p:nvSpPr>
        <p:spPr>
          <a:xfrm>
            <a:off x="3455295" y="5166289"/>
            <a:ext cx="532932" cy="182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95158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2FB29-D868-42F5-AD0C-2869099C99F0}"/>
              </a:ext>
            </a:extLst>
          </p:cNvPr>
          <p:cNvSpPr/>
          <p:nvPr/>
        </p:nvSpPr>
        <p:spPr>
          <a:xfrm>
            <a:off x="0" y="81573"/>
            <a:ext cx="9144000" cy="776462"/>
          </a:xfrm>
          <a:prstGeom prst="rect">
            <a:avLst/>
          </a:prstGeom>
          <a:solidFill>
            <a:srgbClr val="1AB7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dirty="0">
                <a:solidFill>
                  <a:schemeClr val="bg1"/>
                </a:solidFill>
                <a:latin typeface="Arial"/>
                <a:cs typeface="Arial"/>
              </a:rPr>
              <a:t>ACADEMIC COURSES      Grade 10</a:t>
            </a:r>
            <a:endParaRPr lang="en-US" sz="3600" dirty="0">
              <a:solidFill>
                <a:schemeClr val="bg1"/>
              </a:solidFill>
            </a:endParaRPr>
          </a:p>
        </p:txBody>
      </p:sp>
      <p:sp>
        <p:nvSpPr>
          <p:cNvPr id="9" name="object 2">
            <a:extLst>
              <a:ext uri="{FF2B5EF4-FFF2-40B4-BE49-F238E27FC236}">
                <a16:creationId xmlns:a16="http://schemas.microsoft.com/office/drawing/2014/main" id="{86759B4D-DA2B-42FB-A4F0-5F0EE03FD58C}"/>
              </a:ext>
            </a:extLst>
          </p:cNvPr>
          <p:cNvSpPr/>
          <p:nvPr/>
        </p:nvSpPr>
        <p:spPr>
          <a:xfrm>
            <a:off x="331533" y="294114"/>
            <a:ext cx="8677838" cy="692720"/>
          </a:xfrm>
          <a:custGeom>
            <a:avLst/>
            <a:gdLst/>
            <a:ahLst/>
            <a:cxnLst/>
            <a:rect l="l" t="t" r="r" b="b"/>
            <a:pathLst>
              <a:path w="1892300" h="440055">
                <a:moveTo>
                  <a:pt x="0" y="439737"/>
                </a:moveTo>
                <a:lnTo>
                  <a:pt x="1892300" y="439737"/>
                </a:lnTo>
                <a:lnTo>
                  <a:pt x="1892300" y="0"/>
                </a:lnTo>
                <a:lnTo>
                  <a:pt x="0" y="0"/>
                </a:lnTo>
                <a:lnTo>
                  <a:pt x="0" y="439737"/>
                </a:lnTo>
                <a:close/>
              </a:path>
            </a:pathLst>
          </a:custGeom>
          <a:noFill/>
        </p:spPr>
        <p:txBody>
          <a:bodyPr wrap="square" lIns="0" tIns="0" rIns="0" bIns="0" rtlCol="0" anchor="t"/>
          <a:lstStyle/>
          <a:p>
            <a:endParaRPr lang="en-US" sz="3450" dirty="0">
              <a:solidFill>
                <a:schemeClr val="bg1"/>
              </a:solidFill>
              <a:latin typeface="Arial" panose="020B0604020202020204" pitchFamily="34" charset="0"/>
              <a:cs typeface="Arial" panose="020B0604020202020204" pitchFamily="34" charset="0"/>
            </a:endParaRPr>
          </a:p>
        </p:txBody>
      </p:sp>
      <p:pic>
        <p:nvPicPr>
          <p:cNvPr id="11" name="Picture 4">
            <a:extLst>
              <a:ext uri="{FF2B5EF4-FFF2-40B4-BE49-F238E27FC236}">
                <a16:creationId xmlns:a16="http://schemas.microsoft.com/office/drawing/2014/main" id="{68D8F149-C9E3-4DD4-8FEF-A00C0E72A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669" y="1627928"/>
            <a:ext cx="1635612" cy="43387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59646E78-9A7E-4BA4-966B-512B71459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720" y="3649990"/>
            <a:ext cx="930054" cy="17089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ED557C2-A3EA-4387-8AA4-584368184734}"/>
              </a:ext>
            </a:extLst>
          </p:cNvPr>
          <p:cNvSpPr txBox="1"/>
          <p:nvPr/>
        </p:nvSpPr>
        <p:spPr>
          <a:xfrm>
            <a:off x="7516060" y="2251376"/>
            <a:ext cx="623448" cy="684483"/>
          </a:xfrm>
          <a:prstGeom prst="rect">
            <a:avLst/>
          </a:prstGeom>
          <a:solidFill>
            <a:srgbClr val="8CC63F"/>
          </a:solidFill>
        </p:spPr>
        <p:txBody>
          <a:bodyPr wrap="square" rtlCol="0">
            <a:spAutoFit/>
          </a:bodyPr>
          <a:lstStyle/>
          <a:p>
            <a:pPr algn="ctr"/>
            <a:r>
              <a:rPr lang="en-US" sz="2886" b="1" dirty="0">
                <a:solidFill>
                  <a:schemeClr val="bg1"/>
                </a:solidFill>
              </a:rPr>
              <a:t> </a:t>
            </a:r>
            <a:r>
              <a:rPr lang="en-US" sz="3848" b="1" dirty="0">
                <a:solidFill>
                  <a:schemeClr val="bg1"/>
                </a:solidFill>
              </a:rPr>
              <a:t>D</a:t>
            </a:r>
            <a:endParaRPr lang="en-CA" sz="3848" dirty="0"/>
          </a:p>
        </p:txBody>
      </p:sp>
      <p:graphicFrame>
        <p:nvGraphicFramePr>
          <p:cNvPr id="44" name="TextBox 41">
            <a:extLst>
              <a:ext uri="{FF2B5EF4-FFF2-40B4-BE49-F238E27FC236}">
                <a16:creationId xmlns:a16="http://schemas.microsoft.com/office/drawing/2014/main" id="{0E277F9C-EDAF-4DB2-2312-E8C3B5BF7CA9}"/>
              </a:ext>
            </a:extLst>
          </p:cNvPr>
          <p:cNvGraphicFramePr/>
          <p:nvPr>
            <p:extLst>
              <p:ext uri="{D42A27DB-BD31-4B8C-83A1-F6EECF244321}">
                <p14:modId xmlns:p14="http://schemas.microsoft.com/office/powerpoint/2010/main" val="2185335925"/>
              </p:ext>
            </p:extLst>
          </p:nvPr>
        </p:nvGraphicFramePr>
        <p:xfrm>
          <a:off x="449394" y="1067577"/>
          <a:ext cx="4280278" cy="59193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7436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2FB29-D868-42F5-AD0C-2869099C99F0}"/>
              </a:ext>
            </a:extLst>
          </p:cNvPr>
          <p:cNvSpPr/>
          <p:nvPr/>
        </p:nvSpPr>
        <p:spPr>
          <a:xfrm>
            <a:off x="42074" y="193769"/>
            <a:ext cx="9144000" cy="776462"/>
          </a:xfrm>
          <a:prstGeom prst="rect">
            <a:avLst/>
          </a:prstGeom>
          <a:solidFill>
            <a:srgbClr val="1AB7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3600" dirty="0">
                <a:latin typeface="Arial"/>
                <a:cs typeface="Calibri"/>
              </a:rPr>
              <a:t>APPLIED COURSES Grade 10</a:t>
            </a:r>
            <a:endParaRPr lang="en-CA" sz="481" dirty="0">
              <a:latin typeface="Arial"/>
            </a:endParaRPr>
          </a:p>
        </p:txBody>
      </p:sp>
      <p:sp>
        <p:nvSpPr>
          <p:cNvPr id="42" name="TextBox 41">
            <a:extLst>
              <a:ext uri="{FF2B5EF4-FFF2-40B4-BE49-F238E27FC236}">
                <a16:creationId xmlns:a16="http://schemas.microsoft.com/office/drawing/2014/main" id="{FEE5AD3F-DFF0-4A68-8CC1-F3E64AA7BEBD}"/>
              </a:ext>
            </a:extLst>
          </p:cNvPr>
          <p:cNvSpPr txBox="1"/>
          <p:nvPr/>
        </p:nvSpPr>
        <p:spPr>
          <a:xfrm>
            <a:off x="409486" y="1259888"/>
            <a:ext cx="4155687" cy="5112938"/>
          </a:xfrm>
          <a:prstGeom prst="rect">
            <a:avLst/>
          </a:prstGeom>
          <a:noFill/>
        </p:spPr>
        <p:txBody>
          <a:bodyPr wrap="square" lIns="91440" tIns="45720" rIns="91440" bIns="45720" rtlCol="0" anchor="t">
            <a:spAutoFit/>
          </a:bodyPr>
          <a:lstStyle/>
          <a:p>
            <a:pPr>
              <a:spcAft>
                <a:spcPts val="577"/>
              </a:spcAft>
            </a:pPr>
            <a:r>
              <a:rPr lang="en-US" sz="2309" b="1" dirty="0">
                <a:solidFill>
                  <a:srgbClr val="00245D"/>
                </a:solidFill>
                <a:latin typeface="Arial" panose="020B0604020202020204" pitchFamily="34" charset="0"/>
                <a:cs typeface="Arial" panose="020B0604020202020204" pitchFamily="34" charset="0"/>
              </a:rPr>
              <a:t>Best for students who</a:t>
            </a:r>
            <a:r>
              <a:rPr lang="en-CA" sz="2309" b="1" dirty="0">
                <a:solidFill>
                  <a:srgbClr val="00245D"/>
                </a:solidFill>
                <a:latin typeface="Arial" panose="020B0604020202020204" pitchFamily="34" charset="0"/>
                <a:cs typeface="Arial" panose="020B0604020202020204" pitchFamily="34" charset="0"/>
              </a:rPr>
              <a:t>:</a:t>
            </a:r>
          </a:p>
          <a:p>
            <a:pPr marL="274320" indent="-274320">
              <a:spcAft>
                <a:spcPts val="577"/>
              </a:spcAft>
              <a:buFont typeface="Arial" panose="020B0604020202020204" pitchFamily="34" charset="0"/>
              <a:buChar char="•"/>
            </a:pPr>
            <a:r>
              <a:rPr lang="en-CA" sz="2800" dirty="0">
                <a:solidFill>
                  <a:srgbClr val="00245D"/>
                </a:solidFill>
                <a:latin typeface="Arial"/>
                <a:cs typeface="Arial"/>
              </a:rPr>
              <a:t>Learn by doing</a:t>
            </a:r>
          </a:p>
          <a:p>
            <a:pPr marL="274320" indent="-274320">
              <a:spcAft>
                <a:spcPts val="577"/>
              </a:spcAft>
              <a:buFont typeface="Arial" panose="020B0604020202020204" pitchFamily="34" charset="0"/>
              <a:buChar char="•"/>
            </a:pPr>
            <a:r>
              <a:rPr lang="en-CA" sz="2800" dirty="0">
                <a:solidFill>
                  <a:srgbClr val="00245D"/>
                </a:solidFill>
                <a:latin typeface="Arial"/>
                <a:cs typeface="Arial"/>
              </a:rPr>
              <a:t>Learn from practical experiences</a:t>
            </a:r>
          </a:p>
          <a:p>
            <a:pPr marL="274320" indent="-274320">
              <a:spcAft>
                <a:spcPts val="577"/>
              </a:spcAft>
              <a:buFont typeface="Arial" panose="020B0604020202020204" pitchFamily="34" charset="0"/>
              <a:buChar char="•"/>
            </a:pPr>
            <a:r>
              <a:rPr lang="en-CA" sz="2800" dirty="0">
                <a:solidFill>
                  <a:srgbClr val="00245D"/>
                </a:solidFill>
                <a:latin typeface="Arial"/>
                <a:cs typeface="Arial"/>
              </a:rPr>
              <a:t>Like to relate learning to real-life examples </a:t>
            </a:r>
            <a:endParaRPr lang="en-CA" sz="2800">
              <a:solidFill>
                <a:srgbClr val="00245D"/>
              </a:solidFill>
              <a:latin typeface="Arial" panose="020B0604020202020204" pitchFamily="34" charset="0"/>
              <a:cs typeface="Arial" panose="020B0604020202020204" pitchFamily="34" charset="0"/>
            </a:endParaRPr>
          </a:p>
          <a:p>
            <a:pPr marL="274320" indent="-274320">
              <a:spcAft>
                <a:spcPts val="577"/>
              </a:spcAft>
              <a:buFont typeface="Arial" panose="020B0604020202020204" pitchFamily="34" charset="0"/>
              <a:buChar char="•"/>
            </a:pPr>
            <a:r>
              <a:rPr lang="en-CA" sz="2800" dirty="0">
                <a:solidFill>
                  <a:srgbClr val="00245D"/>
                </a:solidFill>
                <a:latin typeface="Arial"/>
                <a:cs typeface="Arial"/>
              </a:rPr>
              <a:t>Need more assistance getting started</a:t>
            </a:r>
          </a:p>
          <a:p>
            <a:pPr marL="274320" indent="-274320">
              <a:spcAft>
                <a:spcPts val="577"/>
              </a:spcAft>
              <a:buFont typeface="Arial" panose="020B0604020202020204" pitchFamily="34" charset="0"/>
              <a:buChar char="•"/>
            </a:pPr>
            <a:r>
              <a:rPr lang="en-CA" sz="2800" dirty="0">
                <a:solidFill>
                  <a:srgbClr val="00245D"/>
                </a:solidFill>
                <a:latin typeface="Arial"/>
                <a:cs typeface="Arial"/>
              </a:rPr>
              <a:t>Typically bound for college, trades or work</a:t>
            </a:r>
          </a:p>
          <a:p>
            <a:pPr>
              <a:spcAft>
                <a:spcPts val="577"/>
              </a:spcAft>
            </a:pPr>
            <a:endParaRPr lang="en-CA" sz="2116" dirty="0">
              <a:solidFill>
                <a:srgbClr val="00245D"/>
              </a:solidFill>
              <a:latin typeface="Arial" panose="020B0604020202020204" pitchFamily="34" charset="0"/>
              <a:cs typeface="Arial" panose="020B0604020202020204" pitchFamily="34" charset="0"/>
            </a:endParaRPr>
          </a:p>
        </p:txBody>
      </p:sp>
      <p:pic>
        <p:nvPicPr>
          <p:cNvPr id="7" name="Picture 10">
            <a:extLst>
              <a:ext uri="{FF2B5EF4-FFF2-40B4-BE49-F238E27FC236}">
                <a16:creationId xmlns:a16="http://schemas.microsoft.com/office/drawing/2014/main" id="{F0D92192-D59E-4E9D-B9C3-E090D696B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364" y="1259639"/>
            <a:ext cx="2364077" cy="43387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7F3DC6BF-5DF3-4C75-A61A-9B781CDF7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4336" y="4161519"/>
            <a:ext cx="673487" cy="14202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62EA1A-252E-4BE2-96C3-A91914820CE6}"/>
              </a:ext>
            </a:extLst>
          </p:cNvPr>
          <p:cNvSpPr txBox="1"/>
          <p:nvPr/>
        </p:nvSpPr>
        <p:spPr>
          <a:xfrm>
            <a:off x="7516060" y="2251376"/>
            <a:ext cx="623448" cy="684483"/>
          </a:xfrm>
          <a:prstGeom prst="rect">
            <a:avLst/>
          </a:prstGeom>
          <a:solidFill>
            <a:srgbClr val="8CC63F"/>
          </a:solidFill>
        </p:spPr>
        <p:txBody>
          <a:bodyPr wrap="square" rtlCol="0">
            <a:spAutoFit/>
          </a:bodyPr>
          <a:lstStyle/>
          <a:p>
            <a:pPr algn="ctr"/>
            <a:r>
              <a:rPr lang="en-US" sz="2886" b="1" dirty="0">
                <a:solidFill>
                  <a:schemeClr val="bg1"/>
                </a:solidFill>
              </a:rPr>
              <a:t> </a:t>
            </a:r>
            <a:r>
              <a:rPr lang="en-US" sz="3848" b="1" dirty="0">
                <a:solidFill>
                  <a:schemeClr val="bg1"/>
                </a:solidFill>
              </a:rPr>
              <a:t>P</a:t>
            </a:r>
            <a:endParaRPr lang="en-CA" sz="3848" dirty="0"/>
          </a:p>
        </p:txBody>
      </p:sp>
    </p:spTree>
    <p:extLst>
      <p:ext uri="{BB962C8B-B14F-4D97-AF65-F5344CB8AC3E}">
        <p14:creationId xmlns:p14="http://schemas.microsoft.com/office/powerpoint/2010/main" val="962836405"/>
      </p:ext>
    </p:extLst>
  </p:cSld>
  <p:clrMapOvr>
    <a:masterClrMapping/>
  </p:clrMapOvr>
  <mc:AlternateContent xmlns:mc="http://schemas.openxmlformats.org/markup-compatibility/2006" xmlns:p14="http://schemas.microsoft.com/office/powerpoint/2010/main">
    <mc:Choice Requires="p14">
      <p:transition spd="slow" p14:dur="2000" advTm="21335"/>
    </mc:Choice>
    <mc:Fallback xmlns="">
      <p:transition spd="slow" advTm="2133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2FB29-D868-42F5-AD0C-2869099C99F0}"/>
              </a:ext>
            </a:extLst>
          </p:cNvPr>
          <p:cNvSpPr/>
          <p:nvPr/>
        </p:nvSpPr>
        <p:spPr>
          <a:xfrm>
            <a:off x="42074" y="193769"/>
            <a:ext cx="9144000" cy="776462"/>
          </a:xfrm>
          <a:prstGeom prst="rect">
            <a:avLst/>
          </a:prstGeom>
          <a:solidFill>
            <a:srgbClr val="1AB7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3600" dirty="0">
                <a:latin typeface="Arial"/>
                <a:cs typeface="Calibri"/>
              </a:rPr>
              <a:t>Locally- Developed  Grades 9 &amp; 10</a:t>
            </a:r>
            <a:endParaRPr lang="en-CA" sz="481" dirty="0">
              <a:latin typeface="Arial"/>
            </a:endParaRPr>
          </a:p>
        </p:txBody>
      </p:sp>
      <p:sp>
        <p:nvSpPr>
          <p:cNvPr id="42" name="TextBox 41">
            <a:extLst>
              <a:ext uri="{FF2B5EF4-FFF2-40B4-BE49-F238E27FC236}">
                <a16:creationId xmlns:a16="http://schemas.microsoft.com/office/drawing/2014/main" id="{FEE5AD3F-DFF0-4A68-8CC1-F3E64AA7BEBD}"/>
              </a:ext>
            </a:extLst>
          </p:cNvPr>
          <p:cNvSpPr txBox="1"/>
          <p:nvPr/>
        </p:nvSpPr>
        <p:spPr>
          <a:xfrm>
            <a:off x="409486" y="1259888"/>
            <a:ext cx="4155687" cy="5112938"/>
          </a:xfrm>
          <a:prstGeom prst="rect">
            <a:avLst/>
          </a:prstGeom>
          <a:noFill/>
        </p:spPr>
        <p:txBody>
          <a:bodyPr wrap="square" lIns="91440" tIns="45720" rIns="91440" bIns="45720" rtlCol="0" anchor="t">
            <a:spAutoFit/>
          </a:bodyPr>
          <a:lstStyle/>
          <a:p>
            <a:pPr>
              <a:spcAft>
                <a:spcPts val="577"/>
              </a:spcAft>
            </a:pPr>
            <a:r>
              <a:rPr lang="en-US" sz="2309" b="1" dirty="0">
                <a:solidFill>
                  <a:srgbClr val="00245D"/>
                </a:solidFill>
                <a:latin typeface="Arial" panose="020B0604020202020204" pitchFamily="34" charset="0"/>
                <a:cs typeface="Arial" panose="020B0604020202020204" pitchFamily="34" charset="0"/>
              </a:rPr>
              <a:t>Best for students who</a:t>
            </a:r>
            <a:r>
              <a:rPr lang="en-CA" sz="2309" b="1" dirty="0">
                <a:solidFill>
                  <a:srgbClr val="00245D"/>
                </a:solidFill>
                <a:latin typeface="Arial" panose="020B0604020202020204" pitchFamily="34" charset="0"/>
                <a:cs typeface="Arial" panose="020B0604020202020204" pitchFamily="34" charset="0"/>
              </a:rPr>
              <a:t>:</a:t>
            </a:r>
          </a:p>
          <a:p>
            <a:pPr marL="274320" indent="-274320">
              <a:spcAft>
                <a:spcPts val="577"/>
              </a:spcAft>
              <a:buFont typeface="Arial" panose="020B0604020202020204" pitchFamily="34" charset="0"/>
              <a:buChar char="•"/>
            </a:pPr>
            <a:r>
              <a:rPr lang="en-CA" sz="2800" dirty="0">
                <a:solidFill>
                  <a:srgbClr val="00245D"/>
                </a:solidFill>
                <a:latin typeface="Arial"/>
                <a:cs typeface="Arial"/>
              </a:rPr>
              <a:t>Small Teacher: Student ratio</a:t>
            </a:r>
          </a:p>
          <a:p>
            <a:pPr marL="274320" indent="-274320">
              <a:spcAft>
                <a:spcPts val="577"/>
              </a:spcAft>
              <a:buFont typeface="Arial" panose="020B0604020202020204" pitchFamily="34" charset="0"/>
              <a:buChar char="•"/>
            </a:pPr>
            <a:r>
              <a:rPr lang="en-CA" sz="2800" dirty="0">
                <a:solidFill>
                  <a:srgbClr val="00245D"/>
                </a:solidFill>
                <a:latin typeface="Arial"/>
                <a:cs typeface="Arial"/>
              </a:rPr>
              <a:t>Slower Pace</a:t>
            </a:r>
          </a:p>
          <a:p>
            <a:pPr marL="274320" indent="-274320">
              <a:spcAft>
                <a:spcPts val="577"/>
              </a:spcAft>
              <a:buFont typeface="Arial" panose="020B0604020202020204" pitchFamily="34" charset="0"/>
              <a:buChar char="•"/>
            </a:pPr>
            <a:r>
              <a:rPr lang="en-CA" sz="2800" dirty="0">
                <a:solidFill>
                  <a:srgbClr val="00245D"/>
                </a:solidFill>
                <a:latin typeface="Arial"/>
                <a:cs typeface="Arial"/>
              </a:rPr>
              <a:t>Learn by doing</a:t>
            </a:r>
            <a:endParaRPr lang="en-CA" sz="2800" dirty="0">
              <a:solidFill>
                <a:srgbClr val="00245D"/>
              </a:solidFill>
              <a:latin typeface="Arial" panose="020B0604020202020204" pitchFamily="34" charset="0"/>
              <a:cs typeface="Arial" panose="020B0604020202020204" pitchFamily="34" charset="0"/>
            </a:endParaRPr>
          </a:p>
          <a:p>
            <a:pPr marL="274320" indent="-274320">
              <a:spcAft>
                <a:spcPts val="577"/>
              </a:spcAft>
              <a:buFont typeface="Arial" panose="020B0604020202020204" pitchFamily="34" charset="0"/>
              <a:buChar char="•"/>
            </a:pPr>
            <a:r>
              <a:rPr lang="en-CA" sz="2800" dirty="0">
                <a:solidFill>
                  <a:srgbClr val="00245D"/>
                </a:solidFill>
                <a:latin typeface="Arial"/>
                <a:cs typeface="Arial"/>
              </a:rPr>
              <a:t>Require additional support in the classroom</a:t>
            </a:r>
          </a:p>
          <a:p>
            <a:pPr marL="274320" indent="-274320">
              <a:spcAft>
                <a:spcPts val="577"/>
              </a:spcAft>
              <a:buFont typeface="Arial" panose="020B0604020202020204" pitchFamily="34" charset="0"/>
              <a:buChar char="•"/>
            </a:pPr>
            <a:r>
              <a:rPr lang="en-CA" sz="2800" dirty="0">
                <a:solidFill>
                  <a:srgbClr val="00245D"/>
                </a:solidFill>
                <a:latin typeface="Arial"/>
                <a:cs typeface="Arial"/>
              </a:rPr>
              <a:t>Typically bound for work or trades</a:t>
            </a:r>
          </a:p>
          <a:p>
            <a:pPr>
              <a:spcAft>
                <a:spcPts val="577"/>
              </a:spcAft>
            </a:pPr>
            <a:endParaRPr lang="en-CA" sz="2116" dirty="0">
              <a:solidFill>
                <a:srgbClr val="00245D"/>
              </a:solidFill>
              <a:latin typeface="Arial" panose="020B0604020202020204" pitchFamily="34" charset="0"/>
              <a:cs typeface="Arial" panose="020B0604020202020204" pitchFamily="34" charset="0"/>
            </a:endParaRPr>
          </a:p>
        </p:txBody>
      </p:sp>
      <p:pic>
        <p:nvPicPr>
          <p:cNvPr id="7" name="Picture 10">
            <a:extLst>
              <a:ext uri="{FF2B5EF4-FFF2-40B4-BE49-F238E27FC236}">
                <a16:creationId xmlns:a16="http://schemas.microsoft.com/office/drawing/2014/main" id="{F0D92192-D59E-4E9D-B9C3-E090D696B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664" y="1806596"/>
            <a:ext cx="1059795" cy="19405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62EA1A-252E-4BE2-96C3-A91914820CE6}"/>
              </a:ext>
            </a:extLst>
          </p:cNvPr>
          <p:cNvSpPr txBox="1"/>
          <p:nvPr/>
        </p:nvSpPr>
        <p:spPr>
          <a:xfrm>
            <a:off x="7516060" y="2251376"/>
            <a:ext cx="623448" cy="530915"/>
          </a:xfrm>
          <a:prstGeom prst="rect">
            <a:avLst/>
          </a:prstGeom>
          <a:solidFill>
            <a:srgbClr val="8CC63F"/>
          </a:solidFill>
        </p:spPr>
        <p:txBody>
          <a:bodyPr wrap="square" lIns="91440" tIns="45720" rIns="91440" bIns="45720" rtlCol="0" anchor="t">
            <a:spAutoFit/>
          </a:bodyPr>
          <a:lstStyle/>
          <a:p>
            <a:pPr algn="ctr"/>
            <a:r>
              <a:rPr lang="en-US" sz="2850" b="1" dirty="0">
                <a:solidFill>
                  <a:schemeClr val="bg1"/>
                </a:solidFill>
                <a:cs typeface="Calibri"/>
              </a:rPr>
              <a:t> L</a:t>
            </a:r>
            <a:endParaRPr lang="en-US" sz="3800" b="1" dirty="0">
              <a:solidFill>
                <a:schemeClr val="bg1"/>
              </a:solidFill>
              <a:cs typeface="Calibri"/>
            </a:endParaRPr>
          </a:p>
        </p:txBody>
      </p:sp>
      <p:pic>
        <p:nvPicPr>
          <p:cNvPr id="4" name="Picture 3" descr="A picture containing text, indoor, computer, desk&#10;&#10;Description automatically generated">
            <a:extLst>
              <a:ext uri="{FF2B5EF4-FFF2-40B4-BE49-F238E27FC236}">
                <a16:creationId xmlns:a16="http://schemas.microsoft.com/office/drawing/2014/main" id="{4C6CD150-0484-D5B7-8065-F9C24A79E2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1870" y="4094177"/>
            <a:ext cx="2624321" cy="1748924"/>
          </a:xfrm>
          <a:prstGeom prst="rect">
            <a:avLst/>
          </a:prstGeom>
        </p:spPr>
      </p:pic>
    </p:spTree>
    <p:extLst>
      <p:ext uri="{BB962C8B-B14F-4D97-AF65-F5344CB8AC3E}">
        <p14:creationId xmlns:p14="http://schemas.microsoft.com/office/powerpoint/2010/main" val="4026507927"/>
      </p:ext>
    </p:extLst>
  </p:cSld>
  <p:clrMapOvr>
    <a:masterClrMapping/>
  </p:clrMapOvr>
  <mc:AlternateContent xmlns:mc="http://schemas.openxmlformats.org/markup-compatibility/2006">
    <mc:Choice xmlns:p14="http://schemas.microsoft.com/office/powerpoint/2010/main" Requires="p14">
      <p:transition spd="slow" p14:dur="2000" advTm="21335"/>
    </mc:Choice>
    <mc:Fallback>
      <p:transition spd="slow" advTm="2133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B171428-B5F7-4C7F-8AFD-CE17CD905E4D}"/>
              </a:ext>
            </a:extLst>
          </p:cNvPr>
          <p:cNvSpPr>
            <a:spLocks noGrp="1"/>
          </p:cNvSpPr>
          <p:nvPr>
            <p:ph type="title"/>
          </p:nvPr>
        </p:nvSpPr>
        <p:spPr>
          <a:xfrm>
            <a:off x="977213" y="585216"/>
            <a:ext cx="5525188" cy="1499616"/>
          </a:xfrm>
        </p:spPr>
        <p:txBody>
          <a:bodyPr vert="horz" lIns="91440" tIns="45720" rIns="91440" bIns="45720" rtlCol="0" anchor="ctr">
            <a:normAutofit/>
          </a:bodyPr>
          <a:lstStyle/>
          <a:p>
            <a:pPr algn="ctr"/>
            <a:r>
              <a:rPr lang="en-US" sz="5000" dirty="0"/>
              <a:t>How do I choose the right level?</a:t>
            </a:r>
          </a:p>
        </p:txBody>
      </p:sp>
      <p:sp>
        <p:nvSpPr>
          <p:cNvPr id="2" name="Content Placeholder 1">
            <a:extLst>
              <a:ext uri="{FF2B5EF4-FFF2-40B4-BE49-F238E27FC236}">
                <a16:creationId xmlns:a16="http://schemas.microsoft.com/office/drawing/2014/main" id="{2F3766CB-5F17-4575-8452-1A2ACAB6A470}"/>
              </a:ext>
            </a:extLst>
          </p:cNvPr>
          <p:cNvSpPr>
            <a:spLocks noGrp="1"/>
          </p:cNvSpPr>
          <p:nvPr>
            <p:ph sz="quarter" idx="14"/>
          </p:nvPr>
        </p:nvSpPr>
        <p:spPr>
          <a:xfrm>
            <a:off x="79025" y="2286000"/>
            <a:ext cx="6999107" cy="4023360"/>
          </a:xfrm>
        </p:spPr>
        <p:txBody>
          <a:bodyPr vert="horz" lIns="45720" tIns="45720" rIns="45720" bIns="45720" rtlCol="0" anchor="t">
            <a:normAutofit lnSpcReduction="10000"/>
          </a:bodyPr>
          <a:lstStyle/>
          <a:p>
            <a:r>
              <a:rPr lang="en-US" sz="4000" dirty="0"/>
              <a:t>* Evaluate your grade 9 success</a:t>
            </a:r>
          </a:p>
          <a:p>
            <a:r>
              <a:rPr lang="en-US" sz="4000" dirty="0"/>
              <a:t>* Begin researching post-secondary destinations to see which level of education is required. </a:t>
            </a:r>
          </a:p>
          <a:p>
            <a:pPr>
              <a:buFont typeface="Arial" panose="020B0602020104020603" pitchFamily="34" charset="0"/>
              <a:buChar char="•"/>
            </a:pPr>
            <a:r>
              <a:rPr lang="en-US" sz="4000" dirty="0"/>
              <a:t>Evaluate your work habits and effort</a:t>
            </a:r>
          </a:p>
          <a:p>
            <a:endParaRPr lang="en-US" sz="4000" dirty="0"/>
          </a:p>
          <a:p>
            <a:endParaRPr lang="en-US" sz="4000" dirty="0"/>
          </a:p>
          <a:p>
            <a:endParaRPr lang="en-US" i="1" dirty="0"/>
          </a:p>
          <a:p>
            <a:endParaRPr lang="en-US" i="1" dirty="0"/>
          </a:p>
          <a:p>
            <a:endParaRPr lang="en-US" i="1" dirty="0"/>
          </a:p>
        </p:txBody>
      </p:sp>
      <p:sp>
        <p:nvSpPr>
          <p:cNvPr id="11" name="Rectangle 1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Rectangle 1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30333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B171428-B5F7-4C7F-8AFD-CE17CD905E4D}"/>
              </a:ext>
            </a:extLst>
          </p:cNvPr>
          <p:cNvSpPr>
            <a:spLocks noGrp="1"/>
          </p:cNvSpPr>
          <p:nvPr>
            <p:ph type="title"/>
          </p:nvPr>
        </p:nvSpPr>
        <p:spPr>
          <a:xfrm>
            <a:off x="977213" y="585216"/>
            <a:ext cx="5525188" cy="1499616"/>
          </a:xfrm>
        </p:spPr>
        <p:txBody>
          <a:bodyPr vert="horz" lIns="91440" tIns="45720" rIns="91440" bIns="45720" rtlCol="0" anchor="ctr">
            <a:normAutofit/>
          </a:bodyPr>
          <a:lstStyle/>
          <a:p>
            <a:pPr algn="ctr"/>
            <a:r>
              <a:rPr lang="en-US" sz="5000" dirty="0"/>
              <a:t>How do I choose the right level?</a:t>
            </a:r>
          </a:p>
        </p:txBody>
      </p:sp>
      <p:sp>
        <p:nvSpPr>
          <p:cNvPr id="2" name="Content Placeholder 1">
            <a:extLst>
              <a:ext uri="{FF2B5EF4-FFF2-40B4-BE49-F238E27FC236}">
                <a16:creationId xmlns:a16="http://schemas.microsoft.com/office/drawing/2014/main" id="{2F3766CB-5F17-4575-8452-1A2ACAB6A470}"/>
              </a:ext>
            </a:extLst>
          </p:cNvPr>
          <p:cNvSpPr>
            <a:spLocks noGrp="1"/>
          </p:cNvSpPr>
          <p:nvPr>
            <p:ph sz="quarter" idx="14"/>
          </p:nvPr>
        </p:nvSpPr>
        <p:spPr>
          <a:xfrm>
            <a:off x="79025" y="2286000"/>
            <a:ext cx="6999107" cy="4023360"/>
          </a:xfrm>
        </p:spPr>
        <p:txBody>
          <a:bodyPr vert="horz" lIns="45720" tIns="45720" rIns="45720" bIns="45720" rtlCol="0" anchor="t">
            <a:normAutofit fontScale="92500"/>
          </a:bodyPr>
          <a:lstStyle/>
          <a:p>
            <a:r>
              <a:rPr lang="en-US" sz="4000" dirty="0"/>
              <a:t>* Work at the highest level possible = more options in the future</a:t>
            </a:r>
            <a:endParaRPr lang="en-US" dirty="0"/>
          </a:p>
          <a:p>
            <a:r>
              <a:rPr lang="en-US" sz="4000" dirty="0"/>
              <a:t>* Be honest with yourself:</a:t>
            </a:r>
            <a:endParaRPr lang="en-US" dirty="0"/>
          </a:p>
          <a:p>
            <a:pPr lvl="4"/>
            <a:r>
              <a:rPr lang="en-US" sz="3200" dirty="0"/>
              <a:t>What are you good at?</a:t>
            </a:r>
          </a:p>
          <a:p>
            <a:pPr lvl="4"/>
            <a:r>
              <a:rPr lang="en-US" sz="3200" dirty="0"/>
              <a:t>What do you enjoy?</a:t>
            </a:r>
          </a:p>
          <a:p>
            <a:pPr lvl="4"/>
            <a:r>
              <a:rPr lang="en-US" sz="3200" dirty="0"/>
              <a:t>How much work are you willing to do?</a:t>
            </a:r>
            <a:endParaRPr lang="en-US" dirty="0"/>
          </a:p>
          <a:p>
            <a:pPr lvl="4"/>
            <a:endParaRPr lang="en-US" sz="3200" dirty="0">
              <a:ea typeface="+mn-lt"/>
              <a:cs typeface="+mn-lt"/>
            </a:endParaRPr>
          </a:p>
          <a:p>
            <a:endParaRPr lang="en-US" sz="4000" dirty="0"/>
          </a:p>
          <a:p>
            <a:endParaRPr lang="en-US" i="1" dirty="0"/>
          </a:p>
          <a:p>
            <a:endParaRPr lang="en-US" i="1" dirty="0"/>
          </a:p>
          <a:p>
            <a:endParaRPr lang="en-US" i="1" dirty="0"/>
          </a:p>
        </p:txBody>
      </p:sp>
      <p:sp>
        <p:nvSpPr>
          <p:cNvPr id="11" name="Rectangle 1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Rectangle 1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329622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4300" kern="1200" cap="all" spc="100" baseline="0">
                <a:solidFill>
                  <a:srgbClr val="FFFFFF"/>
                </a:solidFill>
                <a:latin typeface="+mj-lt"/>
                <a:ea typeface="+mj-ea"/>
                <a:cs typeface="+mj-cs"/>
              </a:rPr>
              <a:t>Making Compulsory choices</a:t>
            </a: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809295858"/>
              </p:ext>
            </p:extLst>
          </p:nvPr>
        </p:nvGraphicFramePr>
        <p:xfrm>
          <a:off x="4202906" y="954088"/>
          <a:ext cx="4634892"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4300" kern="1200" cap="all" spc="100" baseline="0">
                <a:solidFill>
                  <a:srgbClr val="FFFFFF"/>
                </a:solidFill>
                <a:latin typeface="+mj-lt"/>
                <a:ea typeface="+mj-ea"/>
                <a:cs typeface="+mj-cs"/>
              </a:rPr>
              <a:t>ENGLISH</a:t>
            </a: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3920033299"/>
              </p:ext>
            </p:extLst>
          </p:nvPr>
        </p:nvGraphicFramePr>
        <p:xfrm>
          <a:off x="3728772" y="968375"/>
          <a:ext cx="5234606"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841699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4300" kern="1200" cap="all" spc="100" baseline="0" dirty="0">
                <a:solidFill>
                  <a:srgbClr val="FFFFFF"/>
                </a:solidFill>
                <a:latin typeface="+mj-lt"/>
                <a:ea typeface="+mj-ea"/>
                <a:cs typeface="+mj-cs"/>
              </a:rPr>
              <a:t>MATH</a:t>
            </a: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3547502781"/>
              </p:ext>
            </p:extLst>
          </p:nvPr>
        </p:nvGraphicFramePr>
        <p:xfrm>
          <a:off x="3834606" y="968375"/>
          <a:ext cx="5061038"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89749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B171428-B5F7-4C7F-8AFD-CE17CD905E4D}"/>
              </a:ext>
            </a:extLst>
          </p:cNvPr>
          <p:cNvSpPr>
            <a:spLocks noGrp="1"/>
          </p:cNvSpPr>
          <p:nvPr>
            <p:ph type="title"/>
          </p:nvPr>
        </p:nvSpPr>
        <p:spPr>
          <a:xfrm>
            <a:off x="768096" y="585216"/>
            <a:ext cx="6013704" cy="1499616"/>
          </a:xfrm>
        </p:spPr>
        <p:txBody>
          <a:bodyPr vert="horz" lIns="91440" tIns="45720" rIns="91440" bIns="45720" rtlCol="0" anchor="ctr">
            <a:normAutofit/>
          </a:bodyPr>
          <a:lstStyle/>
          <a:p>
            <a:r>
              <a:rPr lang="en-US" sz="5000"/>
              <a:t>Mathematics pathways</a:t>
            </a:r>
          </a:p>
        </p:txBody>
      </p:sp>
      <p:sp>
        <p:nvSpPr>
          <p:cNvPr id="2" name="Content Placeholder 1">
            <a:extLst>
              <a:ext uri="{FF2B5EF4-FFF2-40B4-BE49-F238E27FC236}">
                <a16:creationId xmlns:a16="http://schemas.microsoft.com/office/drawing/2014/main" id="{2F3766CB-5F17-4575-8452-1A2ACAB6A470}"/>
              </a:ext>
            </a:extLst>
          </p:cNvPr>
          <p:cNvSpPr>
            <a:spLocks noGrp="1"/>
          </p:cNvSpPr>
          <p:nvPr>
            <p:ph sz="quarter" idx="14"/>
          </p:nvPr>
        </p:nvSpPr>
        <p:spPr>
          <a:xfrm>
            <a:off x="768096" y="2286000"/>
            <a:ext cx="6013703" cy="4023360"/>
          </a:xfrm>
        </p:spPr>
        <p:txBody>
          <a:bodyPr vert="horz" lIns="45720" tIns="45720" rIns="45720" bIns="45720" rtlCol="0">
            <a:normAutofit/>
          </a:bodyPr>
          <a:lstStyle/>
          <a:p>
            <a:r>
              <a:rPr lang="en-US" sz="4000"/>
              <a:t>Make sure you have the appropriate pre-requisite for the Math course you need</a:t>
            </a:r>
          </a:p>
          <a:p>
            <a:endParaRPr lang="en-US" i="1"/>
          </a:p>
          <a:p>
            <a:r>
              <a:rPr lang="en-US">
                <a:hlinkClick r:id="rId3"/>
              </a:rPr>
              <a:t>Mathematics | Holy Trinity Catholic High School</a:t>
            </a:r>
            <a:endParaRPr lang="en-US"/>
          </a:p>
          <a:p>
            <a:endParaRPr lang="en-US" i="1"/>
          </a:p>
          <a:p>
            <a:endParaRPr lang="en-US" i="1"/>
          </a:p>
        </p:txBody>
      </p:sp>
      <p:sp>
        <p:nvSpPr>
          <p:cNvPr id="11" name="Rectangle 1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03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9011310-FC9F-452F-ACFE-C2A69254C47B}"/>
              </a:ext>
            </a:extLst>
          </p:cNvPr>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5000" spc="200">
                <a:solidFill>
                  <a:srgbClr val="FFFFFF"/>
                </a:solidFill>
              </a:rPr>
              <a:t>Diploma requirements</a:t>
            </a:r>
            <a:endParaRPr lang="en-US" sz="5000" kern="1200" cap="all" spc="200" baseline="0">
              <a:solidFill>
                <a:srgbClr val="FFFFFF"/>
              </a:solidFill>
              <a:latin typeface="+mj-lt"/>
              <a:ea typeface="+mj-ea"/>
              <a:cs typeface="+mj-cs"/>
            </a:endParaRP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304880"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Object 9">
            <a:extLst>
              <a:ext uri="{FF2B5EF4-FFF2-40B4-BE49-F238E27FC236}">
                <a16:creationId xmlns:a16="http://schemas.microsoft.com/office/drawing/2014/main" id="{B9485ED4-80FF-4F04-A145-E427637B0633}"/>
              </a:ext>
            </a:extLst>
          </p:cNvPr>
          <p:cNvGraphicFramePr>
            <a:graphicFrameLocks noChangeAspect="1"/>
          </p:cNvGraphicFramePr>
          <p:nvPr>
            <p:extLst>
              <p:ext uri="{D42A27DB-BD31-4B8C-83A1-F6EECF244321}">
                <p14:modId xmlns:p14="http://schemas.microsoft.com/office/powerpoint/2010/main" val="3131340201"/>
              </p:ext>
            </p:extLst>
          </p:nvPr>
        </p:nvGraphicFramePr>
        <p:xfrm>
          <a:off x="4570857" y="298659"/>
          <a:ext cx="4007828" cy="4789063"/>
        </p:xfrm>
        <a:graphic>
          <a:graphicData uri="http://schemas.openxmlformats.org/presentationml/2006/ole">
            <mc:AlternateContent xmlns:mc="http://schemas.openxmlformats.org/markup-compatibility/2006">
              <mc:Choice xmlns:v="urn:schemas-microsoft-com:vml" Requires="v">
                <p:oleObj name="Clip" r:id="rId3" imgW="3192120" imgH="3749400" progId="">
                  <p:embed/>
                </p:oleObj>
              </mc:Choice>
              <mc:Fallback>
                <p:oleObj name="Clip" r:id="rId3" imgW="3192120" imgH="3749400" progId="">
                  <p:embed/>
                  <p:pic>
                    <p:nvPicPr>
                      <p:cNvPr id="10" name="Object 9">
                        <a:extLst>
                          <a:ext uri="{FF2B5EF4-FFF2-40B4-BE49-F238E27FC236}">
                            <a16:creationId xmlns:a16="http://schemas.microsoft.com/office/drawing/2014/main" id="{B9485ED4-80FF-4F04-A145-E427637B06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857" y="298659"/>
                        <a:ext cx="4007828" cy="4789063"/>
                      </a:xfrm>
                      <a:prstGeom prst="rect">
                        <a:avLst/>
                      </a:prstGeom>
                      <a:noFill/>
                    </p:spPr>
                  </p:pic>
                </p:oleObj>
              </mc:Fallback>
            </mc:AlternateContent>
          </a:graphicData>
        </a:graphic>
      </p:graphicFrame>
      <p:sp>
        <p:nvSpPr>
          <p:cNvPr id="11" name="Text Box 5">
            <a:extLst>
              <a:ext uri="{FF2B5EF4-FFF2-40B4-BE49-F238E27FC236}">
                <a16:creationId xmlns:a16="http://schemas.microsoft.com/office/drawing/2014/main" id="{E74E87D9-7348-4B0D-9383-3A98AF927BD7}"/>
              </a:ext>
            </a:extLst>
          </p:cNvPr>
          <p:cNvSpPr txBox="1">
            <a:spLocks noChangeArrowheads="1"/>
          </p:cNvSpPr>
          <p:nvPr/>
        </p:nvSpPr>
        <p:spPr bwMode="auto">
          <a:xfrm>
            <a:off x="5532559" y="1360163"/>
            <a:ext cx="2319703" cy="1815882"/>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r>
              <a:rPr lang="en-US" sz="2800" b="1" dirty="0">
                <a:solidFill>
                  <a:srgbClr val="000000"/>
                </a:solidFill>
                <a:latin typeface="Arial" charset="0"/>
              </a:rPr>
              <a:t>Ontario</a:t>
            </a:r>
          </a:p>
          <a:p>
            <a:pPr algn="ctr" eaLnBrk="0" fontAlgn="base" hangingPunct="0">
              <a:spcBef>
                <a:spcPct val="0"/>
              </a:spcBef>
              <a:spcAft>
                <a:spcPct val="0"/>
              </a:spcAft>
            </a:pPr>
            <a:r>
              <a:rPr lang="en-US" sz="2800" b="1" dirty="0">
                <a:solidFill>
                  <a:srgbClr val="000000"/>
                </a:solidFill>
                <a:latin typeface="Arial" charset="0"/>
              </a:rPr>
              <a:t>Secondary</a:t>
            </a:r>
          </a:p>
          <a:p>
            <a:pPr algn="ctr" eaLnBrk="0" fontAlgn="base" hangingPunct="0">
              <a:spcBef>
                <a:spcPct val="0"/>
              </a:spcBef>
              <a:spcAft>
                <a:spcPct val="0"/>
              </a:spcAft>
            </a:pPr>
            <a:r>
              <a:rPr lang="en-US" sz="2800" b="1" dirty="0">
                <a:solidFill>
                  <a:srgbClr val="000000"/>
                </a:solidFill>
                <a:latin typeface="Arial" charset="0"/>
              </a:rPr>
              <a:t>School</a:t>
            </a:r>
          </a:p>
          <a:p>
            <a:pPr algn="ctr" eaLnBrk="0" fontAlgn="base" hangingPunct="0">
              <a:spcBef>
                <a:spcPct val="0"/>
              </a:spcBef>
              <a:spcAft>
                <a:spcPct val="0"/>
              </a:spcAft>
            </a:pPr>
            <a:r>
              <a:rPr lang="en-US" sz="2800" b="1" dirty="0">
                <a:solidFill>
                  <a:srgbClr val="000000"/>
                </a:solidFill>
                <a:latin typeface="Arial" charset="0"/>
              </a:rPr>
              <a:t>Diploma</a:t>
            </a:r>
            <a:endParaRPr lang="en-US" sz="2800" b="1" dirty="0">
              <a:solidFill>
                <a:srgbClr val="FFFFFF"/>
              </a:solidFill>
            </a:endParaRPr>
          </a:p>
        </p:txBody>
      </p:sp>
      <p:sp>
        <p:nvSpPr>
          <p:cNvPr id="2" name="TextBox 1">
            <a:extLst>
              <a:ext uri="{FF2B5EF4-FFF2-40B4-BE49-F238E27FC236}">
                <a16:creationId xmlns:a16="http://schemas.microsoft.com/office/drawing/2014/main" id="{2EA85F4E-3982-4828-AD59-EE8C80AA1574}"/>
              </a:ext>
            </a:extLst>
          </p:cNvPr>
          <p:cNvSpPr txBox="1"/>
          <p:nvPr/>
        </p:nvSpPr>
        <p:spPr>
          <a:xfrm>
            <a:off x="552450" y="1162050"/>
            <a:ext cx="3082434" cy="2185214"/>
          </a:xfrm>
          <a:prstGeom prst="rect">
            <a:avLst/>
          </a:prstGeom>
          <a:noFill/>
        </p:spPr>
        <p:txBody>
          <a:bodyPr wrap="square" rtlCol="0">
            <a:spAutoFit/>
          </a:bodyPr>
          <a:lstStyle/>
          <a:p>
            <a:r>
              <a:rPr lang="en-US" sz="4400">
                <a:hlinkClick r:id="rId5"/>
              </a:rPr>
              <a:t>What do I need to graduate</a:t>
            </a:r>
            <a:r>
              <a:rPr lang="en-US" sz="4800"/>
              <a:t>?</a:t>
            </a:r>
            <a:endParaRPr lang="en-CA" sz="4800"/>
          </a:p>
        </p:txBody>
      </p:sp>
    </p:spTree>
    <p:extLst>
      <p:ext uri="{BB962C8B-B14F-4D97-AF65-F5344CB8AC3E}">
        <p14:creationId xmlns:p14="http://schemas.microsoft.com/office/powerpoint/2010/main" val="1587963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498E5-D235-44E8-9176-4F53F1F6FCEE}"/>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82600" y="706171"/>
            <a:ext cx="8178799" cy="5445657"/>
          </a:xfrm>
          <a:prstGeom prst="rect">
            <a:avLst/>
          </a:prstGeom>
        </p:spPr>
      </p:pic>
    </p:spTree>
    <p:extLst>
      <p:ext uri="{BB962C8B-B14F-4D97-AF65-F5344CB8AC3E}">
        <p14:creationId xmlns:p14="http://schemas.microsoft.com/office/powerpoint/2010/main" val="1488651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4300" dirty="0">
                <a:solidFill>
                  <a:srgbClr val="FFFFFF"/>
                </a:solidFill>
              </a:rPr>
              <a:t>Science</a:t>
            </a:r>
            <a:endParaRPr lang="en-US" sz="4300" kern="1200" cap="all" spc="100" baseline="0" dirty="0">
              <a:solidFill>
                <a:srgbClr val="FFFFFF"/>
              </a:solidFill>
              <a:latin typeface="+mj-lt"/>
            </a:endParaRP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nvPr>
        </p:nvGraphicFramePr>
        <p:xfrm>
          <a:off x="3728772" y="968375"/>
          <a:ext cx="5234606"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27230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4300" dirty="0">
                <a:solidFill>
                  <a:srgbClr val="FFFFFF"/>
                </a:solidFill>
              </a:rPr>
              <a:t>History</a:t>
            </a:r>
            <a:endParaRPr lang="en-US" sz="4300" kern="1200" cap="all" spc="100" baseline="0" dirty="0">
              <a:solidFill>
                <a:srgbClr val="FFFFFF"/>
              </a:solidFill>
              <a:latin typeface="+mj-lt"/>
            </a:endParaRP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nvPr>
        </p:nvGraphicFramePr>
        <p:xfrm>
          <a:off x="3728772" y="968375"/>
          <a:ext cx="5234606"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557812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4300" dirty="0">
                <a:solidFill>
                  <a:srgbClr val="FFFFFF"/>
                </a:solidFill>
              </a:rPr>
              <a:t>Religion</a:t>
            </a:r>
            <a:endParaRPr lang="en-US" sz="4300" kern="1200" cap="all" spc="100" baseline="0" dirty="0">
              <a:solidFill>
                <a:srgbClr val="FFFFFF"/>
              </a:solidFill>
              <a:latin typeface="+mj-lt"/>
            </a:endParaRP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nvPr>
        </p:nvGraphicFramePr>
        <p:xfrm>
          <a:off x="3728772" y="968375"/>
          <a:ext cx="5234606"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423415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a:defRPr/>
            </a:pPr>
            <a:r>
              <a:rPr lang="en-US" sz="4300" dirty="0">
                <a:solidFill>
                  <a:srgbClr val="FFFFFF"/>
                </a:solidFill>
              </a:rPr>
              <a:t>Careers/ Civics</a:t>
            </a:r>
            <a:endParaRPr lang="en-US" sz="4300" kern="1200" cap="all" spc="100" baseline="0" dirty="0">
              <a:solidFill>
                <a:srgbClr val="FFFFFF"/>
              </a:solidFill>
              <a:latin typeface="+mj-lt"/>
            </a:endParaRP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nvPr>
        </p:nvGraphicFramePr>
        <p:xfrm>
          <a:off x="3728772" y="968375"/>
          <a:ext cx="5234606"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115229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F0B55E3-6668-4334-A6E5-FDC3F0C91C78}"/>
              </a:ext>
            </a:extLst>
          </p:cNvPr>
          <p:cNvSpPr>
            <a:spLocks noGrp="1"/>
          </p:cNvSpPr>
          <p:nvPr>
            <p:ph type="title"/>
          </p:nvPr>
        </p:nvSpPr>
        <p:spPr>
          <a:xfrm>
            <a:off x="723591" y="804333"/>
            <a:ext cx="2543925" cy="5249334"/>
          </a:xfrm>
        </p:spPr>
        <p:txBody>
          <a:bodyPr>
            <a:normAutofit/>
          </a:bodyPr>
          <a:lstStyle/>
          <a:p>
            <a:pPr algn="r"/>
            <a:r>
              <a:rPr lang="en-CA" dirty="0">
                <a:solidFill>
                  <a:srgbClr val="FFFFFF"/>
                </a:solidFill>
              </a:rPr>
              <a:t>Planning Ahead</a:t>
            </a:r>
          </a:p>
        </p:txBody>
      </p:sp>
      <p:sp>
        <p:nvSpPr>
          <p:cNvPr id="3" name="Content Placeholder 2">
            <a:extLst>
              <a:ext uri="{FF2B5EF4-FFF2-40B4-BE49-F238E27FC236}">
                <a16:creationId xmlns:a16="http://schemas.microsoft.com/office/drawing/2014/main" id="{C7CB7F7C-2394-4543-BE8B-C28F8AA1ADBD}"/>
              </a:ext>
            </a:extLst>
          </p:cNvPr>
          <p:cNvSpPr>
            <a:spLocks noGrp="1"/>
          </p:cNvSpPr>
          <p:nvPr>
            <p:ph idx="1"/>
          </p:nvPr>
        </p:nvSpPr>
        <p:spPr>
          <a:xfrm>
            <a:off x="3713286" y="804333"/>
            <a:ext cx="5261034" cy="5599947"/>
          </a:xfrm>
        </p:spPr>
        <p:txBody>
          <a:bodyPr anchor="ctr">
            <a:normAutofit lnSpcReduction="10000"/>
          </a:bodyPr>
          <a:lstStyle/>
          <a:p>
            <a:endParaRPr lang="fr-FR" dirty="0">
              <a:hlinkClick r:id="rId3">
                <a:extLst>
                  <a:ext uri="{A12FA001-AC4F-418D-AE19-62706E023703}">
                    <ahyp:hlinkClr xmlns:ahyp="http://schemas.microsoft.com/office/drawing/2018/hyperlinkcolor" val="tx"/>
                  </a:ext>
                </a:extLst>
              </a:hlinkClick>
            </a:endParaRPr>
          </a:p>
          <a:p>
            <a:endParaRPr lang="fr-FR" dirty="0">
              <a:hlinkClick r:id="rId3">
                <a:extLst>
                  <a:ext uri="{A12FA001-AC4F-418D-AE19-62706E023703}">
                    <ahyp:hlinkClr xmlns:ahyp="http://schemas.microsoft.com/office/drawing/2018/hyperlinkcolor" val="tx"/>
                  </a:ext>
                </a:extLst>
              </a:hlinkClick>
            </a:endParaRPr>
          </a:p>
          <a:p>
            <a:r>
              <a:rPr lang="en-US" sz="4000" dirty="0">
                <a:ea typeface="+mn-lt"/>
                <a:cs typeface="+mn-lt"/>
              </a:rPr>
              <a:t>Some Grade 10 courses will be pre-requisites for specific grade 11 courses.</a:t>
            </a:r>
          </a:p>
          <a:p>
            <a:endParaRPr lang="en-US" sz="4000" dirty="0">
              <a:ea typeface="+mn-lt"/>
              <a:cs typeface="+mn-lt"/>
            </a:endParaRPr>
          </a:p>
          <a:p>
            <a:r>
              <a:rPr lang="en-US" sz="4000" dirty="0">
                <a:ea typeface="+mn-lt"/>
                <a:cs typeface="+mn-lt"/>
              </a:rPr>
              <a:t>Example:  SBI3U needs SNC2D; AWQ3O needs AVI1O</a:t>
            </a:r>
          </a:p>
          <a:p>
            <a:endParaRPr lang="en-US" sz="2400" dirty="0">
              <a:ea typeface="+mn-lt"/>
              <a:cs typeface="+mn-lt"/>
            </a:endParaRPr>
          </a:p>
        </p:txBody>
      </p:sp>
    </p:spTree>
    <p:extLst>
      <p:ext uri="{BB962C8B-B14F-4D97-AF65-F5344CB8AC3E}">
        <p14:creationId xmlns:p14="http://schemas.microsoft.com/office/powerpoint/2010/main" val="100570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8096" y="5360604"/>
            <a:ext cx="7290054" cy="1499616"/>
          </a:xfrm>
        </p:spPr>
        <p:txBody>
          <a:bodyPr vert="horz" lIns="91440" tIns="45720" rIns="91440" bIns="45720" rtlCol="0" anchor="ctr">
            <a:noAutofit/>
          </a:bodyPr>
          <a:lstStyle/>
          <a:p>
            <a:pPr>
              <a:defRPr/>
            </a:pPr>
            <a:br>
              <a:rPr lang="en-CA" sz="3600" dirty="0"/>
            </a:br>
            <a:r>
              <a:rPr lang="en-CA" dirty="0">
                <a:solidFill>
                  <a:srgbClr val="FFFFFF"/>
                </a:solidFill>
                <a:ea typeface="+mj-lt"/>
                <a:cs typeface="+mj-lt"/>
              </a:rPr>
              <a:t>HOW DO I CHOOSE THE RIGHT ELECTIVES??</a:t>
            </a:r>
            <a:endParaRPr lang="en-CA" dirty="0">
              <a:ea typeface="+mj-lt"/>
              <a:cs typeface="+mj-lt"/>
            </a:endParaRPr>
          </a:p>
          <a:p>
            <a:pPr>
              <a:defRPr/>
            </a:pPr>
            <a:br>
              <a:rPr lang="en-CA" sz="3600" dirty="0"/>
            </a:br>
            <a:br>
              <a:rPr lang="en-CA" sz="3600" dirty="0"/>
            </a:br>
            <a:br>
              <a:rPr lang="en-CA" sz="3600" dirty="0"/>
            </a:br>
            <a:endParaRPr lang="en-CA" sz="3600">
              <a:solidFill>
                <a:srgbClr val="FFFFFF"/>
              </a:solidFill>
            </a:endParaRPr>
          </a:p>
        </p:txBody>
      </p:sp>
      <p:sp>
        <p:nvSpPr>
          <p:cNvPr id="3" name="Content Placeholder 2"/>
          <p:cNvSpPr>
            <a:spLocks noGrp="1"/>
          </p:cNvSpPr>
          <p:nvPr>
            <p:ph idx="1"/>
          </p:nvPr>
        </p:nvSpPr>
        <p:spPr>
          <a:xfrm>
            <a:off x="768096" y="643467"/>
            <a:ext cx="3562604" cy="3606798"/>
          </a:xfrm>
        </p:spPr>
        <p:txBody>
          <a:bodyPr anchor="ctr">
            <a:normAutofit/>
          </a:bodyPr>
          <a:lstStyle/>
          <a:p>
            <a:endParaRPr lang="en-US" sz="1700">
              <a:latin typeface="Calibri" panose="020F0502020204030204" pitchFamily="34" charset="0"/>
              <a:cs typeface="Calibri" panose="020F0502020204030204" pitchFamily="34" charset="0"/>
            </a:endParaRPr>
          </a:p>
          <a:p>
            <a:endParaRPr lang="en-US" sz="1700">
              <a:latin typeface="Calibri" panose="020F0502020204030204" pitchFamily="34" charset="0"/>
              <a:cs typeface="Calibri" panose="020F0502020204030204" pitchFamily="34" charset="0"/>
            </a:endParaRPr>
          </a:p>
        </p:txBody>
      </p:sp>
      <p:pic>
        <p:nvPicPr>
          <p:cNvPr id="4" name="Picture 4" descr="Graphical user interface, application&#10;&#10;Description automatically generated">
            <a:extLst>
              <a:ext uri="{FF2B5EF4-FFF2-40B4-BE49-F238E27FC236}">
                <a16:creationId xmlns:a16="http://schemas.microsoft.com/office/drawing/2014/main" id="{16DEF624-9CF5-C8F8-94DD-3F1EBD53F3F4}"/>
              </a:ext>
            </a:extLst>
          </p:cNvPr>
          <p:cNvPicPr>
            <a:picLocks noChangeAspect="1"/>
          </p:cNvPicPr>
          <p:nvPr/>
        </p:nvPicPr>
        <p:blipFill>
          <a:blip r:embed="rId3"/>
          <a:stretch>
            <a:fillRect/>
          </a:stretch>
        </p:blipFill>
        <p:spPr>
          <a:xfrm>
            <a:off x="101054" y="89334"/>
            <a:ext cx="8482930" cy="4364449"/>
          </a:xfrm>
          <a:prstGeom prst="rect">
            <a:avLst/>
          </a:prstGeom>
        </p:spPr>
      </p:pic>
      <p:cxnSp>
        <p:nvCxnSpPr>
          <p:cNvPr id="19" name="Straight Connector 18">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2417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2451" y="804333"/>
            <a:ext cx="2715066" cy="5249334"/>
          </a:xfrm>
        </p:spPr>
        <p:txBody>
          <a:bodyPr>
            <a:normAutofit/>
          </a:bodyPr>
          <a:lstStyle/>
          <a:p>
            <a:pPr>
              <a:defRPr/>
            </a:pPr>
            <a:r>
              <a:rPr lang="en-CA" sz="5000">
                <a:solidFill>
                  <a:srgbClr val="FFFFFF"/>
                </a:solidFill>
              </a:rPr>
              <a:t>How do I choose the right electives??</a:t>
            </a:r>
          </a:p>
        </p:txBody>
      </p:sp>
      <p:sp>
        <p:nvSpPr>
          <p:cNvPr id="3" name="Content Placeholder 2"/>
          <p:cNvSpPr>
            <a:spLocks noGrp="1"/>
          </p:cNvSpPr>
          <p:nvPr>
            <p:ph idx="1"/>
          </p:nvPr>
        </p:nvSpPr>
        <p:spPr>
          <a:xfrm>
            <a:off x="3713286" y="159205"/>
            <a:ext cx="4883771" cy="6427394"/>
          </a:xfrm>
        </p:spPr>
        <p:txBody>
          <a:bodyPr anchor="ctr">
            <a:normAutofit lnSpcReduction="10000"/>
          </a:bodyPr>
          <a:lstStyle/>
          <a:p>
            <a:endParaRPr lang="en-US" dirty="0">
              <a:latin typeface="Calibri" panose="020F0502020204030204" pitchFamily="34" charset="0"/>
              <a:cs typeface="Calibri" panose="020F0502020204030204" pitchFamily="34" charset="0"/>
            </a:endParaRPr>
          </a:p>
          <a:p>
            <a:r>
              <a:rPr lang="en-US" sz="3200" dirty="0">
                <a:latin typeface="Calibri"/>
                <a:cs typeface="Calibri"/>
              </a:rPr>
              <a:t>* Look carefully at online </a:t>
            </a:r>
            <a:r>
              <a:rPr lang="en-US" sz="3200" dirty="0">
                <a:latin typeface="Calibri"/>
                <a:cs typeface="Calibri"/>
                <a:hlinkClick r:id="rId3"/>
              </a:rPr>
              <a:t>Course Guide </a:t>
            </a:r>
            <a:r>
              <a:rPr lang="en-US" sz="3200" dirty="0">
                <a:latin typeface="Calibri"/>
                <a:cs typeface="Calibri"/>
              </a:rPr>
              <a:t> (page 26) and explore ALL possible choices. Note prerequisites.</a:t>
            </a:r>
          </a:p>
          <a:p>
            <a:r>
              <a:rPr lang="en-US" sz="3200" dirty="0">
                <a:latin typeface="Calibri"/>
                <a:cs typeface="Calibri"/>
              </a:rPr>
              <a:t>* You can also log into my blueprint to see course descriptions </a:t>
            </a:r>
          </a:p>
          <a:p>
            <a:pPr marL="0" indent="0">
              <a:buNone/>
            </a:pPr>
            <a:r>
              <a:rPr lang="en-US" sz="3200" dirty="0">
                <a:latin typeface="Calibri"/>
                <a:cs typeface="Calibri"/>
              </a:rPr>
              <a:t>* View Elective Course Descriptions on website</a:t>
            </a:r>
            <a:endParaRPr lang="en-US" sz="3200">
              <a:latin typeface="Calibri" panose="020F0502020204030204" pitchFamily="34" charset="0"/>
              <a:cs typeface="Calibri" panose="020F0502020204030204" pitchFamily="34" charset="0"/>
            </a:endParaRPr>
          </a:p>
          <a:p>
            <a:r>
              <a:rPr lang="en-US" sz="3200" dirty="0">
                <a:latin typeface="Calibri"/>
                <a:cs typeface="Calibri"/>
              </a:rPr>
              <a:t>Note: Grade 10s are welcome to take gr 11 electives – especially those focused on sciences/ math</a:t>
            </a:r>
          </a:p>
        </p:txBody>
      </p:sp>
    </p:spTree>
    <p:extLst>
      <p:ext uri="{BB962C8B-B14F-4D97-AF65-F5344CB8AC3E}">
        <p14:creationId xmlns:p14="http://schemas.microsoft.com/office/powerpoint/2010/main" val="19986450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2372900236"/>
              </p:ext>
            </p:extLst>
          </p:nvPr>
        </p:nvGraphicFramePr>
        <p:xfrm>
          <a:off x="3852949" y="968375"/>
          <a:ext cx="5155583"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66246" name="Rectangle 4">
            <a:extLst>
              <a:ext uri="{FF2B5EF4-FFF2-40B4-BE49-F238E27FC236}">
                <a16:creationId xmlns:a16="http://schemas.microsoft.com/office/drawing/2014/main" id="{EC4E6BEE-C5B6-43D1-96C8-3E97D09141FD}"/>
              </a:ext>
            </a:extLst>
          </p:cNvPr>
          <p:cNvGraphicFramePr>
            <a:graphicFrameLocks noGrp="1"/>
          </p:cNvGraphicFramePr>
          <p:nvPr>
            <p:ph sz="quarter" idx="13"/>
            <p:extLst>
              <p:ext uri="{D42A27DB-BD31-4B8C-83A1-F6EECF244321}">
                <p14:modId xmlns:p14="http://schemas.microsoft.com/office/powerpoint/2010/main" val="3288230937"/>
              </p:ext>
            </p:extLst>
          </p:nvPr>
        </p:nvGraphicFramePr>
        <p:xfrm>
          <a:off x="3683617" y="968375"/>
          <a:ext cx="533620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687578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Diploma Requirements</a:t>
            </a:r>
          </a:p>
        </p:txBody>
      </p:sp>
      <p:sp>
        <p:nvSpPr>
          <p:cNvPr id="3" name="Content Placeholder 2"/>
          <p:cNvSpPr>
            <a:spLocks noGrp="1"/>
          </p:cNvSpPr>
          <p:nvPr>
            <p:ph idx="1"/>
          </p:nvPr>
        </p:nvSpPr>
        <p:spPr>
          <a:xfrm>
            <a:off x="897930" y="3243641"/>
            <a:ext cx="8246070" cy="2448232"/>
          </a:xfrm>
        </p:spPr>
        <p:txBody>
          <a:bodyPr/>
          <a:lstStyle/>
          <a:p>
            <a:endParaRPr lang="en-CA"/>
          </a:p>
          <a:p>
            <a:endParaRPr lang="en-US"/>
          </a:p>
          <a:p>
            <a:endParaRPr lang="en-US"/>
          </a:p>
        </p:txBody>
      </p:sp>
      <p:pic>
        <p:nvPicPr>
          <p:cNvPr id="6" name="Picture 5">
            <a:extLst>
              <a:ext uri="{FF2B5EF4-FFF2-40B4-BE49-F238E27FC236}">
                <a16:creationId xmlns:a16="http://schemas.microsoft.com/office/drawing/2014/main" id="{C555C3CD-6EC4-4A42-9DA2-3C4B5C4E8221}"/>
              </a:ext>
            </a:extLst>
          </p:cNvPr>
          <p:cNvPicPr>
            <a:picLocks noChangeAspect="1"/>
          </p:cNvPicPr>
          <p:nvPr/>
        </p:nvPicPr>
        <p:blipFill>
          <a:blip r:embed="rId3"/>
          <a:stretch>
            <a:fillRect/>
          </a:stretch>
        </p:blipFill>
        <p:spPr>
          <a:xfrm>
            <a:off x="323850" y="564251"/>
            <a:ext cx="8246070" cy="6008166"/>
          </a:xfrm>
          <a:prstGeom prst="rect">
            <a:avLst/>
          </a:prstGeom>
        </p:spPr>
      </p:pic>
      <p:sp>
        <p:nvSpPr>
          <p:cNvPr id="9" name="TextBox 8">
            <a:extLst>
              <a:ext uri="{FF2B5EF4-FFF2-40B4-BE49-F238E27FC236}">
                <a16:creationId xmlns:a16="http://schemas.microsoft.com/office/drawing/2014/main" id="{6CD69389-C04F-459E-8D55-13029004F386}"/>
              </a:ext>
            </a:extLst>
          </p:cNvPr>
          <p:cNvSpPr txBox="1"/>
          <p:nvPr/>
        </p:nvSpPr>
        <p:spPr>
          <a:xfrm>
            <a:off x="2575578" y="3568334"/>
            <a:ext cx="7176369" cy="323165"/>
          </a:xfrm>
          <a:prstGeom prst="rect">
            <a:avLst/>
          </a:prstGeom>
          <a:noFill/>
          <a:scene3d>
            <a:camera prst="perspectiveHeroicExtremeRightFacing"/>
            <a:lightRig rig="threePt" dir="t"/>
          </a:scene3d>
        </p:spPr>
        <p:txBody>
          <a:bodyPr wrap="square" rtlCol="0">
            <a:spAutoFit/>
          </a:bodyPr>
          <a:lstStyle/>
          <a:p>
            <a:r>
              <a:rPr lang="en-US" sz="1500" b="1" dirty="0">
                <a:highlight>
                  <a:srgbClr val="C0C0C0"/>
                </a:highlight>
              </a:rPr>
              <a:t>Grade 11 Religion Counts!!</a:t>
            </a:r>
            <a:endParaRPr lang="en-CA" sz="1500" b="1" dirty="0">
              <a:highlight>
                <a:srgbClr val="C0C0C0"/>
              </a:highlight>
            </a:endParaRPr>
          </a:p>
        </p:txBody>
      </p:sp>
    </p:spTree>
    <p:extLst>
      <p:ext uri="{BB962C8B-B14F-4D97-AF65-F5344CB8AC3E}">
        <p14:creationId xmlns:p14="http://schemas.microsoft.com/office/powerpoint/2010/main" val="25879570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1112847011"/>
              </p:ext>
            </p:extLst>
          </p:nvPr>
        </p:nvGraphicFramePr>
        <p:xfrm>
          <a:off x="3315216" y="968375"/>
          <a:ext cx="5828784"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686570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987203525"/>
              </p:ext>
            </p:extLst>
          </p:nvPr>
        </p:nvGraphicFramePr>
        <p:xfrm>
          <a:off x="3575048" y="1118680"/>
          <a:ext cx="5568952"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05370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4179335448"/>
              </p:ext>
            </p:extLst>
          </p:nvPr>
        </p:nvGraphicFramePr>
        <p:xfrm>
          <a:off x="3575048" y="968375"/>
          <a:ext cx="5386072"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044428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82163258"/>
              </p:ext>
            </p:extLst>
          </p:nvPr>
        </p:nvGraphicFramePr>
        <p:xfrm>
          <a:off x="3575048" y="449766"/>
          <a:ext cx="5422648" cy="5987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391427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ed pins pinned on a calendar">
            <a:extLst>
              <a:ext uri="{FF2B5EF4-FFF2-40B4-BE49-F238E27FC236}">
                <a16:creationId xmlns:a16="http://schemas.microsoft.com/office/drawing/2014/main" id="{8ACCB99C-D899-4AC8-9DF4-20BE2FF7E740}"/>
              </a:ext>
            </a:extLst>
          </p:cNvPr>
          <p:cNvPicPr>
            <a:picLocks noChangeAspect="1"/>
          </p:cNvPicPr>
          <p:nvPr/>
        </p:nvPicPr>
        <p:blipFill rotWithShape="1">
          <a:blip r:embed="rId3"/>
          <a:srcRect t="3078" r="19091" b="6013"/>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BEE7BBE-0670-4296-9D6B-B778BE8D8E63}"/>
              </a:ext>
            </a:extLst>
          </p:cNvPr>
          <p:cNvSpPr>
            <a:spLocks noGrp="1"/>
          </p:cNvSpPr>
          <p:nvPr>
            <p:ph type="title"/>
          </p:nvPr>
        </p:nvSpPr>
        <p:spPr>
          <a:xfrm>
            <a:off x="768096" y="585216"/>
            <a:ext cx="4550112" cy="1499616"/>
          </a:xfrm>
        </p:spPr>
        <p:txBody>
          <a:bodyPr>
            <a:normAutofit/>
          </a:bodyPr>
          <a:lstStyle/>
          <a:p>
            <a:r>
              <a:rPr lang="en-US" dirty="0">
                <a:solidFill>
                  <a:srgbClr val="000000"/>
                </a:solidFill>
                <a:cs typeface="Times New Roman"/>
              </a:rPr>
              <a:t>Summer School 2023</a:t>
            </a:r>
          </a:p>
        </p:txBody>
      </p:sp>
      <p:cxnSp>
        <p:nvCxnSpPr>
          <p:cNvPr id="18" name="Straight Connector 17">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1084B33-0312-4911-B793-5416660ECF3F}"/>
              </a:ext>
            </a:extLst>
          </p:cNvPr>
          <p:cNvSpPr>
            <a:spLocks noGrp="1"/>
          </p:cNvSpPr>
          <p:nvPr>
            <p:ph sz="quarter" idx="13"/>
          </p:nvPr>
        </p:nvSpPr>
        <p:spPr>
          <a:xfrm>
            <a:off x="571500" y="1885950"/>
            <a:ext cx="4746708" cy="4423410"/>
          </a:xfrm>
        </p:spPr>
        <p:txBody>
          <a:bodyPr vert="horz" lIns="45720" tIns="45720" rIns="45720" bIns="45720" rtlCol="0" anchor="t">
            <a:noAutofit/>
          </a:bodyPr>
          <a:lstStyle/>
          <a:p>
            <a:r>
              <a:rPr lang="en-US" sz="3200" dirty="0">
                <a:solidFill>
                  <a:srgbClr val="000000"/>
                </a:solidFill>
                <a:latin typeface="Calibri"/>
                <a:cs typeface="Calibri"/>
              </a:rPr>
              <a:t>If summer school is part of your plan…take this into account when choosing courses.</a:t>
            </a:r>
          </a:p>
          <a:p>
            <a:r>
              <a:rPr lang="en-US" sz="3200" b="1" dirty="0">
                <a:solidFill>
                  <a:srgbClr val="000000"/>
                </a:solidFill>
                <a:latin typeface="Calibri"/>
                <a:cs typeface="Calibri"/>
              </a:rPr>
              <a:t>You should choose your summer school courses BEFORE completing your grade 10 registration. </a:t>
            </a:r>
          </a:p>
          <a:p>
            <a:r>
              <a:rPr lang="en-US" sz="3200" dirty="0" err="1">
                <a:solidFill>
                  <a:srgbClr val="000000"/>
                </a:solidFill>
                <a:latin typeface="Calibri"/>
                <a:cs typeface="Calibri"/>
              </a:rPr>
              <a:t>MyBlueprint</a:t>
            </a:r>
            <a:r>
              <a:rPr lang="en-US" sz="3200" dirty="0">
                <a:solidFill>
                  <a:srgbClr val="000000"/>
                </a:solidFill>
                <a:latin typeface="Calibri"/>
                <a:cs typeface="Calibri"/>
              </a:rPr>
              <a:t> - Continuing Education tab</a:t>
            </a:r>
            <a:endParaRPr lang="en-US" sz="3200" dirty="0">
              <a:solidFill>
                <a:srgbClr val="000000"/>
              </a:solidFill>
            </a:endParaRPr>
          </a:p>
        </p:txBody>
      </p:sp>
    </p:spTree>
    <p:extLst>
      <p:ext uri="{BB962C8B-B14F-4D97-AF65-F5344CB8AC3E}">
        <p14:creationId xmlns:p14="http://schemas.microsoft.com/office/powerpoint/2010/main" val="2917958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ed pins pinned on a calendar">
            <a:extLst>
              <a:ext uri="{FF2B5EF4-FFF2-40B4-BE49-F238E27FC236}">
                <a16:creationId xmlns:a16="http://schemas.microsoft.com/office/drawing/2014/main" id="{8ACCB99C-D899-4AC8-9DF4-20BE2FF7E740}"/>
              </a:ext>
            </a:extLst>
          </p:cNvPr>
          <p:cNvPicPr>
            <a:picLocks noChangeAspect="1"/>
          </p:cNvPicPr>
          <p:nvPr/>
        </p:nvPicPr>
        <p:blipFill rotWithShape="1">
          <a:blip r:embed="rId3"/>
          <a:srcRect t="3078" r="19091" b="6013"/>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BEE7BBE-0670-4296-9D6B-B778BE8D8E63}"/>
              </a:ext>
            </a:extLst>
          </p:cNvPr>
          <p:cNvSpPr>
            <a:spLocks noGrp="1"/>
          </p:cNvSpPr>
          <p:nvPr>
            <p:ph type="title"/>
          </p:nvPr>
        </p:nvSpPr>
        <p:spPr>
          <a:xfrm>
            <a:off x="768096" y="585216"/>
            <a:ext cx="4550112" cy="1499616"/>
          </a:xfrm>
        </p:spPr>
        <p:txBody>
          <a:bodyPr>
            <a:normAutofit/>
          </a:bodyPr>
          <a:lstStyle/>
          <a:p>
            <a:r>
              <a:rPr lang="en-US">
                <a:solidFill>
                  <a:srgbClr val="000000"/>
                </a:solidFill>
                <a:cs typeface="Times New Roman"/>
              </a:rPr>
              <a:t>Summer School 2023</a:t>
            </a:r>
            <a:endParaRPr lang="en-US" dirty="0">
              <a:solidFill>
                <a:srgbClr val="000000"/>
              </a:solidFill>
              <a:cs typeface="Times New Roman"/>
            </a:endParaRPr>
          </a:p>
        </p:txBody>
      </p:sp>
      <p:cxnSp>
        <p:nvCxnSpPr>
          <p:cNvPr id="18" name="Straight Connector 17">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0" name="Subtitle 2">
            <a:extLst>
              <a:ext uri="{FF2B5EF4-FFF2-40B4-BE49-F238E27FC236}">
                <a16:creationId xmlns:a16="http://schemas.microsoft.com/office/drawing/2014/main" id="{D41883B8-E0F9-0BA7-D909-D39CF8FE81CD}"/>
              </a:ext>
            </a:extLst>
          </p:cNvPr>
          <p:cNvGraphicFramePr>
            <a:graphicFrameLocks noGrp="1"/>
          </p:cNvGraphicFramePr>
          <p:nvPr>
            <p:ph sz="quarter" idx="13"/>
            <p:extLst>
              <p:ext uri="{D42A27DB-BD31-4B8C-83A1-F6EECF244321}">
                <p14:modId xmlns:p14="http://schemas.microsoft.com/office/powerpoint/2010/main" val="3903986876"/>
              </p:ext>
            </p:extLst>
          </p:nvPr>
        </p:nvGraphicFramePr>
        <p:xfrm>
          <a:off x="126613" y="1740724"/>
          <a:ext cx="5537584" cy="4941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6638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768057D-3FAD-4A16-845B-46576256F1B6}"/>
              </a:ext>
            </a:extLst>
          </p:cNvPr>
          <p:cNvSpPr>
            <a:spLocks noGrp="1"/>
          </p:cNvSpPr>
          <p:nvPr>
            <p:ph type="title"/>
          </p:nvPr>
        </p:nvSpPr>
        <p:spPr>
          <a:xfrm>
            <a:off x="482601" y="643467"/>
            <a:ext cx="2561709" cy="5571066"/>
          </a:xfrm>
        </p:spPr>
        <p:txBody>
          <a:bodyPr vert="horz" lIns="91440" tIns="45720" rIns="91440" bIns="45720" rtlCol="0" anchor="ctr">
            <a:normAutofit/>
          </a:bodyPr>
          <a:lstStyle/>
          <a:p>
            <a:r>
              <a:rPr lang="en-US" sz="5000" kern="1200" cap="all" spc="100" baseline="0" dirty="0">
                <a:solidFill>
                  <a:srgbClr val="FFFFFF"/>
                </a:solidFill>
                <a:latin typeface="+mj-lt"/>
                <a:ea typeface="+mj-ea"/>
                <a:cs typeface="+mj-cs"/>
              </a:rPr>
              <a:t>GRADE </a:t>
            </a:r>
            <a:r>
              <a:rPr lang="en-US" sz="5000" dirty="0">
                <a:solidFill>
                  <a:srgbClr val="FFFFFF"/>
                </a:solidFill>
              </a:rPr>
              <a:t>9/ 10 </a:t>
            </a:r>
            <a:r>
              <a:rPr lang="en-US" sz="5000" kern="1200" cap="all" spc="100" baseline="0" dirty="0">
                <a:solidFill>
                  <a:srgbClr val="FFFFFF"/>
                </a:solidFill>
                <a:latin typeface="+mj-lt"/>
                <a:ea typeface="+mj-ea"/>
                <a:cs typeface="+mj-cs"/>
              </a:rPr>
              <a:t>Summer school choices</a:t>
            </a:r>
          </a:p>
        </p:txBody>
      </p:sp>
      <p:graphicFrame>
        <p:nvGraphicFramePr>
          <p:cNvPr id="5" name="Content Placeholder 1">
            <a:extLst>
              <a:ext uri="{FF2B5EF4-FFF2-40B4-BE49-F238E27FC236}">
                <a16:creationId xmlns:a16="http://schemas.microsoft.com/office/drawing/2014/main" id="{15E5CA28-ECB2-43EE-8556-CD24C968FCB5}"/>
              </a:ext>
            </a:extLst>
          </p:cNvPr>
          <p:cNvGraphicFramePr>
            <a:graphicFrameLocks noGrp="1"/>
          </p:cNvGraphicFramePr>
          <p:nvPr>
            <p:ph sz="quarter" idx="13"/>
          </p:nvPr>
        </p:nvGraphicFramePr>
        <p:xfrm>
          <a:off x="3978514" y="143635"/>
          <a:ext cx="4904658" cy="6598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855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 name="Straight Connector 14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Due dates</a:t>
            </a:r>
          </a:p>
        </p:txBody>
      </p:sp>
      <p:graphicFrame>
        <p:nvGraphicFramePr>
          <p:cNvPr id="22538" name="Rectangle 3">
            <a:extLst>
              <a:ext uri="{FF2B5EF4-FFF2-40B4-BE49-F238E27FC236}">
                <a16:creationId xmlns:a16="http://schemas.microsoft.com/office/drawing/2014/main" id="{5BB4CB5E-5315-4F0A-B52F-5D5A1FA54F2B}"/>
              </a:ext>
            </a:extLst>
          </p:cNvPr>
          <p:cNvGraphicFramePr/>
          <p:nvPr>
            <p:extLst>
              <p:ext uri="{D42A27DB-BD31-4B8C-83A1-F6EECF244321}">
                <p14:modId xmlns:p14="http://schemas.microsoft.com/office/powerpoint/2010/main" val="1515558009"/>
              </p:ext>
            </p:extLst>
          </p:nvPr>
        </p:nvGraphicFramePr>
        <p:xfrm>
          <a:off x="4202905" y="476250"/>
          <a:ext cx="4458493"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202513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3" name="Rectangle 202">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1" name="Rectangle 2">
            <a:extLst>
              <a:ext uri="{FF2B5EF4-FFF2-40B4-BE49-F238E27FC236}">
                <a16:creationId xmlns:a16="http://schemas.microsoft.com/office/drawing/2014/main" id="{9F90FE6D-598F-431B-AD8F-D009DD77F96D}"/>
              </a:ext>
            </a:extLst>
          </p:cNvPr>
          <p:cNvSpPr>
            <a:spLocks noGrp="1"/>
          </p:cNvSpPr>
          <p:nvPr>
            <p:ph type="title"/>
          </p:nvPr>
        </p:nvSpPr>
        <p:spPr bwMode="auto">
          <a:xfrm>
            <a:off x="6097404" y="643467"/>
            <a:ext cx="2604756" cy="5571066"/>
          </a:xfrm>
        </p:spPr>
        <p:txBody>
          <a:bodyPr numCol="1" compatLnSpc="1">
            <a:prstTxWarp prst="textNoShape">
              <a:avLst/>
            </a:prstTxWarp>
            <a:normAutofit/>
          </a:bodyPr>
          <a:lstStyle/>
          <a:p>
            <a:pPr eaLnBrk="1" hangingPunct="1"/>
            <a:r>
              <a:rPr lang="en-US" altLang="en-US" cap="none">
                <a:latin typeface="Arial" panose="020B0604020202020204" pitchFamily="34" charset="0"/>
                <a:cs typeface="Tunga" panose="020B0502040204020203" pitchFamily="34" charset="0"/>
              </a:rPr>
              <a:t>How do I register?</a:t>
            </a:r>
          </a:p>
        </p:txBody>
      </p:sp>
      <p:cxnSp>
        <p:nvCxnSpPr>
          <p:cNvPr id="205" name="Straight Connector 204">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32455" name="Rectangle 3">
            <a:extLst>
              <a:ext uri="{FF2B5EF4-FFF2-40B4-BE49-F238E27FC236}">
                <a16:creationId xmlns:a16="http://schemas.microsoft.com/office/drawing/2014/main" id="{FA849364-82B4-4A7B-8206-CCD383DFE8E4}"/>
              </a:ext>
            </a:extLst>
          </p:cNvPr>
          <p:cNvGraphicFramePr/>
          <p:nvPr>
            <p:extLst>
              <p:ext uri="{D42A27DB-BD31-4B8C-83A1-F6EECF244321}">
                <p14:modId xmlns:p14="http://schemas.microsoft.com/office/powerpoint/2010/main" val="3829346134"/>
              </p:ext>
            </p:extLst>
          </p:nvPr>
        </p:nvGraphicFramePr>
        <p:xfrm>
          <a:off x="707231" y="643467"/>
          <a:ext cx="4975559" cy="579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9840EC7-A8CE-4F34-8B02-30DD834F7535}"/>
              </a:ext>
            </a:extLst>
          </p:cNvPr>
          <p:cNvSpPr>
            <a:spLocks noGrp="1"/>
          </p:cNvSpPr>
          <p:nvPr>
            <p:ph type="title"/>
          </p:nvPr>
        </p:nvSpPr>
        <p:spPr>
          <a:xfrm>
            <a:off x="482601" y="643467"/>
            <a:ext cx="2561709" cy="5571066"/>
          </a:xfrm>
        </p:spPr>
        <p:txBody>
          <a:bodyPr>
            <a:normAutofit/>
          </a:bodyPr>
          <a:lstStyle/>
          <a:p>
            <a:r>
              <a:rPr lang="en-US">
                <a:solidFill>
                  <a:srgbClr val="FFFFFF"/>
                </a:solidFill>
                <a:ea typeface="MS PGothic"/>
                <a:cs typeface="Tunga"/>
              </a:rPr>
              <a:t>ALTERNATE CHOICE</a:t>
            </a:r>
            <a:endParaRPr lang="en-US">
              <a:solidFill>
                <a:srgbClr val="FFFFFF"/>
              </a:solidFill>
            </a:endParaRPr>
          </a:p>
        </p:txBody>
      </p:sp>
      <p:graphicFrame>
        <p:nvGraphicFramePr>
          <p:cNvPr id="5" name="Content Placeholder 1">
            <a:extLst>
              <a:ext uri="{FF2B5EF4-FFF2-40B4-BE49-F238E27FC236}">
                <a16:creationId xmlns:a16="http://schemas.microsoft.com/office/drawing/2014/main" id="{C20A3A3B-C728-411C-B438-2CAC0715FB5A}"/>
              </a:ext>
            </a:extLst>
          </p:cNvPr>
          <p:cNvGraphicFramePr>
            <a:graphicFrameLocks noGrp="1"/>
          </p:cNvGraphicFramePr>
          <p:nvPr>
            <p:ph sz="quarter" idx="13"/>
            <p:extLst>
              <p:ext uri="{D42A27DB-BD31-4B8C-83A1-F6EECF244321}">
                <p14:modId xmlns:p14="http://schemas.microsoft.com/office/powerpoint/2010/main" val="3090884507"/>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68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323851" y="643467"/>
            <a:ext cx="2720460" cy="5571066"/>
          </a:xfrm>
        </p:spPr>
        <p:txBody>
          <a:bodyPr vert="horz" lIns="91440" tIns="45720" rIns="91440" bIns="45720" rtlCol="0" anchor="ctr">
            <a:normAutofit/>
          </a:bodyPr>
          <a:lstStyle/>
          <a:p>
            <a:pPr fontAlgn="auto">
              <a:spcAft>
                <a:spcPts val="0"/>
              </a:spcAft>
              <a:defRPr/>
            </a:pPr>
            <a:r>
              <a:rPr lang="en-US" sz="4300">
                <a:solidFill>
                  <a:srgbClr val="FFFFFF"/>
                </a:solidFill>
              </a:rPr>
              <a:t>Diploma requirements</a:t>
            </a:r>
            <a:endParaRPr lang="en-US" sz="4300" kern="1200" cap="all" spc="100" baseline="0">
              <a:solidFill>
                <a:srgbClr val="FFFFFF"/>
              </a:solidFill>
              <a:latin typeface="+mj-lt"/>
              <a:ea typeface="+mj-ea"/>
              <a:cs typeface="+mj-cs"/>
            </a:endParaRP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2174594269"/>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640791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E572B8A-E928-4A17-BF03-8178FD8707B4}"/>
              </a:ext>
            </a:extLst>
          </p:cNvPr>
          <p:cNvGraphicFramePr>
            <a:graphicFrameLocks noGrp="1"/>
          </p:cNvGraphicFramePr>
          <p:nvPr>
            <p:ph sz="quarter" idx="13"/>
            <p:extLst>
              <p:ext uri="{D42A27DB-BD31-4B8C-83A1-F6EECF244321}">
                <p14:modId xmlns:p14="http://schemas.microsoft.com/office/powerpoint/2010/main" val="1296825816"/>
              </p:ext>
            </p:extLst>
          </p:nvPr>
        </p:nvGraphicFramePr>
        <p:xfrm>
          <a:off x="457200" y="2020888"/>
          <a:ext cx="8229600" cy="351845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778993978"/>
                    </a:ext>
                  </a:extLst>
                </a:gridCol>
                <a:gridCol w="4114800">
                  <a:extLst>
                    <a:ext uri="{9D8B030D-6E8A-4147-A177-3AD203B41FA5}">
                      <a16:colId xmlns:a16="http://schemas.microsoft.com/office/drawing/2014/main" val="1581382900"/>
                    </a:ext>
                  </a:extLst>
                </a:gridCol>
              </a:tblGrid>
              <a:tr h="879613">
                <a:tc>
                  <a:txBody>
                    <a:bodyPr/>
                    <a:lstStyle/>
                    <a:p>
                      <a:pPr algn="ctr" rtl="0" fontAlgn="base"/>
                      <a:r>
                        <a:rPr lang="en-US" dirty="0">
                          <a:effectLst/>
                        </a:rPr>
                        <a:t>Your Surname​</a:t>
                      </a:r>
                      <a:endParaRPr lang="en-US" b="1" dirty="0">
                        <a:solidFill>
                          <a:srgbClr val="FFFFFF"/>
                        </a:solidFill>
                        <a:effectLst/>
                      </a:endParaRPr>
                    </a:p>
                  </a:txBody>
                  <a:tcPr/>
                </a:tc>
                <a:tc>
                  <a:txBody>
                    <a:bodyPr/>
                    <a:lstStyle/>
                    <a:p>
                      <a:pPr algn="ctr" rtl="0" fontAlgn="base"/>
                      <a:r>
                        <a:rPr lang="en-US" dirty="0">
                          <a:effectLst/>
                        </a:rPr>
                        <a:t>Counsellor Contact​</a:t>
                      </a:r>
                      <a:endParaRPr lang="en-US" b="1" dirty="0">
                        <a:solidFill>
                          <a:srgbClr val="FFFFFF"/>
                        </a:solidFill>
                        <a:effectLst/>
                      </a:endParaRPr>
                    </a:p>
                  </a:txBody>
                  <a:tcPr/>
                </a:tc>
                <a:extLst>
                  <a:ext uri="{0D108BD9-81ED-4DB2-BD59-A6C34878D82A}">
                    <a16:rowId xmlns:a16="http://schemas.microsoft.com/office/drawing/2014/main" val="1693236338"/>
                  </a:ext>
                </a:extLst>
              </a:tr>
              <a:tr h="879613">
                <a:tc>
                  <a:txBody>
                    <a:bodyPr/>
                    <a:lstStyle/>
                    <a:p>
                      <a:pPr algn="ctr" rtl="0" fontAlgn="base"/>
                      <a:r>
                        <a:rPr lang="en-US" sz="2500" dirty="0">
                          <a:effectLst/>
                        </a:rPr>
                        <a:t>A – G</a:t>
                      </a:r>
                    </a:p>
                  </a:txBody>
                  <a:tcPr/>
                </a:tc>
                <a:tc>
                  <a:txBody>
                    <a:bodyPr/>
                    <a:lstStyle/>
                    <a:p>
                      <a:pPr algn="ctr" rtl="0" fontAlgn="auto"/>
                      <a:r>
                        <a:rPr lang="en-US" sz="2500" dirty="0">
                          <a:solidFill>
                            <a:schemeClr val="tx1"/>
                          </a:solidFill>
                          <a:effectLst/>
                          <a:hlinkClick r:id="rId3">
                            <a:extLst>
                              <a:ext uri="{A12FA001-AC4F-418D-AE19-62706E023703}">
                                <ahyp:hlinkClr xmlns:ahyp="http://schemas.microsoft.com/office/drawing/2018/hyperlinkcolor" val="tx"/>
                              </a:ext>
                            </a:extLst>
                          </a:hlinkClick>
                        </a:rPr>
                        <a:t>caitken@bhncdsb.ca</a:t>
                      </a:r>
                      <a:r>
                        <a:rPr lang="en-US" sz="2500" dirty="0">
                          <a:solidFill>
                            <a:schemeClr val="tx1"/>
                          </a:solidFill>
                          <a:effectLst/>
                        </a:rPr>
                        <a:t>​</a:t>
                      </a:r>
                      <a:endParaRPr lang="en-US" sz="2500" dirty="0">
                        <a:solidFill>
                          <a:schemeClr val="tx1"/>
                        </a:solidFill>
                        <a:effectLst/>
                        <a:latin typeface="Calibri" panose="020F0502020204030204" pitchFamily="34" charset="0"/>
                      </a:endParaRPr>
                    </a:p>
                  </a:txBody>
                  <a:tcPr/>
                </a:tc>
                <a:extLst>
                  <a:ext uri="{0D108BD9-81ED-4DB2-BD59-A6C34878D82A}">
                    <a16:rowId xmlns:a16="http://schemas.microsoft.com/office/drawing/2014/main" val="1308844822"/>
                  </a:ext>
                </a:extLst>
              </a:tr>
              <a:tr h="879613">
                <a:tc>
                  <a:txBody>
                    <a:bodyPr/>
                    <a:lstStyle/>
                    <a:p>
                      <a:pPr algn="ctr" rtl="0" fontAlgn="base"/>
                      <a:r>
                        <a:rPr lang="en-US" sz="2500" dirty="0">
                          <a:effectLst/>
                        </a:rPr>
                        <a:t>H – Pa​</a:t>
                      </a:r>
                    </a:p>
                  </a:txBody>
                  <a:tcPr/>
                </a:tc>
                <a:tc>
                  <a:txBody>
                    <a:bodyPr/>
                    <a:lstStyle/>
                    <a:p>
                      <a:pPr algn="ctr" rtl="0" fontAlgn="auto"/>
                      <a:r>
                        <a:rPr lang="en-US" sz="2500" dirty="0">
                          <a:solidFill>
                            <a:schemeClr val="tx1"/>
                          </a:solidFill>
                          <a:effectLst/>
                          <a:hlinkClick r:id="rId4">
                            <a:extLst>
                              <a:ext uri="{A12FA001-AC4F-418D-AE19-62706E023703}">
                                <ahyp:hlinkClr xmlns:ahyp="http://schemas.microsoft.com/office/drawing/2018/hyperlinkcolor" val="tx"/>
                              </a:ext>
                            </a:extLst>
                          </a:hlinkClick>
                        </a:rPr>
                        <a:t>cdeconinck@bhncdsb.ca</a:t>
                      </a:r>
                      <a:r>
                        <a:rPr lang="en-US" sz="2500" dirty="0">
                          <a:solidFill>
                            <a:schemeClr val="tx1"/>
                          </a:solidFill>
                          <a:effectLst/>
                        </a:rPr>
                        <a:t> ​</a:t>
                      </a:r>
                      <a:endParaRPr lang="en-US" sz="2500" dirty="0">
                        <a:solidFill>
                          <a:schemeClr val="tx1"/>
                        </a:solidFill>
                        <a:effectLst/>
                        <a:latin typeface="Calibri" panose="020F0502020204030204" pitchFamily="34" charset="0"/>
                      </a:endParaRPr>
                    </a:p>
                  </a:txBody>
                  <a:tcPr/>
                </a:tc>
                <a:extLst>
                  <a:ext uri="{0D108BD9-81ED-4DB2-BD59-A6C34878D82A}">
                    <a16:rowId xmlns:a16="http://schemas.microsoft.com/office/drawing/2014/main" val="2036227719"/>
                  </a:ext>
                </a:extLst>
              </a:tr>
              <a:tr h="879613">
                <a:tc>
                  <a:txBody>
                    <a:bodyPr/>
                    <a:lstStyle/>
                    <a:p>
                      <a:pPr algn="ctr" rtl="0" fontAlgn="base"/>
                      <a:r>
                        <a:rPr lang="en-US" sz="2500" dirty="0">
                          <a:effectLst/>
                        </a:rPr>
                        <a:t>Pe - Z​</a:t>
                      </a:r>
                    </a:p>
                  </a:txBody>
                  <a:tcPr/>
                </a:tc>
                <a:tc>
                  <a:txBody>
                    <a:bodyPr/>
                    <a:lstStyle/>
                    <a:p>
                      <a:pPr algn="ctr" rtl="0" fontAlgn="auto"/>
                      <a:r>
                        <a:rPr lang="en-US" sz="2500" dirty="0">
                          <a:solidFill>
                            <a:schemeClr val="tx1"/>
                          </a:solidFill>
                          <a:effectLst/>
                          <a:hlinkClick r:id="rId5">
                            <a:extLst>
                              <a:ext uri="{A12FA001-AC4F-418D-AE19-62706E023703}">
                                <ahyp:hlinkClr xmlns:ahyp="http://schemas.microsoft.com/office/drawing/2018/hyperlinkcolor" val="tx"/>
                              </a:ext>
                            </a:extLst>
                          </a:hlinkClick>
                        </a:rPr>
                        <a:t>rderoo@bhncdsb.ca</a:t>
                      </a:r>
                      <a:r>
                        <a:rPr lang="en-US" sz="2500" dirty="0">
                          <a:solidFill>
                            <a:schemeClr val="tx1"/>
                          </a:solidFill>
                          <a:effectLst/>
                        </a:rPr>
                        <a:t> ​</a:t>
                      </a:r>
                      <a:endParaRPr lang="en-US" sz="2500" dirty="0">
                        <a:solidFill>
                          <a:schemeClr val="tx1"/>
                        </a:solidFill>
                        <a:effectLst/>
                        <a:latin typeface="Calibri" panose="020F0502020204030204" pitchFamily="34" charset="0"/>
                      </a:endParaRPr>
                    </a:p>
                  </a:txBody>
                  <a:tcPr/>
                </a:tc>
                <a:extLst>
                  <a:ext uri="{0D108BD9-81ED-4DB2-BD59-A6C34878D82A}">
                    <a16:rowId xmlns:a16="http://schemas.microsoft.com/office/drawing/2014/main" val="3475041100"/>
                  </a:ext>
                </a:extLst>
              </a:tr>
            </a:tbl>
          </a:graphicData>
        </a:graphic>
      </p:graphicFrame>
      <p:sp>
        <p:nvSpPr>
          <p:cNvPr id="3" name="Title 2">
            <a:extLst>
              <a:ext uri="{FF2B5EF4-FFF2-40B4-BE49-F238E27FC236}">
                <a16:creationId xmlns:a16="http://schemas.microsoft.com/office/drawing/2014/main" id="{53CB19C2-6D2F-4D8E-8654-7D8D3588D466}"/>
              </a:ext>
            </a:extLst>
          </p:cNvPr>
          <p:cNvSpPr>
            <a:spLocks noGrp="1"/>
          </p:cNvSpPr>
          <p:nvPr>
            <p:ph type="title"/>
          </p:nvPr>
        </p:nvSpPr>
        <p:spPr/>
        <p:txBody>
          <a:bodyPr/>
          <a:lstStyle/>
          <a:p>
            <a:r>
              <a:rPr lang="en-US">
                <a:ea typeface="MS PGothic"/>
                <a:cs typeface="Tunga"/>
              </a:rPr>
              <a:t>QUESTIONS /HELP</a:t>
            </a:r>
            <a:endParaRPr lang="en-US"/>
          </a:p>
        </p:txBody>
      </p:sp>
    </p:spTree>
    <p:extLst>
      <p:ext uri="{BB962C8B-B14F-4D97-AF65-F5344CB8AC3E}">
        <p14:creationId xmlns:p14="http://schemas.microsoft.com/office/powerpoint/2010/main" val="1357593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Title 2">
            <a:extLst>
              <a:ext uri="{FF2B5EF4-FFF2-40B4-BE49-F238E27FC236}">
                <a16:creationId xmlns:a16="http://schemas.microsoft.com/office/drawing/2014/main" id="{09840EC7-A8CE-4F34-8B02-30DD834F7535}"/>
              </a:ext>
            </a:extLst>
          </p:cNvPr>
          <p:cNvSpPr>
            <a:spLocks noGrp="1"/>
          </p:cNvSpPr>
          <p:nvPr>
            <p:ph type="title"/>
          </p:nvPr>
        </p:nvSpPr>
        <p:spPr>
          <a:xfrm>
            <a:off x="482601" y="643467"/>
            <a:ext cx="2561709" cy="5571066"/>
          </a:xfrm>
        </p:spPr>
        <p:txBody>
          <a:bodyPr>
            <a:normAutofit/>
          </a:bodyPr>
          <a:lstStyle/>
          <a:p>
            <a:r>
              <a:rPr lang="en-US" dirty="0">
                <a:solidFill>
                  <a:srgbClr val="FFFFFF"/>
                </a:solidFill>
                <a:ea typeface="MS PGothic"/>
                <a:cs typeface="Tunga"/>
              </a:rPr>
              <a:t>How do I register?</a:t>
            </a:r>
            <a:endParaRPr lang="en-US" dirty="0">
              <a:solidFill>
                <a:srgbClr val="FFFFFF"/>
              </a:solidFill>
            </a:endParaRPr>
          </a:p>
        </p:txBody>
      </p:sp>
      <p:graphicFrame>
        <p:nvGraphicFramePr>
          <p:cNvPr id="5" name="Content Placeholder 1">
            <a:extLst>
              <a:ext uri="{FF2B5EF4-FFF2-40B4-BE49-F238E27FC236}">
                <a16:creationId xmlns:a16="http://schemas.microsoft.com/office/drawing/2014/main" id="{C20A3A3B-C728-411C-B438-2CAC0715FB5A}"/>
              </a:ext>
            </a:extLst>
          </p:cNvPr>
          <p:cNvGraphicFramePr>
            <a:graphicFrameLocks noGrp="1"/>
          </p:cNvGraphicFramePr>
          <p:nvPr>
            <p:ph sz="quarter" idx="13"/>
            <p:extLst>
              <p:ext uri="{D42A27DB-BD31-4B8C-83A1-F6EECF244321}">
                <p14:modId xmlns:p14="http://schemas.microsoft.com/office/powerpoint/2010/main" val="534008964"/>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1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323851" y="643467"/>
            <a:ext cx="2720460" cy="5571066"/>
          </a:xfrm>
        </p:spPr>
        <p:txBody>
          <a:bodyPr vert="horz" lIns="91440" tIns="45720" rIns="91440" bIns="45720" rtlCol="0" anchor="ctr">
            <a:normAutofit/>
          </a:bodyPr>
          <a:lstStyle/>
          <a:p>
            <a:pPr fontAlgn="auto">
              <a:spcAft>
                <a:spcPts val="0"/>
              </a:spcAft>
              <a:defRPr/>
            </a:pPr>
            <a:r>
              <a:rPr lang="en-US" sz="4300">
                <a:solidFill>
                  <a:srgbClr val="FFFFFF"/>
                </a:solidFill>
              </a:rPr>
              <a:t>Diploma requirements</a:t>
            </a:r>
            <a:endParaRPr lang="en-US" sz="4300" kern="1200" cap="all" spc="100" baseline="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1663C152-136C-1496-0C11-E957DAAC2CEB}"/>
              </a:ext>
            </a:extLst>
          </p:cNvPr>
          <p:cNvSpPr>
            <a:spLocks noGrp="1"/>
          </p:cNvSpPr>
          <p:nvPr>
            <p:ph sz="quarter" idx="13"/>
          </p:nvPr>
        </p:nvSpPr>
        <p:spPr>
          <a:xfrm>
            <a:off x="4185010" y="645992"/>
            <a:ext cx="4289319" cy="6105377"/>
          </a:xfrm>
        </p:spPr>
        <p:txBody>
          <a:bodyPr vert="horz" lIns="45720" tIns="45720" rIns="45720" bIns="45720" rtlCol="0" anchor="t">
            <a:noAutofit/>
          </a:bodyPr>
          <a:lstStyle/>
          <a:p>
            <a:pPr>
              <a:buFont typeface="Wingdings" panose="05000000000000000000" pitchFamily="2" charset="2"/>
              <a:buChar char="§"/>
            </a:pPr>
            <a:r>
              <a:rPr lang="en-US" sz="3200" dirty="0"/>
              <a:t> 2 ONLINE LEARNING CREDITS</a:t>
            </a:r>
          </a:p>
          <a:p>
            <a:pPr>
              <a:buFont typeface="Wingdings" panose="05000000000000000000" pitchFamily="2" charset="2"/>
              <a:buChar char="§"/>
            </a:pPr>
            <a:r>
              <a:rPr lang="en-CA" sz="3200" dirty="0"/>
              <a:t> Introduced in 2019. </a:t>
            </a:r>
          </a:p>
          <a:p>
            <a:pPr>
              <a:buFont typeface="Wingdings" panose="05000000000000000000" pitchFamily="2" charset="2"/>
              <a:buChar char="§"/>
            </a:pPr>
            <a:r>
              <a:rPr lang="en-CA" sz="3200" dirty="0"/>
              <a:t>A diploma requirement unless you have OPTED OUT</a:t>
            </a:r>
            <a:endParaRPr lang="en-CA" dirty="0"/>
          </a:p>
          <a:p>
            <a:pPr>
              <a:buFont typeface="Wingdings" panose="05000000000000000000" pitchFamily="2" charset="2"/>
              <a:buChar char="§"/>
            </a:pPr>
            <a:r>
              <a:rPr lang="en-CA" sz="3200" dirty="0"/>
              <a:t>“</a:t>
            </a:r>
            <a:r>
              <a:rPr lang="en-CA" sz="3200" dirty="0" err="1"/>
              <a:t>Opt</a:t>
            </a:r>
            <a:r>
              <a:rPr lang="en-CA" sz="3200" dirty="0"/>
              <a:t> Out Form” now available through </a:t>
            </a:r>
            <a:r>
              <a:rPr lang="en-CA" sz="3200" dirty="0" err="1"/>
              <a:t>MyBlueprint</a:t>
            </a:r>
            <a:endParaRPr lang="en-CA" sz="3200" dirty="0"/>
          </a:p>
        </p:txBody>
      </p:sp>
    </p:spTree>
    <p:extLst>
      <p:ext uri="{BB962C8B-B14F-4D97-AF65-F5344CB8AC3E}">
        <p14:creationId xmlns:p14="http://schemas.microsoft.com/office/powerpoint/2010/main" val="395431764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323851" y="643467"/>
            <a:ext cx="2720460" cy="5571066"/>
          </a:xfrm>
        </p:spPr>
        <p:txBody>
          <a:bodyPr vert="horz" lIns="91440" tIns="45720" rIns="91440" bIns="45720" rtlCol="0" anchor="ctr">
            <a:normAutofit/>
          </a:bodyPr>
          <a:lstStyle/>
          <a:p>
            <a:pPr>
              <a:defRPr/>
            </a:pPr>
            <a:r>
              <a:rPr lang="en-US" sz="4300" dirty="0">
                <a:solidFill>
                  <a:srgbClr val="FFFFFF"/>
                </a:solidFill>
              </a:rPr>
              <a:t>Community Service </a:t>
            </a:r>
            <a:r>
              <a:rPr lang="en-US" sz="4300" dirty="0" err="1">
                <a:solidFill>
                  <a:srgbClr val="FFFFFF"/>
                </a:solidFill>
              </a:rPr>
              <a:t>Hrs</a:t>
            </a:r>
            <a:endParaRPr lang="en-US" sz="4300" kern="1200" cap="all" spc="100" baseline="0" dirty="0" err="1">
              <a:solidFill>
                <a:srgbClr val="FFFFFF"/>
              </a:solidFill>
              <a:latin typeface="+mj-lt"/>
            </a:endParaRP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00712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C8ED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34BE2-4C6F-4062-9A34-54BAF672F24D}"/>
              </a:ext>
            </a:extLst>
          </p:cNvPr>
          <p:cNvPicPr>
            <a:picLocks noChangeAspect="1"/>
          </p:cNvPicPr>
          <p:nvPr/>
        </p:nvPicPr>
        <p:blipFill>
          <a:blip r:embed="rId3"/>
          <a:stretch>
            <a:fillRect/>
          </a:stretch>
        </p:blipFill>
        <p:spPr>
          <a:xfrm>
            <a:off x="647913" y="321469"/>
            <a:ext cx="7848174" cy="5986462"/>
          </a:xfrm>
          <a:prstGeom prst="rect">
            <a:avLst/>
          </a:prstGeom>
        </p:spPr>
      </p:pic>
    </p:spTree>
    <p:extLst>
      <p:ext uri="{BB962C8B-B14F-4D97-AF65-F5344CB8AC3E}">
        <p14:creationId xmlns:p14="http://schemas.microsoft.com/office/powerpoint/2010/main" val="2838253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9011310-FC9F-452F-ACFE-C2A69254C47B}"/>
              </a:ext>
            </a:extLst>
          </p:cNvPr>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5000" kern="1200" cap="all" spc="200" baseline="0">
                <a:solidFill>
                  <a:srgbClr val="FFFFFF"/>
                </a:solidFill>
                <a:latin typeface="+mj-lt"/>
                <a:ea typeface="+mj-ea"/>
                <a:cs typeface="+mj-cs"/>
              </a:rPr>
              <a:t>Community service</a:t>
            </a:r>
          </a:p>
        </p:txBody>
      </p:sp>
      <p:pic>
        <p:nvPicPr>
          <p:cNvPr id="3" name="Picture 2" descr="Graphical user interface, text, application, website&#10;&#10;Description automatically generated">
            <a:extLst>
              <a:ext uri="{FF2B5EF4-FFF2-40B4-BE49-F238E27FC236}">
                <a16:creationId xmlns:a16="http://schemas.microsoft.com/office/drawing/2014/main" id="{29594BCB-82C7-49B9-94E6-6FCFC368D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434823"/>
            <a:ext cx="8380008" cy="3917654"/>
          </a:xfrm>
          <a:prstGeom prst="rect">
            <a:avLst/>
          </a:prstGeom>
          <a:noFill/>
        </p:spPr>
      </p:pic>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304880"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0949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9098" y="484632"/>
            <a:ext cx="5590153"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8" name="Title 1">
            <a:extLst>
              <a:ext uri="{FF2B5EF4-FFF2-40B4-BE49-F238E27FC236}">
                <a16:creationId xmlns:a16="http://schemas.microsoft.com/office/drawing/2014/main" id="{E9011310-FC9F-452F-ACFE-C2A69254C47B}"/>
              </a:ext>
            </a:extLst>
          </p:cNvPr>
          <p:cNvSpPr>
            <a:spLocks noGrp="1"/>
          </p:cNvSpPr>
          <p:nvPr>
            <p:ph type="title"/>
          </p:nvPr>
        </p:nvSpPr>
        <p:spPr>
          <a:xfrm>
            <a:off x="742572" y="977900"/>
            <a:ext cx="4904668" cy="3327734"/>
          </a:xfrm>
        </p:spPr>
        <p:txBody>
          <a:bodyPr vert="horz" lIns="91440" tIns="45720" rIns="91440" bIns="45720" rtlCol="0" anchor="b">
            <a:normAutofit/>
          </a:bodyPr>
          <a:lstStyle/>
          <a:p>
            <a:pPr algn="r"/>
            <a:r>
              <a:rPr lang="en-US" sz="4700" spc="200" dirty="0"/>
              <a:t>Picking courses for Grade 10</a:t>
            </a:r>
          </a:p>
        </p:txBody>
      </p:sp>
      <p:cxnSp>
        <p:nvCxnSpPr>
          <p:cNvPr id="38" name="Straight Connector 37">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19010" y="4476657"/>
            <a:ext cx="402823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902" y="484632"/>
            <a:ext cx="2688168"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16609196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0&quot;/&gt;&lt;/object&gt;&lt;object type=&quot;3&quot; unique_id=&quot;10005&quot;&gt;&lt;property id=&quot;20148&quot; value=&quot;5&quot;/&gt;&lt;property id=&quot;20300&quot; value=&quot;Slide 2&quot;/&gt;&lt;property id=&quot;20307&quot; value=&quot;415&quot;/&gt;&lt;/object&gt;&lt;object type=&quot;3&quot; unique_id=&quot;10006&quot;&gt;&lt;property id=&quot;20148&quot; value=&quot;5&quot;/&gt;&lt;property id=&quot;20300&quot; value=&quot;Slide 3&quot;/&gt;&lt;property id=&quot;20307&quot; value=&quot;431&quot;/&gt;&lt;/object&gt;&lt;object type=&quot;3&quot; unique_id=&quot;10007&quot;&gt;&lt;property id=&quot;20148&quot; value=&quot;5&quot;/&gt;&lt;property id=&quot;20300&quot; value=&quot;Slide 4&quot;/&gt;&lt;property id=&quot;20307&quot; value=&quot;432&quot;/&gt;&lt;/object&gt;&lt;object type=&quot;3&quot; unique_id=&quot;10008&quot;&gt;&lt;property id=&quot;20148&quot; value=&quot;5&quot;/&gt;&lt;property id=&quot;20300&quot; value=&quot;Slide 5&quot;/&gt;&lt;property id=&quot;20307&quot; value=&quot;433&quot;/&gt;&lt;/object&gt;&lt;object type=&quot;3&quot; unique_id=&quot;10009&quot;&gt;&lt;property id=&quot;20148&quot; value=&quot;5&quot;/&gt;&lt;property id=&quot;20300&quot; value=&quot;Slide 6&quot;/&gt;&lt;property id=&quot;20307&quot; value=&quot;343&quot;/&gt;&lt;/object&gt;&lt;object type=&quot;3&quot; unique_id=&quot;10010&quot;&gt;&lt;property id=&quot;20148&quot; value=&quot;5&quot;/&gt;&lt;property id=&quot;20300&quot; value=&quot;Slide 7&quot;/&gt;&lt;property id=&quot;20307&quot; value=&quot;434&quot;/&gt;&lt;/object&gt;&lt;object type=&quot;3&quot; unique_id=&quot;10011&quot;&gt;&lt;property id=&quot;20148&quot; value=&quot;5&quot;/&gt;&lt;property id=&quot;20300&quot; value=&quot;Slide 8 - &amp;quot;CHANGING PATHWAYS&amp;#x0D;&amp;#x0A;transfer courses&amp;quot;&quot;/&gt;&lt;property id=&quot;20307&quot; value=&quot;405&quot;/&gt;&lt;/object&gt;&lt;object type=&quot;3&quot; unique_id=&quot;10012&quot;&gt;&lt;property id=&quot;20148&quot; value=&quot;5&quot;/&gt;&lt;property id=&quot;20300&quot; value=&quot;Slide 9 - &amp;quot;PLAN AHEAD… &amp;quot;&quot;/&gt;&lt;property id=&quot;20307&quot; value=&quot;417&quot;/&gt;&lt;/object&gt;&lt;object type=&quot;3&quot; unique_id=&quot;10013&quot;&gt;&lt;property id=&quot;20148&quot; value=&quot;5&quot;/&gt;&lt;property id=&quot;20300&quot; value=&quot;Slide 10 - &amp;quot;PLAN AHEAD… &amp;quot;&quot;/&gt;&lt;property id=&quot;20307&quot; value=&quot;420&quot;/&gt;&lt;/object&gt;&lt;object type=&quot;3&quot; unique_id=&quot;10014&quot;&gt;&lt;property id=&quot;20148&quot; value=&quot;5&quot;/&gt;&lt;property id=&quot;20300&quot; value=&quot;Slide 11 - &amp;quot;PLAN AHEAD… &amp;quot;&quot;/&gt;&lt;property id=&quot;20307&quot; value=&quot;421&quot;/&gt;&lt;/object&gt;&lt;object type=&quot;3&quot; unique_id=&quot;10015&quot;&gt;&lt;property id=&quot;20148&quot; value=&quot;5&quot;/&gt;&lt;property id=&quot;20300&quot; value=&quot;Slide 12&quot;/&gt;&lt;property id=&quot;20307&quot; value=&quot;422&quot;/&gt;&lt;/object&gt;&lt;object type=&quot;3&quot; unique_id=&quot;10016&quot;&gt;&lt;property id=&quot;20148&quot; value=&quot;5&quot;/&gt;&lt;property id=&quot;20300&quot; value=&quot;Slide 13 - &amp;quot;Math Requirements….&amp;#x0D;&amp;#x0A;&amp;#x0D;&amp;#x0A;-&amp;amp;#x09;IMPORTANT to check program requirements for your college/ university program or trade!&amp;#x0D;&amp;#x0A;-&amp;amp;#x09;Op&quot;/&gt;&lt;property id=&quot;20307&quot; value=&quot;410&quot;/&gt;&lt;/object&gt;&lt;object type=&quot;3&quot; unique_id=&quot;10017&quot;&gt;&lt;property id=&quot;20148&quot; value=&quot;5&quot;/&gt;&lt;property id=&quot;20300&quot; value=&quot;Slide 14 - &amp;quot;Making Your Choices: Required Courses&amp;quot;&quot;/&gt;&lt;property id=&quot;20307&quot; value=&quot;438&quot;/&gt;&lt;/object&gt;&lt;object type=&quot;3&quot; unique_id=&quot;10018&quot;&gt;&lt;property id=&quot;20148&quot; value=&quot;5&quot;/&gt;&lt;property id=&quot;20300&quot; value=&quot;Slide 15 - &amp;quot;Elective (Optional) Courses&amp;quot;&quot;/&gt;&lt;property id=&quot;20307&quot; value=&quot;435&quot;/&gt;&lt;/object&gt;&lt;object type=&quot;3&quot; unique_id=&quot;10020&quot;&gt;&lt;property id=&quot;20148&quot; value=&quot;5&quot;/&gt;&lt;property id=&quot;20300&quot; value=&quot;Slide 16 - &amp;quot;Elective (Optional) Courses&amp;quot;&quot;/&gt;&lt;property id=&quot;20307&quot; value=&quot;436&quot;/&gt;&lt;/object&gt;&lt;object type=&quot;3&quot; unique_id=&quot;10021&quot;&gt;&lt;property id=&quot;20148&quot; value=&quot;5&quot;/&gt;&lt;property id=&quot;20300&quot; value=&quot;Slide 19 - &amp;quot;Elective (Optional) Courses&amp;quot;&quot;/&gt;&lt;property id=&quot;20307&quot; value=&quot;439&quot;/&gt;&lt;/object&gt;&lt;object type=&quot;3&quot; unique_id=&quot;10022&quot;&gt;&lt;property id=&quot;20148&quot; value=&quot;5&quot;/&gt;&lt;property id=&quot;20300&quot; value=&quot;Slide 18 - &amp;quot;Elective (Optional) Courses&amp;quot;&quot;/&gt;&lt;property id=&quot;20307&quot; value=&quot;437&quot;/&gt;&lt;/object&gt;&lt;object type=&quot;3&quot; unique_id=&quot;10025&quot;&gt;&lt;property id=&quot;20148&quot; value=&quot;5&quot;/&gt;&lt;property id=&quot;20300&quot; value=&quot;Slide 20 - &amp;quot;Elective (Optional) Courses&amp;quot;&quot;/&gt;&lt;property id=&quot;20307&quot; value=&quot;440&quot;/&gt;&lt;/object&gt;&lt;object type=&quot;3&quot; unique_id=&quot;10026&quot;&gt;&lt;property id=&quot;20148&quot; value=&quot;5&quot;/&gt;&lt;property id=&quot;20300&quot; value=&quot;Slide 17 - &amp;quot;Interdisciplinary Courses&amp;quot;&quot;/&gt;&lt;property id=&quot;20307&quot; value=&quot;429&quot;/&gt;&lt;/object&gt;&lt;object type=&quot;3&quot; unique_id=&quot;10029&quot;&gt;&lt;property id=&quot;20148&quot; value=&quot;5&quot;/&gt;&lt;property id=&quot;20300&quot; value=&quot;Slide 21 - &amp;quot;Let’s Get Started…&amp;quot;&quot;/&gt;&lt;property id=&quot;20307&quot; value=&quot;441&quot;/&gt;&lt;/object&gt;&lt;object type=&quot;3&quot; unique_id=&quot;10030&quot;&gt;&lt;property id=&quot;20148&quot; value=&quot;5&quot;/&gt;&lt;property id=&quot;20300&quot; value=&quot;Slide 22 - &amp;quot;Let’s Get Started…&amp;quot;&quot;/&gt;&lt;property id=&quot;20307&quot; value=&quot;442&quot;/&gt;&lt;/object&gt;&lt;object type=&quot;3&quot; unique_id=&quot;10031&quot;&gt;&lt;property id=&quot;20148&quot; value=&quot;5&quot;/&gt;&lt;property id=&quot;20300&quot; value=&quot;Slide 23 - &amp;quot;DUE DATES&amp;quot;&quot;/&gt;&lt;property id=&quot;20307&quot; value=&quot;443&quot;/&gt;&lt;/object&gt;&lt;object type=&quot;3&quot; unique_id=&quot;10032&quot;&gt;&lt;property id=&quot;20148&quot; value=&quot;5&quot;/&gt;&lt;property id=&quot;20300&quot; value=&quot;Slide 24 - &amp;quot;Course Selections&amp;quot;&quot;/&gt;&lt;property id=&quot;20307&quot; value=&quot;42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hncdsb_powerpoint_presentation_template_20201209" id="{DC6288A3-9F4C-47B0-961D-89AEF471BC6D}" vid="{685D07A9-338A-42CC-9219-C8F10F16B9C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77CC0B23EA594D89E9B1EF0835E3DB" ma:contentTypeVersion="16" ma:contentTypeDescription="Create a new document." ma:contentTypeScope="" ma:versionID="8b3ca03b629f45c9c5ce4b6908c3adf7">
  <xsd:schema xmlns:xsd="http://www.w3.org/2001/XMLSchema" xmlns:xs="http://www.w3.org/2001/XMLSchema" xmlns:p="http://schemas.microsoft.com/office/2006/metadata/properties" xmlns:ns2="dd2225ce-984a-42d3-8f12-96d654057ec0" xmlns:ns3="9dbaf4bd-ff25-40e8-80d2-d55b5ac7aaea" targetNamespace="http://schemas.microsoft.com/office/2006/metadata/properties" ma:root="true" ma:fieldsID="a84eed1cf59862c0594e13bb9d3f2cab" ns2:_="" ns3:_="">
    <xsd:import namespace="dd2225ce-984a-42d3-8f12-96d654057ec0"/>
    <xsd:import namespace="9dbaf4bd-ff25-40e8-80d2-d55b5ac7aa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225ce-984a-42d3-8f12-96d654057e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80eff6f-e721-466e-a938-0f479f639c7a"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baf4bd-ff25-40e8-80d2-d55b5ac7aae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6400efd-9052-47ce-becc-4745dea836a5}" ma:internalName="TaxCatchAll" ma:showField="CatchAllData" ma:web="9dbaf4bd-ff25-40e8-80d2-d55b5ac7aa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2225ce-984a-42d3-8f12-96d654057ec0">
      <Terms xmlns="http://schemas.microsoft.com/office/infopath/2007/PartnerControls"/>
    </lcf76f155ced4ddcb4097134ff3c332f>
    <TaxCatchAll xmlns="9dbaf4bd-ff25-40e8-80d2-d55b5ac7aaea" xsi:nil="true"/>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0D03C5-5265-4B52-9637-A06660B299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225ce-984a-42d3-8f12-96d654057ec0"/>
    <ds:schemaRef ds:uri="9dbaf4bd-ff25-40e8-80d2-d55b5ac7a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527291-2B59-4697-818A-3AEB35498E2A}">
  <ds:schemaRefs>
    <ds:schemaRef ds:uri="http://purl.org/dc/elements/1.1/"/>
    <ds:schemaRef ds:uri="http://purl.org/dc/dcmitype/"/>
    <ds:schemaRef ds:uri="9dbaf4bd-ff25-40e8-80d2-d55b5ac7aaea"/>
    <ds:schemaRef ds:uri="dd2225ce-984a-42d3-8f12-96d654057ec0"/>
    <ds:schemaRef ds:uri="http://purl.org/dc/term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D1C5D573-1556-47AA-BB53-4F5DF42E5FD2}">
  <ds:schemaRefs>
    <ds:schemaRef ds:uri="http://schemas.microsoft.com/office/2006/metadata/longProperties"/>
  </ds:schemaRefs>
</ds:datastoreItem>
</file>

<file path=customXml/itemProps4.xml><?xml version="1.0" encoding="utf-8"?>
<ds:datastoreItem xmlns:ds="http://schemas.openxmlformats.org/officeDocument/2006/customXml" ds:itemID="{1A8704EF-D790-4CF3-B617-CE9FF6BB6D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479</TotalTime>
  <Words>3268</Words>
  <Application>Microsoft Office PowerPoint</Application>
  <PresentationFormat>On-screen Show (4:3)</PresentationFormat>
  <Paragraphs>427</Paragraphs>
  <Slides>41</Slides>
  <Notes>41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Integral</vt:lpstr>
      <vt:lpstr>Office Theme</vt:lpstr>
      <vt:lpstr>Making the transition to grade 10</vt:lpstr>
      <vt:lpstr>Diploma requirements</vt:lpstr>
      <vt:lpstr>Diploma Requirements</vt:lpstr>
      <vt:lpstr>Diploma requirements</vt:lpstr>
      <vt:lpstr>Diploma requirements</vt:lpstr>
      <vt:lpstr>Community Service Hrs</vt:lpstr>
      <vt:lpstr>PowerPoint Presentation</vt:lpstr>
      <vt:lpstr>Community service</vt:lpstr>
      <vt:lpstr>Picking courses for Grade 10</vt:lpstr>
      <vt:lpstr>Shift In Language</vt:lpstr>
      <vt:lpstr>PowerPoint Presentation</vt:lpstr>
      <vt:lpstr>PowerPoint Presentation</vt:lpstr>
      <vt:lpstr>PowerPoint Presentation</vt:lpstr>
      <vt:lpstr>How do I choose the right level?</vt:lpstr>
      <vt:lpstr>How do I choose the right level?</vt:lpstr>
      <vt:lpstr>Making Compulsory choices</vt:lpstr>
      <vt:lpstr>ENGLISH</vt:lpstr>
      <vt:lpstr>MATH</vt:lpstr>
      <vt:lpstr>Mathematics pathways</vt:lpstr>
      <vt:lpstr>PowerPoint Presentation</vt:lpstr>
      <vt:lpstr>Science</vt:lpstr>
      <vt:lpstr>History</vt:lpstr>
      <vt:lpstr>Religion</vt:lpstr>
      <vt:lpstr>Careers/ Civics</vt:lpstr>
      <vt:lpstr>Planning Ahead</vt:lpstr>
      <vt:lpstr> HOW DO I CHOOSE THE RIGHT ELECTIVES??    </vt:lpstr>
      <vt:lpstr>How do I choose the right electives??</vt:lpstr>
      <vt:lpstr>Elective Courses</vt:lpstr>
      <vt:lpstr>Elective Courses</vt:lpstr>
      <vt:lpstr>Elective Courses</vt:lpstr>
      <vt:lpstr>Elective Courses</vt:lpstr>
      <vt:lpstr>Elective Courses</vt:lpstr>
      <vt:lpstr>Elective Courses</vt:lpstr>
      <vt:lpstr>Summer School 2023</vt:lpstr>
      <vt:lpstr>Summer School 2023</vt:lpstr>
      <vt:lpstr>GRADE 9/ 10 Summer school choices</vt:lpstr>
      <vt:lpstr>Due dates</vt:lpstr>
      <vt:lpstr>How do I register?</vt:lpstr>
      <vt:lpstr>ALTERNATE CHOICE</vt:lpstr>
      <vt:lpstr>QUESTIONS /HELP</vt:lpstr>
      <vt:lpstr>How do I register?</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Curriculum</dc:title>
  <dc:creator>Carol Caulderwood</dc:creator>
  <cp:lastModifiedBy>Christine Deconinck-O''Neail</cp:lastModifiedBy>
  <cp:revision>694</cp:revision>
  <cp:lastPrinted>2014-02-10T18:56:32Z</cp:lastPrinted>
  <dcterms:created xsi:type="dcterms:W3CDTF">2000-08-24T17:52:20Z</dcterms:created>
  <dcterms:modified xsi:type="dcterms:W3CDTF">2023-02-13T22:03:59Z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Lenora Burnett</vt:lpwstr>
  </property>
  <property fmtid="{D5CDD505-2E9C-101B-9397-08002B2CF9AE}" pid="3" name="Order">
    <vt:lpwstr>913800.000000000</vt:lpwstr>
  </property>
  <property fmtid="{D5CDD505-2E9C-101B-9397-08002B2CF9AE}" pid="4" name="display_urn:schemas-microsoft-com:office:office#Author">
    <vt:lpwstr>Lenora Burnett</vt:lpwstr>
  </property>
  <property fmtid="{D5CDD505-2E9C-101B-9397-08002B2CF9AE}" pid="5" name="ContentTypeId">
    <vt:lpwstr>0x0101002977CC0B23EA594D89E9B1EF0835E3DB</vt:lpwstr>
  </property>
  <property fmtid="{D5CDD505-2E9C-101B-9397-08002B2CF9AE}" pid="6" name="MediaServiceImageTags">
    <vt:lpwstr/>
  </property>
</Properties>
</file>