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362" r:id="rId4"/>
  </p:sldMasterIdLst>
  <p:notesMasterIdLst>
    <p:notesMasterId r:id="rId43"/>
  </p:notesMasterIdLst>
  <p:handoutMasterIdLst>
    <p:handoutMasterId r:id="rId44"/>
  </p:handoutMasterIdLst>
  <p:sldIdLst>
    <p:sldId id="461" r:id="rId5"/>
    <p:sldId id="324" r:id="rId6"/>
    <p:sldId id="323" r:id="rId7"/>
    <p:sldId id="325" r:id="rId8"/>
    <p:sldId id="315" r:id="rId9"/>
    <p:sldId id="331" r:id="rId10"/>
    <p:sldId id="332" r:id="rId11"/>
    <p:sldId id="438" r:id="rId12"/>
    <p:sldId id="469" r:id="rId13"/>
    <p:sldId id="470" r:id="rId14"/>
    <p:sldId id="462" r:id="rId15"/>
    <p:sldId id="468" r:id="rId16"/>
    <p:sldId id="335" r:id="rId17"/>
    <p:sldId id="286" r:id="rId18"/>
    <p:sldId id="287" r:id="rId19"/>
    <p:sldId id="288" r:id="rId20"/>
    <p:sldId id="453" r:id="rId21"/>
    <p:sldId id="405" r:id="rId22"/>
    <p:sldId id="334" r:id="rId23"/>
    <p:sldId id="435" r:id="rId24"/>
    <p:sldId id="471" r:id="rId25"/>
    <p:sldId id="436" r:id="rId26"/>
    <p:sldId id="472" r:id="rId27"/>
    <p:sldId id="440" r:id="rId28"/>
    <p:sldId id="460" r:id="rId29"/>
    <p:sldId id="437" r:id="rId30"/>
    <p:sldId id="473" r:id="rId31"/>
    <p:sldId id="439" r:id="rId32"/>
    <p:sldId id="313" r:id="rId33"/>
    <p:sldId id="464" r:id="rId34"/>
    <p:sldId id="463" r:id="rId35"/>
    <p:sldId id="456" r:id="rId36"/>
    <p:sldId id="292" r:id="rId37"/>
    <p:sldId id="447" r:id="rId38"/>
    <p:sldId id="441" r:id="rId39"/>
    <p:sldId id="466" r:id="rId40"/>
    <p:sldId id="465" r:id="rId41"/>
    <p:sldId id="467" r:id="rId42"/>
  </p:sldIdLst>
  <p:sldSz cx="9144000" cy="6858000" type="screen4x3"/>
  <p:notesSz cx="7010400" cy="9296400"/>
  <p:custDataLst>
    <p:tags r:id="rId45"/>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66FF33"/>
    <a:srgbClr val="00FF00"/>
    <a:srgbClr val="FF6600"/>
    <a:srgbClr val="33CC33"/>
    <a:srgbClr val="00CCFF"/>
    <a:srgbClr val="99CCFF"/>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429" autoAdjust="0"/>
  </p:normalViewPr>
  <p:slideViewPr>
    <p:cSldViewPr snapToGrid="0">
      <p:cViewPr varScale="1">
        <p:scale>
          <a:sx n="51" d="100"/>
          <a:sy n="51" d="100"/>
        </p:scale>
        <p:origin x="1956" y="78"/>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7"/>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byn Deroo" userId="93fceb0a-0644-4cf4-ad22-d6b3292302e6" providerId="ADAL" clId="{551EA528-DCDD-4AC2-B58E-67930429E584}"/>
    <pc:docChg chg="modSld">
      <pc:chgData name="Robbyn Deroo" userId="93fceb0a-0644-4cf4-ad22-d6b3292302e6" providerId="ADAL" clId="{551EA528-DCDD-4AC2-B58E-67930429E584}" dt="2021-02-11T20:03:00.982" v="11" actId="20577"/>
      <pc:docMkLst>
        <pc:docMk/>
      </pc:docMkLst>
      <pc:sldChg chg="modNotesTx">
        <pc:chgData name="Robbyn Deroo" userId="93fceb0a-0644-4cf4-ad22-d6b3292302e6" providerId="ADAL" clId="{551EA528-DCDD-4AC2-B58E-67930429E584}" dt="2021-02-11T20:02:38.105" v="0" actId="6549"/>
        <pc:sldMkLst>
          <pc:docMk/>
          <pc:sldMk cId="2917958921" sldId="313"/>
        </pc:sldMkLst>
      </pc:sldChg>
      <pc:sldChg chg="modSp mod">
        <pc:chgData name="Robbyn Deroo" userId="93fceb0a-0644-4cf4-ad22-d6b3292302e6" providerId="ADAL" clId="{551EA528-DCDD-4AC2-B58E-67930429E584}" dt="2021-02-11T20:03:00.982" v="11" actId="20577"/>
        <pc:sldMkLst>
          <pc:docMk/>
          <pc:sldMk cId="1357593995" sldId="467"/>
        </pc:sldMkLst>
        <pc:graphicFrameChg chg="modGraphic">
          <ac:chgData name="Robbyn Deroo" userId="93fceb0a-0644-4cf4-ad22-d6b3292302e6" providerId="ADAL" clId="{551EA528-DCDD-4AC2-B58E-67930429E584}" dt="2021-02-11T20:03:00.982" v="11" actId="20577"/>
          <ac:graphicFrameMkLst>
            <pc:docMk/>
            <pc:sldMk cId="1357593995" sldId="467"/>
            <ac:graphicFrameMk id="5" creationId="{FE572B8A-E928-4A17-BF03-8178FD8707B4}"/>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01D79A10-05C0-47C8-BCFF-1DBF65770B9E}"/>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eaLnBrk="0" hangingPunct="0">
              <a:defRPr sz="1200">
                <a:latin typeface="Times New Roman" panose="02020603050405020304" pitchFamily="18" charset="0"/>
                <a:ea typeface="+mn-ea"/>
              </a:defRPr>
            </a:lvl1pPr>
          </a:lstStyle>
          <a:p>
            <a:pPr>
              <a:defRPr/>
            </a:pPr>
            <a:endParaRPr lang="en-US"/>
          </a:p>
        </p:txBody>
      </p:sp>
      <p:sp>
        <p:nvSpPr>
          <p:cNvPr id="61443" name="Rectangle 3">
            <a:extLst>
              <a:ext uri="{FF2B5EF4-FFF2-40B4-BE49-F238E27FC236}">
                <a16:creationId xmlns:a16="http://schemas.microsoft.com/office/drawing/2014/main" id="{B10AF3E9-583E-47D5-B952-54C03725EE4B}"/>
              </a:ext>
            </a:extLst>
          </p:cNvPr>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eaLnBrk="0" hangingPunct="0">
              <a:defRPr sz="1200">
                <a:latin typeface="Times New Roman" panose="02020603050405020304" pitchFamily="18" charset="0"/>
                <a:ea typeface="+mn-ea"/>
              </a:defRPr>
            </a:lvl1pPr>
          </a:lstStyle>
          <a:p>
            <a:pPr>
              <a:defRPr/>
            </a:pPr>
            <a:endParaRPr lang="en-US"/>
          </a:p>
        </p:txBody>
      </p:sp>
      <p:sp>
        <p:nvSpPr>
          <p:cNvPr id="61444" name="Rectangle 4">
            <a:extLst>
              <a:ext uri="{FF2B5EF4-FFF2-40B4-BE49-F238E27FC236}">
                <a16:creationId xmlns:a16="http://schemas.microsoft.com/office/drawing/2014/main" id="{B81845F0-6F49-429D-BA08-522B742590DE}"/>
              </a:ext>
            </a:extLst>
          </p:cNvPr>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eaLnBrk="0" hangingPunct="0">
              <a:defRPr sz="1200">
                <a:latin typeface="Times New Roman" panose="02020603050405020304" pitchFamily="18" charset="0"/>
                <a:ea typeface="+mn-ea"/>
              </a:defRPr>
            </a:lvl1pPr>
          </a:lstStyle>
          <a:p>
            <a:pPr>
              <a:defRPr/>
            </a:pPr>
            <a:endParaRPr lang="en-US"/>
          </a:p>
        </p:txBody>
      </p:sp>
      <p:sp>
        <p:nvSpPr>
          <p:cNvPr id="61445" name="Rectangle 5">
            <a:extLst>
              <a:ext uri="{FF2B5EF4-FFF2-40B4-BE49-F238E27FC236}">
                <a16:creationId xmlns:a16="http://schemas.microsoft.com/office/drawing/2014/main" id="{7EFB4334-C887-4B39-BF53-272E04E71BDB}"/>
              </a:ext>
            </a:extLst>
          </p:cNvPr>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a:defRPr sz="1200"/>
            </a:lvl1pPr>
          </a:lstStyle>
          <a:p>
            <a:fld id="{CB8E9FFE-2626-4522-9AE6-35D86D6CC21D}"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3285904-80C3-4A59-9264-F3695093DBB7}"/>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eaLnBrk="0" hangingPunct="0">
              <a:defRPr sz="1200">
                <a:latin typeface="Times New Roman" panose="02020603050405020304" pitchFamily="18" charset="0"/>
                <a:ea typeface="+mn-ea"/>
              </a:defRPr>
            </a:lvl1pPr>
          </a:lstStyle>
          <a:p>
            <a:pPr>
              <a:defRPr/>
            </a:pPr>
            <a:endParaRPr lang="en-US"/>
          </a:p>
        </p:txBody>
      </p:sp>
      <p:sp>
        <p:nvSpPr>
          <p:cNvPr id="6147" name="Rectangle 3">
            <a:extLst>
              <a:ext uri="{FF2B5EF4-FFF2-40B4-BE49-F238E27FC236}">
                <a16:creationId xmlns:a16="http://schemas.microsoft.com/office/drawing/2014/main" id="{13EF7A76-65C0-4F34-9C6F-38F31CE6A7A0}"/>
              </a:ext>
            </a:extLst>
          </p:cNvPr>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eaLnBrk="0" hangingPunct="0">
              <a:defRPr sz="1200">
                <a:latin typeface="Times New Roman" panose="02020603050405020304" pitchFamily="18" charset="0"/>
                <a:ea typeface="+mn-ea"/>
              </a:defRPr>
            </a:lvl1pPr>
          </a:lstStyle>
          <a:p>
            <a:pPr>
              <a:defRPr/>
            </a:pPr>
            <a:endParaRPr lang="en-US"/>
          </a:p>
        </p:txBody>
      </p:sp>
      <p:sp>
        <p:nvSpPr>
          <p:cNvPr id="6148" name="Rectangle 4">
            <a:extLst>
              <a:ext uri="{FF2B5EF4-FFF2-40B4-BE49-F238E27FC236}">
                <a16:creationId xmlns:a16="http://schemas.microsoft.com/office/drawing/2014/main" id="{7EA2DBF2-C5A7-48B2-96C1-72D318FFE7DA}"/>
              </a:ext>
            </a:extLst>
          </p:cNvPr>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3D54A30B-65CD-4E97-AEAE-6918A6C8BDAD}"/>
              </a:ext>
            </a:extLst>
          </p:cNvPr>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1D88E641-B547-4FE4-90F7-009349F2B330}"/>
              </a:ext>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eaLnBrk="0" hangingPunct="0">
              <a:defRPr sz="1200">
                <a:latin typeface="Times New Roman" panose="02020603050405020304" pitchFamily="18" charset="0"/>
                <a:ea typeface="+mn-ea"/>
              </a:defRPr>
            </a:lvl1pPr>
          </a:lstStyle>
          <a:p>
            <a:pPr>
              <a:defRPr/>
            </a:pPr>
            <a:endParaRPr lang="en-US"/>
          </a:p>
        </p:txBody>
      </p:sp>
      <p:sp>
        <p:nvSpPr>
          <p:cNvPr id="6151" name="Rectangle 7">
            <a:extLst>
              <a:ext uri="{FF2B5EF4-FFF2-40B4-BE49-F238E27FC236}">
                <a16:creationId xmlns:a16="http://schemas.microsoft.com/office/drawing/2014/main" id="{EC44EA1F-8DB5-4D15-95B7-C2AD0687107D}"/>
              </a:ext>
            </a:extLst>
          </p:cNvPr>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a:defRPr sz="1200"/>
            </a:lvl1pPr>
          </a:lstStyle>
          <a:p>
            <a:fld id="{EEE3D3E9-4E88-4395-96AA-0E554407CF0E}"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a:t>Welcome to the Grade 12 Registration presentation.  Please note that this slide show is being recorded and will be available on our website.</a:t>
            </a:r>
            <a:endParaRPr lang="en-CA" altLang="en-US"/>
          </a:p>
          <a:p>
            <a:endParaRPr lang="en-CA"/>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EEE3D3E9-4E88-4395-96AA-0E554407CF0E}" type="slidenum">
              <a:rPr lang="en-US" altLang="en-US" smtClean="0"/>
              <a:pPr/>
              <a:t>1</a:t>
            </a:fld>
            <a:endParaRPr lang="en-US" altLang="en-US"/>
          </a:p>
        </p:txBody>
      </p:sp>
    </p:spTree>
    <p:extLst>
      <p:ext uri="{BB962C8B-B14F-4D97-AF65-F5344CB8AC3E}">
        <p14:creationId xmlns:p14="http://schemas.microsoft.com/office/powerpoint/2010/main" val="2974123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You can take your grade 12 RELIGION course at the open or mixed level</a:t>
            </a:r>
          </a:p>
          <a:p>
            <a:endParaRPr lang="en-CA"/>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EEE3D3E9-4E88-4395-96AA-0E554407CF0E}" type="slidenum">
              <a:rPr lang="en-US" altLang="en-US" smtClean="0"/>
              <a:pPr/>
              <a:t>10</a:t>
            </a:fld>
            <a:endParaRPr lang="en-US" altLang="en-US"/>
          </a:p>
        </p:txBody>
      </p:sp>
    </p:spTree>
    <p:extLst>
      <p:ext uri="{BB962C8B-B14F-4D97-AF65-F5344CB8AC3E}">
        <p14:creationId xmlns:p14="http://schemas.microsoft.com/office/powerpoint/2010/main" val="390375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While a 4</a:t>
            </a:r>
            <a:r>
              <a:rPr lang="en-CA" baseline="30000"/>
              <a:t>th</a:t>
            </a:r>
            <a:r>
              <a:rPr lang="en-CA"/>
              <a:t> math is not required for your </a:t>
            </a:r>
            <a:r>
              <a:rPr lang="en-CA" err="1"/>
              <a:t>OSSD</a:t>
            </a:r>
            <a:r>
              <a:rPr lang="en-CA"/>
              <a:t>, MANY college and university, as well as trades programs will require a grade 12 math credit.   It is very important that you are prepared to take the appropriate math in grade 12</a:t>
            </a:r>
          </a:p>
          <a:p>
            <a:endParaRPr lang="en-CA"/>
          </a:p>
          <a:p>
            <a:r>
              <a:rPr lang="en-CA"/>
              <a:t>Here is a link to the math chart I will show you in the next slide </a:t>
            </a: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EEE3D3E9-4E88-4395-96AA-0E554407CF0E}" type="slidenum">
              <a:rPr lang="en-US" altLang="en-US" smtClean="0"/>
              <a:pPr/>
              <a:t>11</a:t>
            </a:fld>
            <a:endParaRPr lang="en-US" altLang="en-US"/>
          </a:p>
        </p:txBody>
      </p:sp>
    </p:spTree>
    <p:extLst>
      <p:ext uri="{BB962C8B-B14F-4D97-AF65-F5344CB8AC3E}">
        <p14:creationId xmlns:p14="http://schemas.microsoft.com/office/powerpoint/2010/main" val="3246338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Here is a math chart for your reference.  At this stage of the game I would look at the far right column and work backward.  If the program you want requires MDM4U (data), note that you can get there from either the MCF3M or MCR3U course.</a:t>
            </a:r>
          </a:p>
          <a:p>
            <a:endParaRPr lang="en-CA"/>
          </a:p>
          <a:p>
            <a:r>
              <a:rPr lang="en-CA"/>
              <a:t>PLEASE NOTE: If you are interested in a college program that requires MCT4C (math for college technology), this course requires MCF3M as a pre-requisite.  MCF3M and MCT4C are both being offered in summer school </a:t>
            </a:r>
          </a:p>
        </p:txBody>
      </p:sp>
      <p:sp>
        <p:nvSpPr>
          <p:cNvPr id="4" name="Slide Number Placeholder 3"/>
          <p:cNvSpPr>
            <a:spLocks noGrp="1"/>
          </p:cNvSpPr>
          <p:nvPr>
            <p:ph type="sldNum" sz="quarter" idx="5"/>
          </p:nvPr>
        </p:nvSpPr>
        <p:spPr/>
        <p:txBody>
          <a:bodyPr/>
          <a:lstStyle/>
          <a:p>
            <a:fld id="{AF533E96-F078-4B3D-A8F4-F1AF21EBC357}" type="slidenum">
              <a:rPr lang="en-US" smtClean="0"/>
              <a:t>12</a:t>
            </a:fld>
            <a:endParaRPr lang="en-US"/>
          </a:p>
        </p:txBody>
      </p:sp>
    </p:spTree>
    <p:extLst>
      <p:ext uri="{BB962C8B-B14F-4D97-AF65-F5344CB8AC3E}">
        <p14:creationId xmlns:p14="http://schemas.microsoft.com/office/powerpoint/2010/main" val="2515179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The following 3 slides speak to University, College and Apprenticeships.  Please take the time to watch the video linked here.  It is an hour long presentation that was created for grade 11 students and parents.  Feel free to scroll to the post-secondary option that interests you.</a:t>
            </a:r>
          </a:p>
          <a:p>
            <a:endParaRPr lang="en-CA"/>
          </a:p>
        </p:txBody>
      </p:sp>
      <p:sp>
        <p:nvSpPr>
          <p:cNvPr id="4" name="Slide Number Placeholder 3"/>
          <p:cNvSpPr>
            <a:spLocks noGrp="1"/>
          </p:cNvSpPr>
          <p:nvPr>
            <p:ph type="sldNum" sz="quarter" idx="5"/>
          </p:nvPr>
        </p:nvSpPr>
        <p:spPr/>
        <p:txBody>
          <a:bodyPr/>
          <a:lstStyle/>
          <a:p>
            <a:fld id="{AF533E96-F078-4B3D-A8F4-F1AF21EBC357}" type="slidenum">
              <a:rPr lang="en-US" smtClean="0"/>
              <a:t>13</a:t>
            </a:fld>
            <a:endParaRPr lang="en-US"/>
          </a:p>
        </p:txBody>
      </p:sp>
    </p:spTree>
    <p:extLst>
      <p:ext uri="{BB962C8B-B14F-4D97-AF65-F5344CB8AC3E}">
        <p14:creationId xmlns:p14="http://schemas.microsoft.com/office/powerpoint/2010/main" val="1497514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Here is a brief description </a:t>
            </a:r>
          </a:p>
          <a:p>
            <a:r>
              <a:rPr lang="en-CA"/>
              <a:t>University bound students need a min of 6 grade 12 U/M credits.  It is important to check the pre-requisites required for the program you are interested in.</a:t>
            </a:r>
          </a:p>
          <a:p>
            <a:endParaRPr lang="en-CA"/>
          </a:p>
          <a:p>
            <a:r>
              <a:rPr lang="en-CA"/>
              <a:t>Use this link to continue research, to find programs, pre-requisites and cut off averages </a:t>
            </a:r>
          </a:p>
        </p:txBody>
      </p:sp>
      <p:sp>
        <p:nvSpPr>
          <p:cNvPr id="4" name="Slide Number Placeholder 3"/>
          <p:cNvSpPr>
            <a:spLocks noGrp="1"/>
          </p:cNvSpPr>
          <p:nvPr>
            <p:ph type="sldNum" sz="quarter" idx="5"/>
          </p:nvPr>
        </p:nvSpPr>
        <p:spPr/>
        <p:txBody>
          <a:bodyPr/>
          <a:lstStyle/>
          <a:p>
            <a:fld id="{AF533E96-F078-4B3D-A8F4-F1AF21EBC357}" type="slidenum">
              <a:rPr lang="en-US" smtClean="0"/>
              <a:t>14</a:t>
            </a:fld>
            <a:endParaRPr lang="en-US"/>
          </a:p>
        </p:txBody>
      </p:sp>
    </p:spTree>
    <p:extLst>
      <p:ext uri="{BB962C8B-B14F-4D97-AF65-F5344CB8AC3E}">
        <p14:creationId xmlns:p14="http://schemas.microsoft.com/office/powerpoint/2010/main" val="356177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If interested in the trades, again, please watch that video shared on the earlier slide, and use these websites to continue your research.  Most trades will require a grade 12 math, and often recommend grade 12 physics.  We also STRONGLY recommend a high school coop, tech course, as well as business classes.  Remember that on the job hours in a high school coop count toward your apprenticeship hours. </a:t>
            </a:r>
          </a:p>
        </p:txBody>
      </p:sp>
      <p:sp>
        <p:nvSpPr>
          <p:cNvPr id="4" name="Slide Number Placeholder 3"/>
          <p:cNvSpPr>
            <a:spLocks noGrp="1"/>
          </p:cNvSpPr>
          <p:nvPr>
            <p:ph type="sldNum" sz="quarter" idx="5"/>
          </p:nvPr>
        </p:nvSpPr>
        <p:spPr/>
        <p:txBody>
          <a:bodyPr/>
          <a:lstStyle/>
          <a:p>
            <a:fld id="{AF533E96-F078-4B3D-A8F4-F1AF21EBC357}" type="slidenum">
              <a:rPr lang="en-US" smtClean="0"/>
              <a:t>15</a:t>
            </a:fld>
            <a:endParaRPr lang="en-US"/>
          </a:p>
        </p:txBody>
      </p:sp>
    </p:spTree>
    <p:extLst>
      <p:ext uri="{BB962C8B-B14F-4D97-AF65-F5344CB8AC3E}">
        <p14:creationId xmlns:p14="http://schemas.microsoft.com/office/powerpoint/2010/main" val="3683480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College programs also have specific pre-requisites, often courses at both the grade 11 and 12 levels.  Again, please watch the video, and use this website to assist in your research.  Please note that the cut-off average for Highly competitive programs is MUCH higher than 65%.  Do your research!</a:t>
            </a:r>
          </a:p>
        </p:txBody>
      </p:sp>
      <p:sp>
        <p:nvSpPr>
          <p:cNvPr id="4" name="Slide Number Placeholder 3"/>
          <p:cNvSpPr>
            <a:spLocks noGrp="1"/>
          </p:cNvSpPr>
          <p:nvPr>
            <p:ph type="sldNum" sz="quarter" idx="5"/>
          </p:nvPr>
        </p:nvSpPr>
        <p:spPr/>
        <p:txBody>
          <a:bodyPr/>
          <a:lstStyle/>
          <a:p>
            <a:fld id="{AF533E96-F078-4B3D-A8F4-F1AF21EBC357}" type="slidenum">
              <a:rPr lang="en-US" smtClean="0"/>
              <a:t>16</a:t>
            </a:fld>
            <a:endParaRPr lang="en-US"/>
          </a:p>
        </p:txBody>
      </p:sp>
    </p:spTree>
    <p:extLst>
      <p:ext uri="{BB962C8B-B14F-4D97-AF65-F5344CB8AC3E}">
        <p14:creationId xmlns:p14="http://schemas.microsoft.com/office/powerpoint/2010/main" val="2797854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F7B13123-E0BC-4C5B-9160-8B450B177D15}"/>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B63FE017-282B-4D1D-B866-668ED542CD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Typically we would encourage you to visit your top choices of school, but unfortunately with </a:t>
            </a:r>
            <a:r>
              <a:rPr lang="en-US" altLang="en-US" err="1"/>
              <a:t>COVID</a:t>
            </a:r>
            <a:r>
              <a:rPr lang="en-US" altLang="en-US"/>
              <a:t> that is not possible at this time.  In lieu of an on campus visit, we encourage you to take part in the virtual tours that all campus’s are offering.  Join a virtual presentation and/or use the CHAT feature to speak with liaison officers from the college or university you are considering. </a:t>
            </a:r>
            <a:endParaRPr lang="en-CA" altLang="en-US"/>
          </a:p>
        </p:txBody>
      </p:sp>
      <p:sp>
        <p:nvSpPr>
          <p:cNvPr id="46084" name="Slide Number Placeholder 3">
            <a:extLst>
              <a:ext uri="{FF2B5EF4-FFF2-40B4-BE49-F238E27FC236}">
                <a16:creationId xmlns:a16="http://schemas.microsoft.com/office/drawing/2014/main" id="{DA6FF37D-B8EE-4094-99BD-8ADDC01C3F1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53DCFD4-A686-435E-9374-DEB80587A75D}" type="slidenum">
              <a:rPr lang="en-US" altLang="en-US" sz="1200"/>
              <a:pPr/>
              <a:t>17</a:t>
            </a:fld>
            <a:endParaRPr lang="en-US" altLang="en-US" sz="1200"/>
          </a:p>
        </p:txBody>
      </p:sp>
      <p:sp>
        <p:nvSpPr>
          <p:cNvPr id="46085" name="Date Placeholder 1">
            <a:extLst>
              <a:ext uri="{FF2B5EF4-FFF2-40B4-BE49-F238E27FC236}">
                <a16:creationId xmlns:a16="http://schemas.microsoft.com/office/drawing/2014/main" id="{F9739002-8CE3-4FF2-A7EF-ECC7CA603D9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4023904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Read slide </a:t>
            </a: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EEE3D3E9-4E88-4395-96AA-0E554407CF0E}" type="slidenum">
              <a:rPr lang="en-US" altLang="en-US" smtClean="0"/>
              <a:pPr/>
              <a:t>18</a:t>
            </a:fld>
            <a:endParaRPr lang="en-US" altLang="en-US"/>
          </a:p>
        </p:txBody>
      </p:sp>
    </p:spTree>
    <p:extLst>
      <p:ext uri="{BB962C8B-B14F-4D97-AF65-F5344CB8AC3E}">
        <p14:creationId xmlns:p14="http://schemas.microsoft.com/office/powerpoint/2010/main" val="213005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t>I will quickly go through the elective choices you have for grade 12, but know that this information is found on our course guide which is linked here.  Please open this link and go to page 32 to find Holy Trinity course offerings.   You will also find our course offerings on MY blueprint once you log in.   Please note that grade 12 students can choose grade 11 and grade 12 electives.</a:t>
            </a:r>
          </a:p>
          <a:p>
            <a:endParaRPr lang="en-CA"/>
          </a:p>
        </p:txBody>
      </p:sp>
      <p:sp>
        <p:nvSpPr>
          <p:cNvPr id="4" name="Slide Number Placeholder 3"/>
          <p:cNvSpPr>
            <a:spLocks noGrp="1"/>
          </p:cNvSpPr>
          <p:nvPr>
            <p:ph type="sldNum" sz="quarter" idx="5"/>
          </p:nvPr>
        </p:nvSpPr>
        <p:spPr/>
        <p:txBody>
          <a:bodyPr/>
          <a:lstStyle/>
          <a:p>
            <a:fld id="{AF533E96-F078-4B3D-A8F4-F1AF21EBC357}" type="slidenum">
              <a:rPr lang="en-US" smtClean="0"/>
              <a:t>19</a:t>
            </a:fld>
            <a:endParaRPr lang="en-US"/>
          </a:p>
        </p:txBody>
      </p:sp>
    </p:spTree>
    <p:extLst>
      <p:ext uri="{BB962C8B-B14F-4D97-AF65-F5344CB8AC3E}">
        <p14:creationId xmlns:p14="http://schemas.microsoft.com/office/powerpoint/2010/main" val="497493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goal of every high school student is to graduate with an </a:t>
            </a:r>
            <a:r>
              <a:rPr lang="en-US" err="1"/>
              <a:t>OSSD</a:t>
            </a:r>
            <a:r>
              <a:rPr lang="en-US"/>
              <a:t> (Ontario secondary school diploma) or an </a:t>
            </a:r>
            <a:r>
              <a:rPr lang="en-US" err="1"/>
              <a:t>OSSC</a:t>
            </a:r>
            <a:r>
              <a:rPr lang="en-US"/>
              <a:t> (Ontario secondary school certificate).    </a:t>
            </a:r>
          </a:p>
          <a:p>
            <a:r>
              <a:rPr lang="en-US"/>
              <a:t>This link will take you directly to our </a:t>
            </a:r>
            <a:r>
              <a:rPr lang="en-US" err="1"/>
              <a:t>trinitycatholic</a:t>
            </a:r>
            <a:r>
              <a:rPr lang="en-US"/>
              <a:t> webpage where both </a:t>
            </a:r>
            <a:r>
              <a:rPr lang="en-US" err="1"/>
              <a:t>OSSD</a:t>
            </a:r>
            <a:r>
              <a:rPr lang="en-US"/>
              <a:t> and </a:t>
            </a:r>
            <a:r>
              <a:rPr lang="en-US" err="1"/>
              <a:t>OSSC</a:t>
            </a:r>
            <a:r>
              <a:rPr lang="en-US"/>
              <a:t> requirements are outlined </a:t>
            </a:r>
          </a:p>
          <a:p>
            <a:endParaRPr lang="en-US"/>
          </a:p>
          <a:p>
            <a:r>
              <a:rPr lang="en-US"/>
              <a:t>We will follow this link now</a:t>
            </a:r>
          </a:p>
        </p:txBody>
      </p:sp>
      <p:sp>
        <p:nvSpPr>
          <p:cNvPr id="4" name="Slide Number Placeholder 3"/>
          <p:cNvSpPr>
            <a:spLocks noGrp="1"/>
          </p:cNvSpPr>
          <p:nvPr>
            <p:ph type="sldNum" sz="quarter" idx="5"/>
          </p:nvPr>
        </p:nvSpPr>
        <p:spPr/>
        <p:txBody>
          <a:bodyPr/>
          <a:lstStyle/>
          <a:p>
            <a:fld id="{AF533E96-F078-4B3D-A8F4-F1AF21EBC357}" type="slidenum">
              <a:rPr lang="en-US" smtClean="0"/>
              <a:t>2</a:t>
            </a:fld>
            <a:endParaRPr lang="en-US"/>
          </a:p>
        </p:txBody>
      </p:sp>
    </p:spTree>
    <p:extLst>
      <p:ext uri="{BB962C8B-B14F-4D97-AF65-F5344CB8AC3E}">
        <p14:creationId xmlns:p14="http://schemas.microsoft.com/office/powerpoint/2010/main" val="159257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8EADA9A3-7D7F-4243-B529-B44D7A7587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59C650D-82DF-4267-9595-9DD7018A078C}" type="slidenum">
              <a:rPr lang="en-US" altLang="en-US" sz="1200"/>
              <a:pPr/>
              <a:t>20</a:t>
            </a:fld>
            <a:endParaRPr lang="en-US" altLang="en-US" sz="1200"/>
          </a:p>
        </p:txBody>
      </p:sp>
      <p:sp>
        <p:nvSpPr>
          <p:cNvPr id="26627" name="Rectangle 2">
            <a:extLst>
              <a:ext uri="{FF2B5EF4-FFF2-40B4-BE49-F238E27FC236}">
                <a16:creationId xmlns:a16="http://schemas.microsoft.com/office/drawing/2014/main" id="{93244B5E-88B0-4521-92F5-20ADD8E0D217}"/>
              </a:ext>
            </a:extLst>
          </p:cNvPr>
          <p:cNvSpPr>
            <a:spLocks noGrp="1" noRot="1" noChangeAspect="1" noChangeArrowheads="1" noTextEdit="1"/>
          </p:cNvSpPr>
          <p:nvPr>
            <p:ph type="sldImg"/>
          </p:nvPr>
        </p:nvSpPr>
        <p:spPr>
          <a:xfrm>
            <a:off x="1182688" y="696913"/>
            <a:ext cx="4648200" cy="3486150"/>
          </a:xfrm>
          <a:ln/>
        </p:spPr>
      </p:sp>
      <p:sp>
        <p:nvSpPr>
          <p:cNvPr id="26628" name="Rectangle 3">
            <a:extLst>
              <a:ext uri="{FF2B5EF4-FFF2-40B4-BE49-F238E27FC236}">
                <a16:creationId xmlns:a16="http://schemas.microsoft.com/office/drawing/2014/main" id="{A39258B1-FAAA-4CDF-9B2B-ACA54A38B12A}"/>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Elective courses in the arts include :</a:t>
            </a:r>
          </a:p>
        </p:txBody>
      </p:sp>
      <p:sp>
        <p:nvSpPr>
          <p:cNvPr id="26629" name="Date Placeholder 1">
            <a:extLst>
              <a:ext uri="{FF2B5EF4-FFF2-40B4-BE49-F238E27FC236}">
                <a16:creationId xmlns:a16="http://schemas.microsoft.com/office/drawing/2014/main" id="{5A7CBF4E-AD91-4464-8DE0-5F5A4F52F9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8EADA9A3-7D7F-4243-B529-B44D7A7587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59C650D-82DF-4267-9595-9DD7018A078C}" type="slidenum">
              <a:rPr lang="en-US" altLang="en-US" sz="1200"/>
              <a:pPr/>
              <a:t>21</a:t>
            </a:fld>
            <a:endParaRPr lang="en-US" altLang="en-US" sz="1200"/>
          </a:p>
        </p:txBody>
      </p:sp>
      <p:sp>
        <p:nvSpPr>
          <p:cNvPr id="26627" name="Rectangle 2">
            <a:extLst>
              <a:ext uri="{FF2B5EF4-FFF2-40B4-BE49-F238E27FC236}">
                <a16:creationId xmlns:a16="http://schemas.microsoft.com/office/drawing/2014/main" id="{93244B5E-88B0-4521-92F5-20ADD8E0D217}"/>
              </a:ext>
            </a:extLst>
          </p:cNvPr>
          <p:cNvSpPr>
            <a:spLocks noGrp="1" noRot="1" noChangeAspect="1" noChangeArrowheads="1" noTextEdit="1"/>
          </p:cNvSpPr>
          <p:nvPr>
            <p:ph type="sldImg"/>
          </p:nvPr>
        </p:nvSpPr>
        <p:spPr>
          <a:xfrm>
            <a:off x="1182688" y="696913"/>
            <a:ext cx="4648200" cy="3486150"/>
          </a:xfrm>
          <a:ln/>
        </p:spPr>
      </p:sp>
      <p:sp>
        <p:nvSpPr>
          <p:cNvPr id="26628" name="Rectangle 3">
            <a:extLst>
              <a:ext uri="{FF2B5EF4-FFF2-40B4-BE49-F238E27FC236}">
                <a16:creationId xmlns:a16="http://schemas.microsoft.com/office/drawing/2014/main" id="{A39258B1-FAAA-4CDF-9B2B-ACA54A38B12A}"/>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Elective courses in business include: </a:t>
            </a:r>
          </a:p>
        </p:txBody>
      </p:sp>
      <p:sp>
        <p:nvSpPr>
          <p:cNvPr id="26629" name="Date Placeholder 1">
            <a:extLst>
              <a:ext uri="{FF2B5EF4-FFF2-40B4-BE49-F238E27FC236}">
                <a16:creationId xmlns:a16="http://schemas.microsoft.com/office/drawing/2014/main" id="{5A7CBF4E-AD91-4464-8DE0-5F5A4F52F9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2652618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279E4610-9F14-4712-A965-0B8872C753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16F324A3-1134-45F3-866B-F10FC85A79A6}" type="slidenum">
              <a:rPr lang="en-US" altLang="en-US" sz="1200"/>
              <a:pPr/>
              <a:t>22</a:t>
            </a:fld>
            <a:endParaRPr lang="en-US" altLang="en-US" sz="1200"/>
          </a:p>
        </p:txBody>
      </p:sp>
      <p:sp>
        <p:nvSpPr>
          <p:cNvPr id="28675" name="Rectangle 2">
            <a:extLst>
              <a:ext uri="{FF2B5EF4-FFF2-40B4-BE49-F238E27FC236}">
                <a16:creationId xmlns:a16="http://schemas.microsoft.com/office/drawing/2014/main" id="{8ECB2E79-C14A-4704-8F30-94748C6B6ADD}"/>
              </a:ext>
            </a:extLst>
          </p:cNvPr>
          <p:cNvSpPr>
            <a:spLocks noGrp="1" noRot="1" noChangeAspect="1" noChangeArrowheads="1" noTextEdit="1"/>
          </p:cNvSpPr>
          <p:nvPr>
            <p:ph type="sldImg"/>
          </p:nvPr>
        </p:nvSpPr>
        <p:spPr>
          <a:xfrm>
            <a:off x="1182688" y="696913"/>
            <a:ext cx="4648200" cy="3486150"/>
          </a:xfrm>
          <a:ln/>
        </p:spPr>
      </p:sp>
      <p:sp>
        <p:nvSpPr>
          <p:cNvPr id="28676" name="Rectangle 3">
            <a:extLst>
              <a:ext uri="{FF2B5EF4-FFF2-40B4-BE49-F238E27FC236}">
                <a16:creationId xmlns:a16="http://schemas.microsoft.com/office/drawing/2014/main" id="{946BBEF5-2EE4-4F0A-9763-8A0D478E9290}"/>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Elective courses in </a:t>
            </a:r>
            <a:r>
              <a:rPr lang="en-US" altLang="en-US" err="1"/>
              <a:t>cdn</a:t>
            </a:r>
            <a:r>
              <a:rPr lang="en-US" altLang="en-US"/>
              <a:t> and world studies include: </a:t>
            </a:r>
          </a:p>
        </p:txBody>
      </p:sp>
      <p:sp>
        <p:nvSpPr>
          <p:cNvPr id="28677" name="Date Placeholder 1">
            <a:extLst>
              <a:ext uri="{FF2B5EF4-FFF2-40B4-BE49-F238E27FC236}">
                <a16:creationId xmlns:a16="http://schemas.microsoft.com/office/drawing/2014/main" id="{8B12C5A1-72E7-4786-8D92-CDC50BE9E89B}"/>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279E4610-9F14-4712-A965-0B8872C753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16F324A3-1134-45F3-866B-F10FC85A79A6}" type="slidenum">
              <a:rPr lang="en-US" altLang="en-US" sz="1200"/>
              <a:pPr/>
              <a:t>23</a:t>
            </a:fld>
            <a:endParaRPr lang="en-US" altLang="en-US" sz="1200"/>
          </a:p>
        </p:txBody>
      </p:sp>
      <p:sp>
        <p:nvSpPr>
          <p:cNvPr id="28675" name="Rectangle 2">
            <a:extLst>
              <a:ext uri="{FF2B5EF4-FFF2-40B4-BE49-F238E27FC236}">
                <a16:creationId xmlns:a16="http://schemas.microsoft.com/office/drawing/2014/main" id="{8ECB2E79-C14A-4704-8F30-94748C6B6ADD}"/>
              </a:ext>
            </a:extLst>
          </p:cNvPr>
          <p:cNvSpPr>
            <a:spLocks noGrp="1" noRot="1" noChangeAspect="1" noChangeArrowheads="1" noTextEdit="1"/>
          </p:cNvSpPr>
          <p:nvPr>
            <p:ph type="sldImg"/>
          </p:nvPr>
        </p:nvSpPr>
        <p:spPr>
          <a:xfrm>
            <a:off x="1182688" y="696913"/>
            <a:ext cx="4648200" cy="3486150"/>
          </a:xfrm>
          <a:ln/>
        </p:spPr>
      </p:sp>
      <p:sp>
        <p:nvSpPr>
          <p:cNvPr id="28676" name="Rectangle 3">
            <a:extLst>
              <a:ext uri="{FF2B5EF4-FFF2-40B4-BE49-F238E27FC236}">
                <a16:creationId xmlns:a16="http://schemas.microsoft.com/office/drawing/2014/main" id="{946BBEF5-2EE4-4F0A-9763-8A0D478E9290}"/>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677" name="Date Placeholder 1">
            <a:extLst>
              <a:ext uri="{FF2B5EF4-FFF2-40B4-BE49-F238E27FC236}">
                <a16:creationId xmlns:a16="http://schemas.microsoft.com/office/drawing/2014/main" id="{8B12C5A1-72E7-4786-8D92-CDC50BE9E89B}"/>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1901393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D1B653BE-B55E-4EEC-9277-42D9FA13D7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232E462-ECDA-4E69-BDE5-1B64530A2E5E}" type="slidenum">
              <a:rPr lang="en-US" altLang="en-US" sz="1200"/>
              <a:pPr/>
              <a:t>24</a:t>
            </a:fld>
            <a:endParaRPr lang="en-US" altLang="en-US" sz="1200"/>
          </a:p>
        </p:txBody>
      </p:sp>
      <p:sp>
        <p:nvSpPr>
          <p:cNvPr id="35843" name="Rectangle 2">
            <a:extLst>
              <a:ext uri="{FF2B5EF4-FFF2-40B4-BE49-F238E27FC236}">
                <a16:creationId xmlns:a16="http://schemas.microsoft.com/office/drawing/2014/main" id="{84315CDF-42D4-45E4-8140-5CD56FC4CD03}"/>
              </a:ext>
            </a:extLst>
          </p:cNvPr>
          <p:cNvSpPr>
            <a:spLocks noGrp="1" noRot="1" noChangeAspect="1" noChangeArrowheads="1" noTextEdit="1"/>
          </p:cNvSpPr>
          <p:nvPr>
            <p:ph type="sldImg"/>
          </p:nvPr>
        </p:nvSpPr>
        <p:spPr>
          <a:xfrm>
            <a:off x="1182688" y="696913"/>
            <a:ext cx="4648200" cy="3486150"/>
          </a:xfrm>
          <a:ln/>
        </p:spPr>
      </p:sp>
      <p:sp>
        <p:nvSpPr>
          <p:cNvPr id="35844" name="Rectangle 3">
            <a:extLst>
              <a:ext uri="{FF2B5EF4-FFF2-40B4-BE49-F238E27FC236}">
                <a16:creationId xmlns:a16="http://schemas.microsoft.com/office/drawing/2014/main" id="{BC2FA399-622B-4FFA-B4E0-814F5EAC5B1F}"/>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Elective </a:t>
            </a:r>
            <a:r>
              <a:rPr lang="en-US" altLang="en-US" err="1"/>
              <a:t>coruses</a:t>
            </a:r>
            <a:r>
              <a:rPr lang="en-US" altLang="en-US"/>
              <a:t> in modern languages and English include: </a:t>
            </a:r>
          </a:p>
        </p:txBody>
      </p:sp>
      <p:sp>
        <p:nvSpPr>
          <p:cNvPr id="35845" name="Date Placeholder 1">
            <a:extLst>
              <a:ext uri="{FF2B5EF4-FFF2-40B4-BE49-F238E27FC236}">
                <a16:creationId xmlns:a16="http://schemas.microsoft.com/office/drawing/2014/main" id="{E22DAC9A-0F52-444E-955F-D04A58247E13}"/>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Electives in </a:t>
            </a:r>
            <a:r>
              <a:rPr lang="en-CA" err="1"/>
              <a:t>physed</a:t>
            </a:r>
            <a:r>
              <a:rPr lang="en-CA"/>
              <a:t> include: </a:t>
            </a: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EEE3D3E9-4E88-4395-96AA-0E554407CF0E}" type="slidenum">
              <a:rPr lang="en-US" altLang="en-US" smtClean="0"/>
              <a:pPr/>
              <a:t>25</a:t>
            </a:fld>
            <a:endParaRPr lang="en-US" altLang="en-US"/>
          </a:p>
        </p:txBody>
      </p:sp>
    </p:spTree>
    <p:extLst>
      <p:ext uri="{BB962C8B-B14F-4D97-AF65-F5344CB8AC3E}">
        <p14:creationId xmlns:p14="http://schemas.microsoft.com/office/powerpoint/2010/main" val="143268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2F4617B5-193E-46C9-86EF-5FE4396BFD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3B73620-68E9-44E9-843F-84BCC0604FD9}" type="slidenum">
              <a:rPr lang="en-US" altLang="en-US" sz="1200"/>
              <a:pPr/>
              <a:t>26</a:t>
            </a:fld>
            <a:endParaRPr lang="en-US" altLang="en-US" sz="1200"/>
          </a:p>
        </p:txBody>
      </p:sp>
      <p:sp>
        <p:nvSpPr>
          <p:cNvPr id="31747" name="Rectangle 2">
            <a:extLst>
              <a:ext uri="{FF2B5EF4-FFF2-40B4-BE49-F238E27FC236}">
                <a16:creationId xmlns:a16="http://schemas.microsoft.com/office/drawing/2014/main" id="{E846793A-AF93-4B60-807F-F0D46FFBFF6B}"/>
              </a:ext>
            </a:extLst>
          </p:cNvPr>
          <p:cNvSpPr>
            <a:spLocks noGrp="1" noRot="1" noChangeAspect="1" noChangeArrowheads="1" noTextEdit="1"/>
          </p:cNvSpPr>
          <p:nvPr>
            <p:ph type="sldImg"/>
          </p:nvPr>
        </p:nvSpPr>
        <p:spPr>
          <a:xfrm>
            <a:off x="1182688" y="696913"/>
            <a:ext cx="4648200" cy="3486150"/>
          </a:xfrm>
          <a:ln/>
        </p:spPr>
      </p:sp>
      <p:sp>
        <p:nvSpPr>
          <p:cNvPr id="31748" name="Rectangle 3">
            <a:extLst>
              <a:ext uri="{FF2B5EF4-FFF2-40B4-BE49-F238E27FC236}">
                <a16:creationId xmlns:a16="http://schemas.microsoft.com/office/drawing/2014/main" id="{FD669B2A-8051-4EEC-AFDB-43E00EB49907}"/>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Electives in science include: </a:t>
            </a:r>
          </a:p>
        </p:txBody>
      </p:sp>
      <p:sp>
        <p:nvSpPr>
          <p:cNvPr id="31749" name="Date Placeholder 1">
            <a:extLst>
              <a:ext uri="{FF2B5EF4-FFF2-40B4-BE49-F238E27FC236}">
                <a16:creationId xmlns:a16="http://schemas.microsoft.com/office/drawing/2014/main" id="{6D020736-B1EF-47FF-98FA-C7FE9EA101B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2F4617B5-193E-46C9-86EF-5FE4396BFD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3B73620-68E9-44E9-843F-84BCC0604FD9}" type="slidenum">
              <a:rPr lang="en-US" altLang="en-US" sz="1200"/>
              <a:pPr/>
              <a:t>27</a:t>
            </a:fld>
            <a:endParaRPr lang="en-US" altLang="en-US" sz="1200"/>
          </a:p>
        </p:txBody>
      </p:sp>
      <p:sp>
        <p:nvSpPr>
          <p:cNvPr id="31747" name="Rectangle 2">
            <a:extLst>
              <a:ext uri="{FF2B5EF4-FFF2-40B4-BE49-F238E27FC236}">
                <a16:creationId xmlns:a16="http://schemas.microsoft.com/office/drawing/2014/main" id="{E846793A-AF93-4B60-807F-F0D46FFBFF6B}"/>
              </a:ext>
            </a:extLst>
          </p:cNvPr>
          <p:cNvSpPr>
            <a:spLocks noGrp="1" noRot="1" noChangeAspect="1" noChangeArrowheads="1" noTextEdit="1"/>
          </p:cNvSpPr>
          <p:nvPr>
            <p:ph type="sldImg"/>
          </p:nvPr>
        </p:nvSpPr>
        <p:spPr>
          <a:xfrm>
            <a:off x="1182688" y="696913"/>
            <a:ext cx="4648200" cy="3486150"/>
          </a:xfrm>
          <a:ln/>
        </p:spPr>
      </p:sp>
      <p:sp>
        <p:nvSpPr>
          <p:cNvPr id="31748" name="Rectangle 3">
            <a:extLst>
              <a:ext uri="{FF2B5EF4-FFF2-40B4-BE49-F238E27FC236}">
                <a16:creationId xmlns:a16="http://schemas.microsoft.com/office/drawing/2014/main" id="{FD669B2A-8051-4EEC-AFDB-43E00EB49907}"/>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749" name="Date Placeholder 1">
            <a:extLst>
              <a:ext uri="{FF2B5EF4-FFF2-40B4-BE49-F238E27FC236}">
                <a16:creationId xmlns:a16="http://schemas.microsoft.com/office/drawing/2014/main" id="{6D020736-B1EF-47FF-98FA-C7FE9EA101B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591070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EAFC4EEA-327A-43B5-BDE2-ADDBB26F3A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4A9181F-D239-4B12-915C-79DAF81A55A8}" type="slidenum">
              <a:rPr lang="en-US" altLang="en-US" sz="1200"/>
              <a:pPr/>
              <a:t>28</a:t>
            </a:fld>
            <a:endParaRPr lang="en-US" altLang="en-US" sz="1200"/>
          </a:p>
        </p:txBody>
      </p:sp>
      <p:sp>
        <p:nvSpPr>
          <p:cNvPr id="33795" name="Rectangle 2">
            <a:extLst>
              <a:ext uri="{FF2B5EF4-FFF2-40B4-BE49-F238E27FC236}">
                <a16:creationId xmlns:a16="http://schemas.microsoft.com/office/drawing/2014/main" id="{6C0290B0-959A-45BE-8E33-C7BCA458BC07}"/>
              </a:ext>
            </a:extLst>
          </p:cNvPr>
          <p:cNvSpPr>
            <a:spLocks noGrp="1" noRot="1" noChangeAspect="1" noChangeArrowheads="1" noTextEdit="1"/>
          </p:cNvSpPr>
          <p:nvPr>
            <p:ph type="sldImg"/>
          </p:nvPr>
        </p:nvSpPr>
        <p:spPr>
          <a:xfrm>
            <a:off x="1182688" y="696913"/>
            <a:ext cx="4648200" cy="3486150"/>
          </a:xfrm>
          <a:ln/>
        </p:spPr>
      </p:sp>
      <p:sp>
        <p:nvSpPr>
          <p:cNvPr id="33796" name="Rectangle 3">
            <a:extLst>
              <a:ext uri="{FF2B5EF4-FFF2-40B4-BE49-F238E27FC236}">
                <a16:creationId xmlns:a16="http://schemas.microsoft.com/office/drawing/2014/main" id="{471894C2-EA2C-47D2-BC02-F446A64AAA2C}"/>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err="1"/>
              <a:t>Electicve</a:t>
            </a:r>
            <a:r>
              <a:rPr lang="en-US" altLang="en-US"/>
              <a:t> in technology include </a:t>
            </a:r>
          </a:p>
        </p:txBody>
      </p:sp>
      <p:sp>
        <p:nvSpPr>
          <p:cNvPr id="33797" name="Date Placeholder 1">
            <a:extLst>
              <a:ext uri="{FF2B5EF4-FFF2-40B4-BE49-F238E27FC236}">
                <a16:creationId xmlns:a16="http://schemas.microsoft.com/office/drawing/2014/main" id="{8594086B-D409-416F-AF53-C98A0D8F9506}"/>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summer </a:t>
            </a:r>
            <a:r>
              <a:rPr lang="en-US" dirty="0" err="1"/>
              <a:t>BHN</a:t>
            </a:r>
            <a:r>
              <a:rPr lang="en-US" dirty="0"/>
              <a:t> will be offering a number of summer school courses.   You will register for summer school using my blueprint.  We strongly advice you to register for summer school before completing your Grade 12 registration</a:t>
            </a:r>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29</a:t>
            </a:fld>
            <a:endParaRPr lang="en-US"/>
          </a:p>
        </p:txBody>
      </p:sp>
    </p:spTree>
    <p:extLst>
      <p:ext uri="{BB962C8B-B14F-4D97-AF65-F5344CB8AC3E}">
        <p14:creationId xmlns:p14="http://schemas.microsoft.com/office/powerpoint/2010/main" val="944442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gone over these requirements with you each year, and hopefully you have completed the majority of your compulsory credits.  You will be receiving your report card in the mail shortly, you can use the course accumulation sheet on the back of the report card to help identify any compulsory credit you may still require. </a:t>
            </a:r>
          </a:p>
          <a:p>
            <a:endParaRPr lang="en-US"/>
          </a:p>
          <a:p>
            <a:r>
              <a:rPr lang="en-US"/>
              <a:t>Catholic Secondary School Diploma Requirements include 4 things</a:t>
            </a:r>
          </a:p>
          <a:p>
            <a:r>
              <a:rPr lang="en-US"/>
              <a:t>1. 30 credits, 18 of which are compulsory</a:t>
            </a:r>
          </a:p>
          <a:p>
            <a:r>
              <a:rPr lang="en-US"/>
              <a:t>2. As well as religion credits, a literacy component and community hours which I will explain in the next slide</a:t>
            </a:r>
          </a:p>
        </p:txBody>
      </p:sp>
      <p:sp>
        <p:nvSpPr>
          <p:cNvPr id="4" name="Slide Number Placeholder 3"/>
          <p:cNvSpPr>
            <a:spLocks noGrp="1"/>
          </p:cNvSpPr>
          <p:nvPr>
            <p:ph type="sldNum" sz="quarter" idx="5"/>
          </p:nvPr>
        </p:nvSpPr>
        <p:spPr/>
        <p:txBody>
          <a:bodyPr/>
          <a:lstStyle/>
          <a:p>
            <a:fld id="{AF533E96-F078-4B3D-A8F4-F1AF21EBC357}" type="slidenum">
              <a:rPr lang="en-US" smtClean="0"/>
              <a:t>3</a:t>
            </a:fld>
            <a:endParaRPr lang="en-US"/>
          </a:p>
        </p:txBody>
      </p:sp>
    </p:spTree>
    <p:extLst>
      <p:ext uri="{BB962C8B-B14F-4D97-AF65-F5344CB8AC3E}">
        <p14:creationId xmlns:p14="http://schemas.microsoft.com/office/powerpoint/2010/main" val="27398238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Here are the grade 12 courses offered in summer school </a:t>
            </a: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EEE3D3E9-4E88-4395-96AA-0E554407CF0E}" type="slidenum">
              <a:rPr lang="en-US" altLang="en-US" smtClean="0"/>
              <a:pPr/>
              <a:t>30</a:t>
            </a:fld>
            <a:endParaRPr lang="en-US" altLang="en-US"/>
          </a:p>
        </p:txBody>
      </p:sp>
    </p:spTree>
    <p:extLst>
      <p:ext uri="{BB962C8B-B14F-4D97-AF65-F5344CB8AC3E}">
        <p14:creationId xmlns:p14="http://schemas.microsoft.com/office/powerpoint/2010/main" val="11248883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If you are enrolled in a </a:t>
            </a:r>
            <a:r>
              <a:rPr lang="en-CA" err="1"/>
              <a:t>SHSM</a:t>
            </a:r>
            <a:r>
              <a:rPr lang="en-CA"/>
              <a:t> it is important that you register to take all of the sector specific required courses, as well as the double credit coop if you haven’t done so already.  If you are struggling to fit it all in, please consider a summer school coop.  Speak to your guidance counsellor if you need help.  The link provided will take you to the </a:t>
            </a:r>
            <a:r>
              <a:rPr lang="en-CA" err="1"/>
              <a:t>SHSM</a:t>
            </a:r>
            <a:r>
              <a:rPr lang="en-CA"/>
              <a:t> page on our website. </a:t>
            </a: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EEE3D3E9-4E88-4395-96AA-0E554407CF0E}" type="slidenum">
              <a:rPr lang="en-US" altLang="en-US" smtClean="0"/>
              <a:pPr/>
              <a:t>32</a:t>
            </a:fld>
            <a:endParaRPr lang="en-US" altLang="en-US"/>
          </a:p>
        </p:txBody>
      </p:sp>
    </p:spTree>
    <p:extLst>
      <p:ext uri="{BB962C8B-B14F-4D97-AF65-F5344CB8AC3E}">
        <p14:creationId xmlns:p14="http://schemas.microsoft.com/office/powerpoint/2010/main" val="14637261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103925-87A5-4205-AFCD-38B4B85FF871}" type="slidenum">
              <a:rPr lang="en-US"/>
              <a:pPr/>
              <a:t>33</a:t>
            </a:fld>
            <a:endParaRPr lang="en-US"/>
          </a:p>
        </p:txBody>
      </p:sp>
      <p:sp>
        <p:nvSpPr>
          <p:cNvPr id="273410" name="Rectangle 2"/>
          <p:cNvSpPr>
            <a:spLocks noGrp="1" noRot="1" noChangeAspect="1" noChangeArrowheads="1" noTextEdit="1"/>
          </p:cNvSpPr>
          <p:nvPr>
            <p:ph type="sldImg"/>
          </p:nvPr>
        </p:nvSpPr>
        <p:spPr>
          <a:xfrm>
            <a:off x="1371600" y="1143000"/>
            <a:ext cx="4114800" cy="3086100"/>
          </a:xfrm>
          <a:ln/>
        </p:spPr>
      </p:sp>
      <p:sp>
        <p:nvSpPr>
          <p:cNvPr id="273411" name="Rectangle 3"/>
          <p:cNvSpPr>
            <a:spLocks noGrp="1" noChangeArrowheads="1"/>
          </p:cNvSpPr>
          <p:nvPr>
            <p:ph type="body" idx="1"/>
          </p:nvPr>
        </p:nvSpPr>
        <p:spPr/>
        <p:txBody>
          <a:bodyPr/>
          <a:lstStyle/>
          <a:p>
            <a:pPr>
              <a:spcBef>
                <a:spcPct val="0"/>
              </a:spcBef>
              <a:buFontTx/>
              <a:buChar char="•"/>
            </a:pPr>
            <a:r>
              <a:rPr lang="en-US"/>
              <a:t>Holy Trinity offers </a:t>
            </a:r>
            <a:r>
              <a:rPr lang="en-US" err="1"/>
              <a:t>SHSM</a:t>
            </a:r>
            <a:r>
              <a:rPr lang="en-US"/>
              <a:t> in the following disciplines: </a:t>
            </a:r>
          </a:p>
          <a:p>
            <a:pPr>
              <a:spcBef>
                <a:spcPct val="0"/>
              </a:spcBef>
              <a:buFontTx/>
              <a:buChar char="•"/>
            </a:pPr>
            <a:r>
              <a:rPr lang="en-US"/>
              <a:t>List them</a:t>
            </a:r>
          </a:p>
          <a:p>
            <a:pPr>
              <a:spcBef>
                <a:spcPct val="0"/>
              </a:spcBef>
              <a:buFontTx/>
              <a:buChar char="•"/>
            </a:pPr>
            <a:r>
              <a:rPr lang="en-US"/>
              <a:t>If you are dedicated to a career path in any of these areas, please follow the link provided to learn more information</a:t>
            </a:r>
          </a:p>
          <a:p>
            <a:pPr>
              <a:spcBef>
                <a:spcPct val="0"/>
              </a:spcBef>
              <a:buFontTx/>
              <a:buChar char="•"/>
            </a:pPr>
            <a:endParaRPr lang="en-US"/>
          </a:p>
        </p:txBody>
      </p:sp>
    </p:spTree>
    <p:extLst>
      <p:ext uri="{BB962C8B-B14F-4D97-AF65-F5344CB8AC3E}">
        <p14:creationId xmlns:p14="http://schemas.microsoft.com/office/powerpoint/2010/main" val="28973590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EEE3D3E9-4E88-4395-96AA-0E554407CF0E}" type="slidenum">
              <a:rPr lang="en-US" altLang="en-US" smtClean="0"/>
              <a:pPr/>
              <a:t>34</a:t>
            </a:fld>
            <a:endParaRPr lang="en-US" altLang="en-US"/>
          </a:p>
        </p:txBody>
      </p:sp>
    </p:spTree>
    <p:extLst>
      <p:ext uri="{BB962C8B-B14F-4D97-AF65-F5344CB8AC3E}">
        <p14:creationId xmlns:p14="http://schemas.microsoft.com/office/powerpoint/2010/main" val="20705971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Once again we will be using my blueprint to register for your courses.</a:t>
            </a:r>
          </a:p>
          <a:p>
            <a:r>
              <a:rPr lang="en-CA"/>
              <a:t>If you plan to take summer school, be sure to complete the summer school registration on my blueprint first.</a:t>
            </a:r>
          </a:p>
          <a:p>
            <a:r>
              <a:rPr lang="en-CA"/>
              <a:t>Remember that a parent’s signature is required</a:t>
            </a:r>
          </a:p>
          <a:p>
            <a:r>
              <a:rPr lang="en-CA"/>
              <a:t>And once you hit submit, your course selections are locked in!</a:t>
            </a:r>
          </a:p>
          <a:p>
            <a:endParaRPr lang="en-CA"/>
          </a:p>
          <a:p>
            <a:r>
              <a:rPr lang="en-CA"/>
              <a:t>Please note that following this presentation Ms. Aitken will be sharing a short HOW TO REGISTER on MY BLUEPRINT reminder video for you.  This video can be found on our school website under the guidance tab.</a:t>
            </a: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EEE3D3E9-4E88-4395-96AA-0E554407CF0E}" type="slidenum">
              <a:rPr lang="en-US" altLang="en-US" smtClean="0"/>
              <a:pPr/>
              <a:t>35</a:t>
            </a:fld>
            <a:endParaRPr lang="en-US" altLang="en-US"/>
          </a:p>
        </p:txBody>
      </p:sp>
    </p:spTree>
    <p:extLst>
      <p:ext uri="{BB962C8B-B14F-4D97-AF65-F5344CB8AC3E}">
        <p14:creationId xmlns:p14="http://schemas.microsoft.com/office/powerpoint/2010/main" val="38027066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Read slide</a:t>
            </a:r>
          </a:p>
          <a:p>
            <a:r>
              <a:rPr lang="en-CA"/>
              <a:t>The alternate choice will be used if one of your first choice electives is not available, or if there is a conflict in your schedule.</a:t>
            </a:r>
          </a:p>
          <a:p>
            <a:endParaRPr lang="en-CA"/>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EEE3D3E9-4E88-4395-96AA-0E554407CF0E}" type="slidenum">
              <a:rPr lang="en-US" altLang="en-US" smtClean="0"/>
              <a:pPr/>
              <a:t>36</a:t>
            </a:fld>
            <a:endParaRPr lang="en-US" altLang="en-US"/>
          </a:p>
        </p:txBody>
      </p:sp>
    </p:spTree>
    <p:extLst>
      <p:ext uri="{BB962C8B-B14F-4D97-AF65-F5344CB8AC3E}">
        <p14:creationId xmlns:p14="http://schemas.microsoft.com/office/powerpoint/2010/main" val="10431941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a:p>
            <a:r>
              <a:rPr lang="en-CA"/>
              <a:t>That concludes my presentation for today.  </a:t>
            </a:r>
          </a:p>
          <a:p>
            <a:endParaRPr lang="en-CA"/>
          </a:p>
          <a:p>
            <a:r>
              <a:rPr lang="en-CA"/>
              <a:t>If you have any questions, or require assistance please email your guidance counsellor to set up an appointment.</a:t>
            </a: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EEE3D3E9-4E88-4395-96AA-0E554407CF0E}" type="slidenum">
              <a:rPr lang="en-US" altLang="en-US" smtClean="0"/>
              <a:pPr/>
              <a:t>38</a:t>
            </a:fld>
            <a:endParaRPr lang="en-US" altLang="en-US"/>
          </a:p>
        </p:txBody>
      </p:sp>
    </p:spTree>
    <p:extLst>
      <p:ext uri="{BB962C8B-B14F-4D97-AF65-F5344CB8AC3E}">
        <p14:creationId xmlns:p14="http://schemas.microsoft.com/office/powerpoint/2010/main" val="1190544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Other graduation requirements include:</a:t>
            </a:r>
          </a:p>
          <a:p>
            <a:r>
              <a:rPr lang="en-US"/>
              <a:t>Completing 12 more optional courses (including your grade 9, 10 and 12 religion classes) </a:t>
            </a:r>
          </a:p>
          <a:p>
            <a:r>
              <a:rPr lang="en-US"/>
              <a:t>40 hours of community service</a:t>
            </a:r>
          </a:p>
          <a:p>
            <a:r>
              <a:rPr lang="en-US"/>
              <a:t>And successful completion of either the grade 10 literacy test or the grade 12 literacy course.</a:t>
            </a:r>
          </a:p>
        </p:txBody>
      </p:sp>
      <p:sp>
        <p:nvSpPr>
          <p:cNvPr id="4" name="Slide Number Placeholder 3"/>
          <p:cNvSpPr>
            <a:spLocks noGrp="1"/>
          </p:cNvSpPr>
          <p:nvPr>
            <p:ph type="sldNum" sz="quarter" idx="5"/>
          </p:nvPr>
        </p:nvSpPr>
        <p:spPr/>
        <p:txBody>
          <a:bodyPr/>
          <a:lstStyle/>
          <a:p>
            <a:fld id="{AF533E96-F078-4B3D-A8F4-F1AF21EBC357}" type="slidenum">
              <a:rPr lang="en-US" smtClean="0"/>
              <a:t>4</a:t>
            </a:fld>
            <a:endParaRPr lang="en-US"/>
          </a:p>
        </p:txBody>
      </p:sp>
    </p:spTree>
    <p:extLst>
      <p:ext uri="{BB962C8B-B14F-4D97-AF65-F5344CB8AC3E}">
        <p14:creationId xmlns:p14="http://schemas.microsoft.com/office/powerpoint/2010/main" val="838921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Read slide</a:t>
            </a:r>
          </a:p>
          <a:p>
            <a:r>
              <a:rPr lang="en-CA"/>
              <a:t>If you do not pass the literacy test in grade 11, you can either retry the test in grade 12, or complete the literacy course either in summer school or in September of your grade 12 year. </a:t>
            </a:r>
          </a:p>
        </p:txBody>
      </p:sp>
      <p:sp>
        <p:nvSpPr>
          <p:cNvPr id="4" name="Slide Number Placeholder 3"/>
          <p:cNvSpPr>
            <a:spLocks noGrp="1"/>
          </p:cNvSpPr>
          <p:nvPr>
            <p:ph type="sldNum" sz="quarter" idx="5"/>
          </p:nvPr>
        </p:nvSpPr>
        <p:spPr/>
        <p:txBody>
          <a:bodyPr/>
          <a:lstStyle/>
          <a:p>
            <a:fld id="{AF533E96-F078-4B3D-A8F4-F1AF21EBC357}" type="slidenum">
              <a:rPr lang="en-US" smtClean="0"/>
              <a:t>5</a:t>
            </a:fld>
            <a:endParaRPr lang="en-US"/>
          </a:p>
        </p:txBody>
      </p:sp>
    </p:spTree>
    <p:extLst>
      <p:ext uri="{BB962C8B-B14F-4D97-AF65-F5344CB8AC3E}">
        <p14:creationId xmlns:p14="http://schemas.microsoft.com/office/powerpoint/2010/main" val="65223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Community Service Hours</a:t>
            </a:r>
          </a:p>
          <a:p>
            <a:r>
              <a:rPr lang="en-US"/>
              <a:t>Each student is required to complete 40 community service hours.  We strongly encourage you to aim to complete your hours before September of your grade 12 year.  For a list of eligible activities you can click on the first link, </a:t>
            </a:r>
          </a:p>
          <a:p>
            <a:r>
              <a:rPr lang="en-US"/>
              <a:t>For a community service hours form to complete, please click on the second link</a:t>
            </a:r>
            <a:endParaRPr lang="en-CA"/>
          </a:p>
        </p:txBody>
      </p:sp>
      <p:sp>
        <p:nvSpPr>
          <p:cNvPr id="4" name="Slide Number Placeholder 3"/>
          <p:cNvSpPr>
            <a:spLocks noGrp="1"/>
          </p:cNvSpPr>
          <p:nvPr>
            <p:ph type="sldNum" sz="quarter" idx="5"/>
          </p:nvPr>
        </p:nvSpPr>
        <p:spPr/>
        <p:txBody>
          <a:bodyPr/>
          <a:lstStyle/>
          <a:p>
            <a:fld id="{AF533E96-F078-4B3D-A8F4-F1AF21EBC357}" type="slidenum">
              <a:rPr lang="en-US" smtClean="0"/>
              <a:t>6</a:t>
            </a:fld>
            <a:endParaRPr lang="en-US"/>
          </a:p>
        </p:txBody>
      </p:sp>
    </p:spTree>
    <p:extLst>
      <p:ext uri="{BB962C8B-B14F-4D97-AF65-F5344CB8AC3E}">
        <p14:creationId xmlns:p14="http://schemas.microsoft.com/office/powerpoint/2010/main" val="1930262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the form you will complete and submit to record your hours</a:t>
            </a:r>
            <a:endParaRPr lang="en-CA"/>
          </a:p>
        </p:txBody>
      </p:sp>
      <p:sp>
        <p:nvSpPr>
          <p:cNvPr id="4" name="Slide Number Placeholder 3"/>
          <p:cNvSpPr>
            <a:spLocks noGrp="1"/>
          </p:cNvSpPr>
          <p:nvPr>
            <p:ph type="sldNum" sz="quarter" idx="5"/>
          </p:nvPr>
        </p:nvSpPr>
        <p:spPr/>
        <p:txBody>
          <a:bodyPr/>
          <a:lstStyle/>
          <a:p>
            <a:fld id="{AF533E96-F078-4B3D-A8F4-F1AF21EBC357}" type="slidenum">
              <a:rPr lang="en-US" smtClean="0"/>
              <a:t>7</a:t>
            </a:fld>
            <a:endParaRPr lang="en-US"/>
          </a:p>
        </p:txBody>
      </p:sp>
    </p:spTree>
    <p:extLst>
      <p:ext uri="{BB962C8B-B14F-4D97-AF65-F5344CB8AC3E}">
        <p14:creationId xmlns:p14="http://schemas.microsoft.com/office/powerpoint/2010/main" val="3748430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1301D01-DDE3-426E-A4A6-038BBED05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0FC89DF-2B1F-40E0-9858-204A1A90FA2B}" type="slidenum">
              <a:rPr lang="en-US" altLang="en-US" sz="1200"/>
              <a:pPr/>
              <a:t>8</a:t>
            </a:fld>
            <a:endParaRPr lang="en-US" altLang="en-US" sz="1200"/>
          </a:p>
        </p:txBody>
      </p:sp>
      <p:sp>
        <p:nvSpPr>
          <p:cNvPr id="21507" name="Rectangle 2">
            <a:extLst>
              <a:ext uri="{FF2B5EF4-FFF2-40B4-BE49-F238E27FC236}">
                <a16:creationId xmlns:a16="http://schemas.microsoft.com/office/drawing/2014/main" id="{B0ABE980-C606-4C43-BB29-65BABDB32A07}"/>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D32EABB9-9F4C-47FF-83E2-D8EAAE49C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r>
              <a:rPr lang="en-US" altLang="en-US"/>
              <a:t>Grade 12 courses continue at the University, College, Mixed, Workplace and Open Levels.</a:t>
            </a:r>
          </a:p>
          <a:p>
            <a:pPr>
              <a:spcBef>
                <a:spcPct val="0"/>
              </a:spcBef>
              <a:buFontTx/>
              <a:buNone/>
            </a:pPr>
            <a:r>
              <a:rPr lang="en-US" altLang="en-US"/>
              <a:t>Assuming you have met all previous compulsory credits, In grade 12 you will have 2 compulsory credits, English and Religion.</a:t>
            </a:r>
          </a:p>
          <a:p>
            <a:pPr>
              <a:spcBef>
                <a:spcPct val="0"/>
              </a:spcBef>
              <a:buFontTx/>
              <a:buNone/>
            </a:pPr>
            <a:r>
              <a:rPr lang="en-US" altLang="en-US"/>
              <a:t>Grade 12 students must choose a minimum of 6 courses</a:t>
            </a:r>
          </a:p>
        </p:txBody>
      </p:sp>
      <p:sp>
        <p:nvSpPr>
          <p:cNvPr id="21509" name="Date Placeholder 1">
            <a:extLst>
              <a:ext uri="{FF2B5EF4-FFF2-40B4-BE49-F238E27FC236}">
                <a16:creationId xmlns:a16="http://schemas.microsoft.com/office/drawing/2014/main" id="{4138BE4D-2C2E-43B3-8DFF-6C6BAED275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You can take your grade 12 English at the university, college or workplace level.</a:t>
            </a:r>
          </a:p>
          <a:p>
            <a:r>
              <a:rPr lang="en-CA"/>
              <a:t>Both the college and university level courses will be offered in regular day school, as well as summer school</a:t>
            </a: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EEE3D3E9-4E88-4395-96AA-0E554407CF0E}" type="slidenum">
              <a:rPr lang="en-US" altLang="en-US" smtClean="0"/>
              <a:pPr/>
              <a:t>9</a:t>
            </a:fld>
            <a:endParaRPr lang="en-US" altLang="en-US"/>
          </a:p>
        </p:txBody>
      </p:sp>
    </p:spTree>
    <p:extLst>
      <p:ext uri="{BB962C8B-B14F-4D97-AF65-F5344CB8AC3E}">
        <p14:creationId xmlns:p14="http://schemas.microsoft.com/office/powerpoint/2010/main" val="1755522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059040-AAD6-49EA-9FBF-FF909313A934}"/>
              </a:ext>
            </a:extLst>
          </p:cNvPr>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a:extLst>
              <a:ext uri="{FF2B5EF4-FFF2-40B4-BE49-F238E27FC236}">
                <a16:creationId xmlns:a16="http://schemas.microsoft.com/office/drawing/2014/main" id="{CC8902B7-0FC2-46C5-B870-B895E33C3DF0}"/>
              </a:ext>
            </a:extLst>
          </p:cNvPr>
          <p:cNvCxnSpPr/>
          <p:nvPr/>
        </p:nvCxnSpPr>
        <p:spPr>
          <a:xfrm>
            <a:off x="0" y="2925763"/>
            <a:ext cx="9144000" cy="158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12E75D7B-0A20-49F4-9D3D-9884AB12E0CD}"/>
              </a:ext>
            </a:extLst>
          </p:cNvPr>
          <p:cNvSpPr/>
          <p:nvPr/>
        </p:nvSpPr>
        <p:spPr>
          <a:xfrm>
            <a:off x="2514600" y="2362200"/>
            <a:ext cx="4114800" cy="1127125"/>
          </a:xfrm>
          <a:prstGeom prst="rect">
            <a:avLst/>
          </a:prstGeom>
          <a:solidFill>
            <a:schemeClr val="tx1"/>
          </a:solidFill>
          <a:ln w="76200" cmpd="thinThick">
            <a:solidFill>
              <a:schemeClr val="tx1"/>
            </a:solidFill>
            <a:miter lim="800000"/>
          </a:ln>
        </p:spPr>
        <p:txBody>
          <a:bodyPr anchor="ctr">
            <a:normAutofit/>
          </a:bodyPr>
          <a:lstStyle/>
          <a:p>
            <a:pPr algn="ctr" eaLnBrk="1" hangingPunct="1">
              <a:spcBef>
                <a:spcPts val="400"/>
              </a:spcBef>
              <a:defRPr/>
            </a:pPr>
            <a:endParaRPr lang="en-US" sz="1800" b="1" cap="all">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CA"/>
              <a:t>Click to edit Master title style</a:t>
            </a:r>
            <a:endParaRPr lang="en-US"/>
          </a:p>
        </p:txBody>
      </p:sp>
      <p:sp>
        <p:nvSpPr>
          <p:cNvPr id="7" name="Date Placeholder 10">
            <a:extLst>
              <a:ext uri="{FF2B5EF4-FFF2-40B4-BE49-F238E27FC236}">
                <a16:creationId xmlns:a16="http://schemas.microsoft.com/office/drawing/2014/main" id="{A77C46E4-E11A-4C23-866B-7329AB57A710}"/>
              </a:ext>
            </a:extLst>
          </p:cNvPr>
          <p:cNvSpPr>
            <a:spLocks noGrp="1"/>
          </p:cNvSpPr>
          <p:nvPr>
            <p:ph type="dt" sz="half" idx="10"/>
          </p:nvPr>
        </p:nvSpPr>
        <p:spPr bwMode="black"/>
        <p:txBody>
          <a:bodyPr wrap="square" numCol="1" anchorCtr="0" compatLnSpc="1">
            <a:prstTxWarp prst="textNoShape">
              <a:avLst/>
            </a:prstTxWarp>
          </a:bodyPr>
          <a:lstStyle>
            <a:lvl1pPr>
              <a:defRPr cap="none">
                <a:latin typeface="Times New Roman" panose="02020603050405020304" pitchFamily="18" charset="0"/>
                <a:ea typeface="MS PGothic" panose="020B0600070205080204" pitchFamily="34" charset="-128"/>
              </a:defRPr>
            </a:lvl1pPr>
          </a:lstStyle>
          <a:p>
            <a:pPr>
              <a:defRPr/>
            </a:pPr>
            <a:fld id="{B9FDC048-4F02-4576-868C-33093717F67C}" type="datetime4">
              <a:rPr lang="en-US" altLang="en-US"/>
              <a:pPr>
                <a:defRPr/>
              </a:pPr>
              <a:t>February 11, 2021</a:t>
            </a:fld>
            <a:endParaRPr lang="en-US" altLang="en-US"/>
          </a:p>
        </p:txBody>
      </p:sp>
      <p:sp>
        <p:nvSpPr>
          <p:cNvPr id="8" name="Slide Number Placeholder 16">
            <a:extLst>
              <a:ext uri="{FF2B5EF4-FFF2-40B4-BE49-F238E27FC236}">
                <a16:creationId xmlns:a16="http://schemas.microsoft.com/office/drawing/2014/main" id="{40254816-F6A4-4E05-B13F-1ACC57826D28}"/>
              </a:ext>
            </a:extLst>
          </p:cNvPr>
          <p:cNvSpPr>
            <a:spLocks noGrp="1"/>
          </p:cNvSpPr>
          <p:nvPr>
            <p:ph type="sldNum" sz="quarter" idx="11"/>
          </p:nvPr>
        </p:nvSpPr>
        <p:spPr/>
        <p:txBody>
          <a:bodyPr/>
          <a:lstStyle>
            <a:lvl1pPr>
              <a:defRPr/>
            </a:lvl1pPr>
          </a:lstStyle>
          <a:p>
            <a:fld id="{068FFFB8-9861-4ED3-A960-29ACCE1B15E2}" type="slidenum">
              <a:rPr lang="en-US" altLang="en-US"/>
              <a:pPr/>
              <a:t>‹#›</a:t>
            </a:fld>
            <a:endParaRPr lang="en-US" altLang="en-US"/>
          </a:p>
        </p:txBody>
      </p:sp>
      <p:sp>
        <p:nvSpPr>
          <p:cNvPr id="9" name="Footer Placeholder 18">
            <a:extLst>
              <a:ext uri="{FF2B5EF4-FFF2-40B4-BE49-F238E27FC236}">
                <a16:creationId xmlns:a16="http://schemas.microsoft.com/office/drawing/2014/main" id="{A2C08445-6BBF-4CE1-A0F1-36FD277F4026}"/>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084370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1A5F8987-FBE1-4339-A949-18BAD5644C3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74E7B58-A93A-4839-8C5C-57DF666D26E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7E19A47-0815-4A3D-9575-94A13A4818AB}"/>
              </a:ext>
            </a:extLst>
          </p:cNvPr>
          <p:cNvSpPr>
            <a:spLocks noGrp="1"/>
          </p:cNvSpPr>
          <p:nvPr>
            <p:ph type="sldNum" sz="quarter" idx="12"/>
          </p:nvPr>
        </p:nvSpPr>
        <p:spPr>
          <a:ln/>
        </p:spPr>
        <p:txBody>
          <a:bodyPr/>
          <a:lstStyle>
            <a:lvl1pPr>
              <a:defRPr/>
            </a:lvl1pPr>
          </a:lstStyle>
          <a:p>
            <a:fld id="{92A64FCE-95A6-4EE5-9FC6-474336BDF678}" type="slidenum">
              <a:rPr lang="en-US" altLang="en-US"/>
              <a:pPr/>
              <a:t>‹#›</a:t>
            </a:fld>
            <a:endParaRPr lang="en-US" altLang="en-US"/>
          </a:p>
        </p:txBody>
      </p:sp>
    </p:spTree>
    <p:extLst>
      <p:ext uri="{BB962C8B-B14F-4D97-AF65-F5344CB8AC3E}">
        <p14:creationId xmlns:p14="http://schemas.microsoft.com/office/powerpoint/2010/main" val="973963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B423B55-F0CD-4A18-BA4B-46ECCE887F3B}"/>
              </a:ext>
            </a:extLst>
          </p:cNvPr>
          <p:cNvCxnSpPr/>
          <p:nvPr/>
        </p:nvCxnSpPr>
        <p:spPr>
          <a:xfrm rot="5400000">
            <a:off x="4267201" y="3429000"/>
            <a:ext cx="6858000" cy="3175"/>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5965620B-23E2-4563-BFCB-0CB838BED722}"/>
              </a:ext>
            </a:extLst>
          </p:cNvPr>
          <p:cNvSpPr/>
          <p:nvPr/>
        </p:nvSpPr>
        <p:spPr bwMode="hidden">
          <a:xfrm>
            <a:off x="0" y="0"/>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CA"/>
              <a:t>Click to edit Master title style</a:t>
            </a:r>
            <a:endParaRPr lang="en-US"/>
          </a:p>
        </p:txBody>
      </p:sp>
      <p:sp>
        <p:nvSpPr>
          <p:cNvPr id="6" name="Date Placeholder 3">
            <a:extLst>
              <a:ext uri="{FF2B5EF4-FFF2-40B4-BE49-F238E27FC236}">
                <a16:creationId xmlns:a16="http://schemas.microsoft.com/office/drawing/2014/main" id="{279A02EA-BBC1-44AC-9B49-A0BB688AA04E}"/>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24C3B5EA-B414-4CA8-A29D-6092A9731E6A}"/>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45A875CA-B2A9-4992-94E3-5CE8B690A28C}"/>
              </a:ext>
            </a:extLst>
          </p:cNvPr>
          <p:cNvSpPr>
            <a:spLocks noGrp="1"/>
          </p:cNvSpPr>
          <p:nvPr>
            <p:ph type="sldNum" sz="quarter" idx="12"/>
          </p:nvPr>
        </p:nvSpPr>
        <p:spPr/>
        <p:txBody>
          <a:bodyPr/>
          <a:lstStyle>
            <a:lvl1pPr>
              <a:defRPr/>
            </a:lvl1pPr>
          </a:lstStyle>
          <a:p>
            <a:fld id="{F66D8F22-5F96-4FA8-A55E-AFEAF4700AC8}" type="slidenum">
              <a:rPr lang="en-US" altLang="en-US"/>
              <a:pPr/>
              <a:t>‹#›</a:t>
            </a:fld>
            <a:endParaRPr lang="en-US" altLang="en-US"/>
          </a:p>
        </p:txBody>
      </p:sp>
    </p:spTree>
    <p:extLst>
      <p:ext uri="{BB962C8B-B14F-4D97-AF65-F5344CB8AC3E}">
        <p14:creationId xmlns:p14="http://schemas.microsoft.com/office/powerpoint/2010/main" val="1945463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380661"/>
            <a:ext cx="8246070" cy="1018035"/>
          </a:xfrm>
        </p:spPr>
        <p:txBody>
          <a:bodyPr>
            <a:normAutofit/>
          </a:bodyPr>
          <a:lstStyle>
            <a:lvl1pPr algn="ctr">
              <a:defRPr sz="36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p>
        </p:txBody>
      </p:sp>
      <p:sp>
        <p:nvSpPr>
          <p:cNvPr id="3" name="Content Placeholder 2"/>
          <p:cNvSpPr>
            <a:spLocks noGrp="1"/>
          </p:cNvSpPr>
          <p:nvPr>
            <p:ph idx="1"/>
          </p:nvPr>
        </p:nvSpPr>
        <p:spPr>
          <a:xfrm>
            <a:off x="448966" y="2428568"/>
            <a:ext cx="8246070" cy="4054528"/>
          </a:xfrm>
        </p:spPr>
        <p:txBody>
          <a:bodyPr/>
          <a:lstStyle>
            <a:lvl1pPr algn="ctr">
              <a:defRPr sz="28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543557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9692B7C-DAAB-4722-8EBA-C1D0FA73D87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00979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9" name="Title 8"/>
          <p:cNvSpPr>
            <a:spLocks noGrp="1"/>
          </p:cNvSpPr>
          <p:nvPr>
            <p:ph type="title"/>
          </p:nvPr>
        </p:nvSpPr>
        <p:spPr/>
        <p:txBody>
          <a:bodyPr/>
          <a:lstStyle/>
          <a:p>
            <a:r>
              <a:rPr lang="en-CA"/>
              <a:t>Click to edit Master title style</a:t>
            </a:r>
            <a:endParaRPr lang="en-US"/>
          </a:p>
        </p:txBody>
      </p:sp>
      <p:sp>
        <p:nvSpPr>
          <p:cNvPr id="4" name="Date Placeholder 3">
            <a:extLst>
              <a:ext uri="{FF2B5EF4-FFF2-40B4-BE49-F238E27FC236}">
                <a16:creationId xmlns:a16="http://schemas.microsoft.com/office/drawing/2014/main" id="{B4B52B5B-D4F2-4FEE-8A2F-632EACC1476F}"/>
              </a:ext>
            </a:extLst>
          </p:cNvPr>
          <p:cNvSpPr>
            <a:spLocks noGrp="1"/>
          </p:cNvSpPr>
          <p:nvPr>
            <p:ph type="dt" sz="half" idx="14"/>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74DB09F-DE8C-42DE-A39D-DEA7C250C3BF}"/>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1370662-1635-4DE1-A7FD-52539E14265C}"/>
              </a:ext>
            </a:extLst>
          </p:cNvPr>
          <p:cNvSpPr>
            <a:spLocks noGrp="1"/>
          </p:cNvSpPr>
          <p:nvPr>
            <p:ph type="sldNum" sz="quarter" idx="16"/>
          </p:nvPr>
        </p:nvSpPr>
        <p:spPr>
          <a:ln/>
        </p:spPr>
        <p:txBody>
          <a:bodyPr/>
          <a:lstStyle>
            <a:lvl1pPr>
              <a:defRPr/>
            </a:lvl1pPr>
          </a:lstStyle>
          <a:p>
            <a:fld id="{B42B315D-B0FE-4E52-A315-4EE8A9235AB6}" type="slidenum">
              <a:rPr lang="en-US" altLang="en-US"/>
              <a:pPr/>
              <a:t>‹#›</a:t>
            </a:fld>
            <a:endParaRPr lang="en-US" altLang="en-US"/>
          </a:p>
        </p:txBody>
      </p:sp>
    </p:spTree>
    <p:extLst>
      <p:ext uri="{BB962C8B-B14F-4D97-AF65-F5344CB8AC3E}">
        <p14:creationId xmlns:p14="http://schemas.microsoft.com/office/powerpoint/2010/main" val="1658459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9C0995-9C9C-43F6-8882-05AB5DD9B171}"/>
              </a:ext>
            </a:extLst>
          </p:cNvPr>
          <p:cNvSpPr/>
          <p:nvPr/>
        </p:nvSpPr>
        <p:spPr>
          <a:xfrm>
            <a:off x="0" y="3922713"/>
            <a:ext cx="9144000" cy="2935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a:extLst>
              <a:ext uri="{FF2B5EF4-FFF2-40B4-BE49-F238E27FC236}">
                <a16:creationId xmlns:a16="http://schemas.microsoft.com/office/drawing/2014/main" id="{7451FEB2-9737-4F82-8956-1081B15D5575}"/>
              </a:ext>
            </a:extLst>
          </p:cNvPr>
          <p:cNvCxnSpPr/>
          <p:nvPr/>
        </p:nvCxnSpPr>
        <p:spPr>
          <a:xfrm>
            <a:off x="0" y="3921125"/>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C5A0E35E-3ACB-4058-8C5C-34E1174756FD}"/>
              </a:ext>
            </a:extLst>
          </p:cNvPr>
          <p:cNvSpPr/>
          <p:nvPr/>
        </p:nvSpPr>
        <p:spPr>
          <a:xfrm>
            <a:off x="2514600" y="3368675"/>
            <a:ext cx="4114800" cy="1127125"/>
          </a:xfrm>
          <a:prstGeom prst="rect">
            <a:avLst/>
          </a:prstGeom>
          <a:solidFill>
            <a:schemeClr val="tx1"/>
          </a:solidFill>
          <a:ln w="76200" cmpd="thinThick">
            <a:solidFill>
              <a:schemeClr val="tx1"/>
            </a:solidFill>
            <a:miter lim="800000"/>
          </a:ln>
        </p:spPr>
        <p:txBody>
          <a:bodyPr anchor="ctr">
            <a:normAutofit/>
          </a:bodyPr>
          <a:lstStyle/>
          <a:p>
            <a:pPr algn="ctr" eaLnBrk="1" hangingPunct="1">
              <a:spcBef>
                <a:spcPts val="400"/>
              </a:spcBef>
              <a:defRPr/>
            </a:pPr>
            <a:endParaRPr lang="en-US" sz="1800" b="1" cap="all">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bIns="0" anchor="b"/>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CA"/>
              <a:t>Click to edit Master title style</a:t>
            </a:r>
            <a:endParaRPr lang="en-US"/>
          </a:p>
        </p:txBody>
      </p:sp>
      <p:sp>
        <p:nvSpPr>
          <p:cNvPr id="10" name="Subtitle 2"/>
          <p:cNvSpPr>
            <a:spLocks noGrp="1"/>
          </p:cNvSpPr>
          <p:nvPr>
            <p:ph type="subTitle" idx="1"/>
          </p:nvPr>
        </p:nvSpPr>
        <p:spPr bwMode="black">
          <a:xfrm>
            <a:off x="2518542" y="4084577"/>
            <a:ext cx="4106917" cy="397094"/>
          </a:xfrm>
        </p:spPr>
        <p:txBody>
          <a:bodyPr tIns="0" anchor="t" anchorCtr="0"/>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7" name="Date Placeholder 12">
            <a:extLst>
              <a:ext uri="{FF2B5EF4-FFF2-40B4-BE49-F238E27FC236}">
                <a16:creationId xmlns:a16="http://schemas.microsoft.com/office/drawing/2014/main" id="{2D0416C0-C20B-4142-B213-5C44C934153F}"/>
              </a:ext>
            </a:extLst>
          </p:cNvPr>
          <p:cNvSpPr>
            <a:spLocks noGrp="1"/>
          </p:cNvSpPr>
          <p:nvPr>
            <p:ph type="dt" sz="half" idx="10"/>
          </p:nvPr>
        </p:nvSpPr>
        <p:spPr/>
        <p:txBody>
          <a:bodyPr wrap="square" numCol="1" anchorCtr="0" compatLnSpc="1">
            <a:prstTxWarp prst="textNoShape">
              <a:avLst/>
            </a:prstTxWarp>
          </a:bodyPr>
          <a:lstStyle>
            <a:lvl1pPr>
              <a:defRPr cap="none">
                <a:latin typeface="Times New Roman" panose="02020603050405020304" pitchFamily="18" charset="0"/>
                <a:ea typeface="MS PGothic" panose="020B0600070205080204" pitchFamily="34" charset="-128"/>
              </a:defRPr>
            </a:lvl1pPr>
          </a:lstStyle>
          <a:p>
            <a:pPr>
              <a:defRPr/>
            </a:pPr>
            <a:fld id="{E6D44E29-5898-4B98-A49D-A3BE8E9B4EFF}" type="datetime4">
              <a:rPr lang="en-US" altLang="en-US"/>
              <a:pPr>
                <a:defRPr/>
              </a:pPr>
              <a:t>February 11, 2021</a:t>
            </a:fld>
            <a:endParaRPr lang="en-US" altLang="en-US"/>
          </a:p>
        </p:txBody>
      </p:sp>
      <p:sp>
        <p:nvSpPr>
          <p:cNvPr id="8" name="Slide Number Placeholder 13">
            <a:extLst>
              <a:ext uri="{FF2B5EF4-FFF2-40B4-BE49-F238E27FC236}">
                <a16:creationId xmlns:a16="http://schemas.microsoft.com/office/drawing/2014/main" id="{8ECC86B4-AE28-4B7A-B56C-33641B9ECE61}"/>
              </a:ext>
            </a:extLst>
          </p:cNvPr>
          <p:cNvSpPr>
            <a:spLocks noGrp="1"/>
          </p:cNvSpPr>
          <p:nvPr>
            <p:ph type="sldNum" sz="quarter" idx="11"/>
          </p:nvPr>
        </p:nvSpPr>
        <p:spPr/>
        <p:txBody>
          <a:bodyPr/>
          <a:lstStyle>
            <a:lvl1pPr>
              <a:defRPr/>
            </a:lvl1pPr>
          </a:lstStyle>
          <a:p>
            <a:fld id="{CAAA01C9-AD3A-47A1-A5AA-0AB92B5F91BB}" type="slidenum">
              <a:rPr lang="en-US" altLang="en-US"/>
              <a:pPr/>
              <a:t>‹#›</a:t>
            </a:fld>
            <a:endParaRPr lang="en-US" altLang="en-US"/>
          </a:p>
        </p:txBody>
      </p:sp>
      <p:sp>
        <p:nvSpPr>
          <p:cNvPr id="11" name="Footer Placeholder 14">
            <a:extLst>
              <a:ext uri="{FF2B5EF4-FFF2-40B4-BE49-F238E27FC236}">
                <a16:creationId xmlns:a16="http://schemas.microsoft.com/office/drawing/2014/main" id="{A2AB44C1-3D1E-4B9B-AFF3-22D32DC6A9BB}"/>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80355494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5" name="Content Placeholder 30"/>
          <p:cNvSpPr>
            <a:spLocks noGrp="1"/>
          </p:cNvSpPr>
          <p:nvPr>
            <p:ph sz="quarter" idx="14"/>
          </p:nvPr>
        </p:nvSpPr>
        <p:spPr>
          <a:xfrm>
            <a:off x="4663440" y="2020824"/>
            <a:ext cx="4023360" cy="4005072"/>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6" name="Title 15"/>
          <p:cNvSpPr>
            <a:spLocks noGrp="1"/>
          </p:cNvSpPr>
          <p:nvPr>
            <p:ph type="title"/>
          </p:nvPr>
        </p:nvSpPr>
        <p:spPr/>
        <p:txBody>
          <a:bodyPr/>
          <a:lstStyle/>
          <a:p>
            <a:r>
              <a:rPr lang="en-CA"/>
              <a:t>Click to edit Master title style</a:t>
            </a:r>
            <a:endParaRPr lang="en-US"/>
          </a:p>
        </p:txBody>
      </p:sp>
      <p:sp>
        <p:nvSpPr>
          <p:cNvPr id="5" name="Date Placeholder 3">
            <a:extLst>
              <a:ext uri="{FF2B5EF4-FFF2-40B4-BE49-F238E27FC236}">
                <a16:creationId xmlns:a16="http://schemas.microsoft.com/office/drawing/2014/main" id="{F49B6FE9-62B7-444A-A982-9A1BB59F4E74}"/>
              </a:ext>
            </a:extLst>
          </p:cNvPr>
          <p:cNvSpPr>
            <a:spLocks noGrp="1"/>
          </p:cNvSpPr>
          <p:nvPr>
            <p:ph type="dt" sz="half" idx="15"/>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6EE0091-64EF-4F2D-A5C2-857C4D0126A9}"/>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26034AE-8F59-4446-9319-E08AB8C8A31D}"/>
              </a:ext>
            </a:extLst>
          </p:cNvPr>
          <p:cNvSpPr>
            <a:spLocks noGrp="1"/>
          </p:cNvSpPr>
          <p:nvPr>
            <p:ph type="sldNum" sz="quarter" idx="17"/>
          </p:nvPr>
        </p:nvSpPr>
        <p:spPr>
          <a:ln/>
        </p:spPr>
        <p:txBody>
          <a:bodyPr/>
          <a:lstStyle>
            <a:lvl1pPr>
              <a:defRPr/>
            </a:lvl1pPr>
          </a:lstStyle>
          <a:p>
            <a:fld id="{F611E5B9-592E-4C96-A2D2-447F9B545531}" type="slidenum">
              <a:rPr lang="en-US" altLang="en-US"/>
              <a:pPr/>
              <a:t>‹#›</a:t>
            </a:fld>
            <a:endParaRPr lang="en-US" altLang="en-US"/>
          </a:p>
        </p:txBody>
      </p:sp>
    </p:spTree>
    <p:extLst>
      <p:ext uri="{BB962C8B-B14F-4D97-AF65-F5344CB8AC3E}">
        <p14:creationId xmlns:p14="http://schemas.microsoft.com/office/powerpoint/2010/main" val="122996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24" name="Content Placeholder 30"/>
          <p:cNvSpPr>
            <a:spLocks noGrp="1"/>
          </p:cNvSpPr>
          <p:nvPr>
            <p:ph sz="quarter" idx="14"/>
          </p:nvPr>
        </p:nvSpPr>
        <p:spPr>
          <a:xfrm>
            <a:off x="4663440" y="2816352"/>
            <a:ext cx="4023360" cy="3209544"/>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anchor="ctr" anchorCtr="0"/>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anchor="ctr" anchorCtr="0"/>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18" name="Title 17"/>
          <p:cNvSpPr>
            <a:spLocks noGrp="1"/>
          </p:cNvSpPr>
          <p:nvPr>
            <p:ph type="title"/>
          </p:nvPr>
        </p:nvSpPr>
        <p:spPr/>
        <p:txBody>
          <a:bodyPr/>
          <a:lstStyle/>
          <a:p>
            <a:r>
              <a:rPr lang="en-CA"/>
              <a:t>Click to edit Master title style</a:t>
            </a:r>
            <a:endParaRPr lang="en-US"/>
          </a:p>
        </p:txBody>
      </p:sp>
      <p:sp>
        <p:nvSpPr>
          <p:cNvPr id="7" name="Date Placeholder 3">
            <a:extLst>
              <a:ext uri="{FF2B5EF4-FFF2-40B4-BE49-F238E27FC236}">
                <a16:creationId xmlns:a16="http://schemas.microsoft.com/office/drawing/2014/main" id="{B26A69BA-8FDB-42A7-BDCC-FD3B9BC6C5E1}"/>
              </a:ext>
            </a:extLst>
          </p:cNvPr>
          <p:cNvSpPr>
            <a:spLocks noGrp="1"/>
          </p:cNvSpPr>
          <p:nvPr>
            <p:ph type="dt" sz="half" idx="16"/>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2B526B7E-1BEF-4406-A27C-11BD0D2A8344}"/>
              </a:ext>
            </a:extLst>
          </p:cNvPr>
          <p:cNvSpPr>
            <a:spLocks noGrp="1"/>
          </p:cNvSpPr>
          <p:nvPr>
            <p:ph type="ftr" sz="quarter" idx="17"/>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B5D8F2B-125C-449E-BF5F-AFDF0A6FEEF5}"/>
              </a:ext>
            </a:extLst>
          </p:cNvPr>
          <p:cNvSpPr>
            <a:spLocks noGrp="1"/>
          </p:cNvSpPr>
          <p:nvPr>
            <p:ph type="sldNum" sz="quarter" idx="18"/>
          </p:nvPr>
        </p:nvSpPr>
        <p:spPr>
          <a:ln/>
        </p:spPr>
        <p:txBody>
          <a:bodyPr/>
          <a:lstStyle>
            <a:lvl1pPr>
              <a:defRPr/>
            </a:lvl1pPr>
          </a:lstStyle>
          <a:p>
            <a:fld id="{7FF4B34D-49B5-46E3-8380-EA7D6C12840E}" type="slidenum">
              <a:rPr lang="en-US" altLang="en-US"/>
              <a:pPr/>
              <a:t>‹#›</a:t>
            </a:fld>
            <a:endParaRPr lang="en-US" altLang="en-US"/>
          </a:p>
        </p:txBody>
      </p:sp>
    </p:spTree>
    <p:extLst>
      <p:ext uri="{BB962C8B-B14F-4D97-AF65-F5344CB8AC3E}">
        <p14:creationId xmlns:p14="http://schemas.microsoft.com/office/powerpoint/2010/main" val="180444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CA"/>
              <a:t>Click to edit Master title style</a:t>
            </a:r>
            <a:endParaRPr lang="en-US"/>
          </a:p>
        </p:txBody>
      </p:sp>
      <p:sp>
        <p:nvSpPr>
          <p:cNvPr id="3" name="Date Placeholder 3">
            <a:extLst>
              <a:ext uri="{FF2B5EF4-FFF2-40B4-BE49-F238E27FC236}">
                <a16:creationId xmlns:a16="http://schemas.microsoft.com/office/drawing/2014/main" id="{A5956162-F0A1-4CE0-99FE-4CAE57A0194F}"/>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22157434-094E-4FE8-A62B-41580EE98CF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56D4AB1-32C6-45D5-BD41-C0E3EAB78474}"/>
              </a:ext>
            </a:extLst>
          </p:cNvPr>
          <p:cNvSpPr>
            <a:spLocks noGrp="1"/>
          </p:cNvSpPr>
          <p:nvPr>
            <p:ph type="sldNum" sz="quarter" idx="12"/>
          </p:nvPr>
        </p:nvSpPr>
        <p:spPr>
          <a:ln/>
        </p:spPr>
        <p:txBody>
          <a:bodyPr/>
          <a:lstStyle>
            <a:lvl1pPr>
              <a:defRPr/>
            </a:lvl1pPr>
          </a:lstStyle>
          <a:p>
            <a:fld id="{F8C5769D-B1C3-47C8-8555-4E0627BC53DA}" type="slidenum">
              <a:rPr lang="en-US" altLang="en-US"/>
              <a:pPr/>
              <a:t>‹#›</a:t>
            </a:fld>
            <a:endParaRPr lang="en-US" altLang="en-US"/>
          </a:p>
        </p:txBody>
      </p:sp>
    </p:spTree>
    <p:extLst>
      <p:ext uri="{BB962C8B-B14F-4D97-AF65-F5344CB8AC3E}">
        <p14:creationId xmlns:p14="http://schemas.microsoft.com/office/powerpoint/2010/main" val="2320220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6">
            <a:extLst>
              <a:ext uri="{FF2B5EF4-FFF2-40B4-BE49-F238E27FC236}">
                <a16:creationId xmlns:a16="http://schemas.microsoft.com/office/drawing/2014/main" id="{EC0D8FBF-27F0-4D4D-8E4C-03E8FFDBAD6A}"/>
              </a:ext>
            </a:extLst>
          </p:cNvPr>
          <p:cNvSpPr>
            <a:spLocks noGrp="1"/>
          </p:cNvSpPr>
          <p:nvPr>
            <p:ph type="dt" sz="half" idx="10"/>
          </p:nvPr>
        </p:nvSpPr>
        <p:spPr/>
        <p:txBody>
          <a:bodyPr/>
          <a:lstStyle>
            <a:lvl1pPr>
              <a:defRPr/>
            </a:lvl1pPr>
          </a:lstStyle>
          <a:p>
            <a:pPr>
              <a:defRPr/>
            </a:pPr>
            <a:endParaRPr lang="en-US"/>
          </a:p>
        </p:txBody>
      </p:sp>
      <p:sp>
        <p:nvSpPr>
          <p:cNvPr id="3" name="Slide Number Placeholder 7">
            <a:extLst>
              <a:ext uri="{FF2B5EF4-FFF2-40B4-BE49-F238E27FC236}">
                <a16:creationId xmlns:a16="http://schemas.microsoft.com/office/drawing/2014/main" id="{60666790-8E98-4A4D-AF3B-983CFBF1E7BB}"/>
              </a:ext>
            </a:extLst>
          </p:cNvPr>
          <p:cNvSpPr>
            <a:spLocks noGrp="1"/>
          </p:cNvSpPr>
          <p:nvPr>
            <p:ph type="sldNum" sz="quarter" idx="11"/>
          </p:nvPr>
        </p:nvSpPr>
        <p:spPr/>
        <p:txBody>
          <a:bodyPr/>
          <a:lstStyle>
            <a:lvl1pPr>
              <a:defRPr/>
            </a:lvl1pPr>
          </a:lstStyle>
          <a:p>
            <a:fld id="{79A3D7F7-B6D9-4918-BDDE-02B2FB08E6AA}" type="slidenum">
              <a:rPr lang="en-US" altLang="en-US"/>
              <a:pPr/>
              <a:t>‹#›</a:t>
            </a:fld>
            <a:endParaRPr lang="en-US" altLang="en-US"/>
          </a:p>
        </p:txBody>
      </p:sp>
      <p:sp>
        <p:nvSpPr>
          <p:cNvPr id="4" name="Footer Placeholder 8">
            <a:extLst>
              <a:ext uri="{FF2B5EF4-FFF2-40B4-BE49-F238E27FC236}">
                <a16:creationId xmlns:a16="http://schemas.microsoft.com/office/drawing/2014/main" id="{5523FEB1-B5D7-4444-830F-FD2297947B56}"/>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363650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1" name="Text Placeholder 3"/>
          <p:cNvSpPr>
            <a:spLocks noGrp="1"/>
          </p:cNvSpPr>
          <p:nvPr>
            <p:ph type="body" sz="half" idx="2"/>
          </p:nvPr>
        </p:nvSpPr>
        <p:spPr>
          <a:xfrm>
            <a:off x="1737360" y="5513832"/>
            <a:ext cx="5669280" cy="548640"/>
          </a:xfrm>
        </p:spPr>
        <p:txBody>
          <a:bodyPr tIns="0" anchor="ct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13" name="Title 12"/>
          <p:cNvSpPr>
            <a:spLocks noGrp="1"/>
          </p:cNvSpPr>
          <p:nvPr>
            <p:ph type="title"/>
          </p:nvPr>
        </p:nvSpPr>
        <p:spPr/>
        <p:txBody>
          <a:bodyPr/>
          <a:lstStyle/>
          <a:p>
            <a:r>
              <a:rPr lang="en-CA"/>
              <a:t>Click to edit Master title style</a:t>
            </a:r>
            <a:endParaRPr lang="en-US"/>
          </a:p>
        </p:txBody>
      </p:sp>
      <p:sp>
        <p:nvSpPr>
          <p:cNvPr id="5" name="Date Placeholder 3">
            <a:extLst>
              <a:ext uri="{FF2B5EF4-FFF2-40B4-BE49-F238E27FC236}">
                <a16:creationId xmlns:a16="http://schemas.microsoft.com/office/drawing/2014/main" id="{7CBD0F7D-0FF9-4A6B-B35E-D599214F2FCC}"/>
              </a:ext>
            </a:extLst>
          </p:cNvPr>
          <p:cNvSpPr>
            <a:spLocks noGrp="1"/>
          </p:cNvSpPr>
          <p:nvPr>
            <p:ph type="dt" sz="half" idx="15"/>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626DF7D-D24E-4B09-89E7-72754931F520}"/>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DAC6043-E46B-49EE-BCE9-4858FFA114C5}"/>
              </a:ext>
            </a:extLst>
          </p:cNvPr>
          <p:cNvSpPr>
            <a:spLocks noGrp="1"/>
          </p:cNvSpPr>
          <p:nvPr>
            <p:ph type="sldNum" sz="quarter" idx="17"/>
          </p:nvPr>
        </p:nvSpPr>
        <p:spPr>
          <a:ln/>
        </p:spPr>
        <p:txBody>
          <a:bodyPr/>
          <a:lstStyle>
            <a:lvl1pPr>
              <a:defRPr/>
            </a:lvl1pPr>
          </a:lstStyle>
          <a:p>
            <a:fld id="{FEA483A3-C3BA-432D-8A30-E69B24DE1EFB}" type="slidenum">
              <a:rPr lang="en-US" altLang="en-US"/>
              <a:pPr/>
              <a:t>‹#›</a:t>
            </a:fld>
            <a:endParaRPr lang="en-US" altLang="en-US"/>
          </a:p>
        </p:txBody>
      </p:sp>
    </p:spTree>
    <p:extLst>
      <p:ext uri="{BB962C8B-B14F-4D97-AF65-F5344CB8AC3E}">
        <p14:creationId xmlns:p14="http://schemas.microsoft.com/office/powerpoint/2010/main" val="3679806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anchor="ctr" anchorCtr="0"/>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a:t>Drag picture to placeholder or click icon to add</a:t>
            </a:r>
            <a:endParaRPr lang="en-US" noProof="0"/>
          </a:p>
        </p:txBody>
      </p:sp>
      <p:sp>
        <p:nvSpPr>
          <p:cNvPr id="25" name="Text Placeholder 24"/>
          <p:cNvSpPr>
            <a:spLocks noGrp="1"/>
          </p:cNvSpPr>
          <p:nvPr>
            <p:ph type="body" sz="quarter" idx="13"/>
          </p:nvPr>
        </p:nvSpPr>
        <p:spPr>
          <a:xfrm>
            <a:off x="1737360" y="5516880"/>
            <a:ext cx="5669280" cy="548640"/>
          </a:xfrm>
        </p:spPr>
        <p:txBody>
          <a:bodyPr tIns="0" bIns="0" anchor="ctr" anchorCtr="0"/>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CA"/>
              <a:t>Click to edit Master text styles</a:t>
            </a:r>
          </a:p>
        </p:txBody>
      </p:sp>
      <p:sp>
        <p:nvSpPr>
          <p:cNvPr id="12" name="Title 11"/>
          <p:cNvSpPr>
            <a:spLocks noGrp="1"/>
          </p:cNvSpPr>
          <p:nvPr>
            <p:ph type="title"/>
          </p:nvPr>
        </p:nvSpPr>
        <p:spPr>
          <a:xfrm>
            <a:off x="2514600" y="975360"/>
            <a:ext cx="4114800" cy="701040"/>
          </a:xfrm>
        </p:spPr>
        <p:txBody>
          <a:bodyPr/>
          <a:lstStyle/>
          <a:p>
            <a:r>
              <a:rPr lang="en-CA"/>
              <a:t>Click to edit Master title style</a:t>
            </a:r>
            <a:endParaRPr lang="en-US"/>
          </a:p>
        </p:txBody>
      </p:sp>
      <p:sp>
        <p:nvSpPr>
          <p:cNvPr id="5" name="Date Placeholder 3">
            <a:extLst>
              <a:ext uri="{FF2B5EF4-FFF2-40B4-BE49-F238E27FC236}">
                <a16:creationId xmlns:a16="http://schemas.microsoft.com/office/drawing/2014/main" id="{B34F82B3-EEE7-404D-AF42-685921F8C4FE}"/>
              </a:ext>
            </a:extLst>
          </p:cNvPr>
          <p:cNvSpPr>
            <a:spLocks noGrp="1"/>
          </p:cNvSpPr>
          <p:nvPr>
            <p:ph type="dt" sz="half" idx="14"/>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84375B5-50B0-4146-938B-16054C22A0FF}"/>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591DAE1-CADC-4B73-BFDD-636FE7001165}"/>
              </a:ext>
            </a:extLst>
          </p:cNvPr>
          <p:cNvSpPr>
            <a:spLocks noGrp="1"/>
          </p:cNvSpPr>
          <p:nvPr>
            <p:ph type="sldNum" sz="quarter" idx="16"/>
          </p:nvPr>
        </p:nvSpPr>
        <p:spPr>
          <a:ln/>
        </p:spPr>
        <p:txBody>
          <a:bodyPr/>
          <a:lstStyle>
            <a:lvl1pPr>
              <a:defRPr/>
            </a:lvl1pPr>
          </a:lstStyle>
          <a:p>
            <a:fld id="{389B6DFC-E161-4CA3-B887-4F8BA6BF96EE}" type="slidenum">
              <a:rPr lang="en-US" altLang="en-US"/>
              <a:pPr/>
              <a:t>‹#›</a:t>
            </a:fld>
            <a:endParaRPr lang="en-US" altLang="en-US"/>
          </a:p>
        </p:txBody>
      </p:sp>
    </p:spTree>
    <p:extLst>
      <p:ext uri="{BB962C8B-B14F-4D97-AF65-F5344CB8AC3E}">
        <p14:creationId xmlns:p14="http://schemas.microsoft.com/office/powerpoint/2010/main" val="2459245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78B8D5C-C106-433D-9570-716D7FF0ADBB}"/>
              </a:ext>
            </a:extLst>
          </p:cNvPr>
          <p:cNvSpPr/>
          <p:nvPr/>
        </p:nvSpPr>
        <p:spPr bwMode="hidden">
          <a:xfrm>
            <a:off x="0" y="1336675"/>
            <a:ext cx="9144000" cy="5521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 Placeholder 2">
            <a:extLst>
              <a:ext uri="{FF2B5EF4-FFF2-40B4-BE49-F238E27FC236}">
                <a16:creationId xmlns:a16="http://schemas.microsoft.com/office/drawing/2014/main" id="{B5B14DC4-09D3-4938-9CD8-B5AB4A4A24BD}"/>
              </a:ext>
            </a:extLst>
          </p:cNvPr>
          <p:cNvSpPr>
            <a:spLocks noGrp="1"/>
          </p:cNvSpPr>
          <p:nvPr>
            <p:ph type="body" idx="1"/>
          </p:nvPr>
        </p:nvSpPr>
        <p:spPr>
          <a:xfrm>
            <a:off x="457200" y="2019300"/>
            <a:ext cx="8229600" cy="4117975"/>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03901716-DCC8-4C26-BADA-669D8961B3B0}"/>
              </a:ext>
            </a:extLst>
          </p:cNvPr>
          <p:cNvSpPr>
            <a:spLocks noGrp="1"/>
          </p:cNvSpPr>
          <p:nvPr>
            <p:ph type="dt" sz="half" idx="2"/>
          </p:nvPr>
        </p:nvSpPr>
        <p:spPr>
          <a:xfrm>
            <a:off x="2981325" y="27305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latin typeface="Times New Roman" charset="0"/>
                <a:ea typeface="ＭＳ Ｐゴシック" charset="0"/>
              </a:defRPr>
            </a:lvl1pPr>
          </a:lstStyle>
          <a:p>
            <a:pPr>
              <a:defRPr/>
            </a:pPr>
            <a:endParaRPr lang="en-US"/>
          </a:p>
        </p:txBody>
      </p:sp>
      <p:sp>
        <p:nvSpPr>
          <p:cNvPr id="5" name="Footer Placeholder 4">
            <a:extLst>
              <a:ext uri="{FF2B5EF4-FFF2-40B4-BE49-F238E27FC236}">
                <a16:creationId xmlns:a16="http://schemas.microsoft.com/office/drawing/2014/main" id="{F207A675-8724-467D-886E-8B02C32B328E}"/>
              </a:ext>
            </a:extLst>
          </p:cNvPr>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latin typeface="Times New Roman" charset="0"/>
                <a:ea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51DB7EA9-6BFA-48B7-9470-8638A001375A}"/>
              </a:ext>
            </a:extLst>
          </p:cNvPr>
          <p:cNvSpPr>
            <a:spLocks noGrp="1"/>
          </p:cNvSpPr>
          <p:nvPr>
            <p:ph type="sldNum" sz="quarter" idx="4"/>
          </p:nvPr>
        </p:nvSpPr>
        <p:spPr>
          <a:xfrm>
            <a:off x="4038600" y="6172200"/>
            <a:ext cx="1066800" cy="304800"/>
          </a:xfrm>
          <a:prstGeom prst="rect">
            <a:avLst/>
          </a:prstGeom>
          <a:ln>
            <a:noFill/>
          </a:ln>
        </p:spPr>
        <p:txBody>
          <a:bodyPr vert="horz" wrap="square" lIns="0" tIns="0" rIns="0" bIns="0" numCol="1" anchor="ctr" anchorCtr="0" compatLnSpc="1">
            <a:prstTxWarp prst="textNoShape">
              <a:avLst/>
            </a:prstTxWarp>
            <a:normAutofit/>
          </a:bodyPr>
          <a:lstStyle>
            <a:lvl1pPr algn="ctr">
              <a:defRPr sz="1200" b="1"/>
            </a:lvl1pPr>
          </a:lstStyle>
          <a:p>
            <a:fld id="{79B1DD02-FF9A-4BFE-B12F-EB77BA8EE67B}" type="slidenum">
              <a:rPr lang="en-US" altLang="en-US"/>
              <a:pPr/>
              <a:t>‹#›</a:t>
            </a:fld>
            <a:endParaRPr lang="en-US" altLang="en-US"/>
          </a:p>
        </p:txBody>
      </p:sp>
      <p:cxnSp>
        <p:nvCxnSpPr>
          <p:cNvPr id="10" name="Straight Connector 9">
            <a:extLst>
              <a:ext uri="{FF2B5EF4-FFF2-40B4-BE49-F238E27FC236}">
                <a16:creationId xmlns:a16="http://schemas.microsoft.com/office/drawing/2014/main" id="{1C6F13E8-2C4E-45F6-8FF7-DA41092C754F}"/>
              </a:ext>
            </a:extLst>
          </p:cNvPr>
          <p:cNvCxnSpPr/>
          <p:nvPr/>
        </p:nvCxnSpPr>
        <p:spPr>
          <a:xfrm>
            <a:off x="0" y="1331913"/>
            <a:ext cx="9144000" cy="1587"/>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065751B1-84FA-45A4-ABFD-E4C7F37E6ACA}"/>
              </a:ext>
            </a:extLst>
          </p:cNvPr>
          <p:cNvSpPr>
            <a:spLocks noGrp="1"/>
          </p:cNvSpPr>
          <p:nvPr>
            <p:ph type="title"/>
          </p:nvPr>
        </p:nvSpPr>
        <p:spPr>
          <a:xfrm>
            <a:off x="2514600" y="974725"/>
            <a:ext cx="4114800" cy="701675"/>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CA"/>
              <a:t>Click to edit Master title style</a:t>
            </a:r>
            <a:endParaRPr lang="en-US"/>
          </a:p>
        </p:txBody>
      </p:sp>
    </p:spTree>
  </p:cSld>
  <p:clrMap bg1="dk1" tx1="lt1" bg2="dk2" tx2="lt2" accent1="accent1" accent2="accent2" accent3="accent3" accent4="accent4" accent5="accent5" accent6="accent6" hlink="hlink" folHlink="folHlink"/>
  <p:sldLayoutIdLst>
    <p:sldLayoutId id="2147484430" r:id="rId1"/>
    <p:sldLayoutId id="2147484423" r:id="rId2"/>
    <p:sldLayoutId id="2147484431" r:id="rId3"/>
    <p:sldLayoutId id="2147484424" r:id="rId4"/>
    <p:sldLayoutId id="2147484425" r:id="rId5"/>
    <p:sldLayoutId id="2147484426" r:id="rId6"/>
    <p:sldLayoutId id="2147484432" r:id="rId7"/>
    <p:sldLayoutId id="2147484427" r:id="rId8"/>
    <p:sldLayoutId id="2147484428" r:id="rId9"/>
    <p:sldLayoutId id="2147484429" r:id="rId10"/>
    <p:sldLayoutId id="2147484433" r:id="rId11"/>
    <p:sldLayoutId id="2147484434" r:id="rId12"/>
    <p:sldLayoutId id="2147484435" r:id="rId13"/>
  </p:sldLayoutIdLst>
  <p:hf sldNum="0" hdr="0" ftr="0" dt="0"/>
  <p:txStyles>
    <p:titleStyle>
      <a:lvl1pPr algn="ctr" rtl="0" eaLnBrk="0" fontAlgn="base" hangingPunct="0">
        <a:spcBef>
          <a:spcPts val="400"/>
        </a:spcBef>
        <a:spcAft>
          <a:spcPct val="0"/>
        </a:spcAft>
        <a:defRPr b="1" kern="1200" cap="all">
          <a:solidFill>
            <a:srgbClr val="404040"/>
          </a:solidFill>
          <a:latin typeface="+mj-lt"/>
          <a:ea typeface="MS PGothic" panose="020B0600070205080204" pitchFamily="34" charset="-128"/>
          <a:cs typeface="Tunga" pitchFamily="2"/>
        </a:defRPr>
      </a:lvl1pPr>
      <a:lvl2pPr algn="ctr" rtl="0" eaLnBrk="0" fontAlgn="base" hangingPunct="0">
        <a:spcBef>
          <a:spcPts val="400"/>
        </a:spcBef>
        <a:spcAft>
          <a:spcPct val="0"/>
        </a:spcAft>
        <a:defRPr b="1">
          <a:solidFill>
            <a:srgbClr val="404040"/>
          </a:solidFill>
          <a:latin typeface="Garamond" panose="02020404030301010803" pitchFamily="18" charset="0"/>
          <a:ea typeface="MS PGothic" panose="020B0600070205080204" pitchFamily="34" charset="-128"/>
          <a:cs typeface="Tunga" panose="020B0502040204020203" pitchFamily="34" charset="0"/>
        </a:defRPr>
      </a:lvl2pPr>
      <a:lvl3pPr algn="ctr" rtl="0" eaLnBrk="0" fontAlgn="base" hangingPunct="0">
        <a:spcBef>
          <a:spcPts val="400"/>
        </a:spcBef>
        <a:spcAft>
          <a:spcPct val="0"/>
        </a:spcAft>
        <a:defRPr b="1">
          <a:solidFill>
            <a:srgbClr val="404040"/>
          </a:solidFill>
          <a:latin typeface="Garamond" panose="02020404030301010803" pitchFamily="18" charset="0"/>
          <a:ea typeface="MS PGothic" panose="020B0600070205080204" pitchFamily="34" charset="-128"/>
          <a:cs typeface="Tunga" panose="020B0502040204020203" pitchFamily="34" charset="0"/>
        </a:defRPr>
      </a:lvl3pPr>
      <a:lvl4pPr algn="ctr" rtl="0" eaLnBrk="0" fontAlgn="base" hangingPunct="0">
        <a:spcBef>
          <a:spcPts val="400"/>
        </a:spcBef>
        <a:spcAft>
          <a:spcPct val="0"/>
        </a:spcAft>
        <a:defRPr b="1">
          <a:solidFill>
            <a:srgbClr val="404040"/>
          </a:solidFill>
          <a:latin typeface="Garamond" panose="02020404030301010803" pitchFamily="18" charset="0"/>
          <a:ea typeface="MS PGothic" panose="020B0600070205080204" pitchFamily="34" charset="-128"/>
          <a:cs typeface="Tunga" panose="020B0502040204020203" pitchFamily="34" charset="0"/>
        </a:defRPr>
      </a:lvl4pPr>
      <a:lvl5pPr algn="ctr" rtl="0" eaLnBrk="0" fontAlgn="base" hangingPunct="0">
        <a:spcBef>
          <a:spcPts val="400"/>
        </a:spcBef>
        <a:spcAft>
          <a:spcPct val="0"/>
        </a:spcAft>
        <a:defRPr b="1">
          <a:solidFill>
            <a:srgbClr val="404040"/>
          </a:solidFill>
          <a:latin typeface="Garamond" panose="02020404030301010803" pitchFamily="18" charset="0"/>
          <a:ea typeface="MS PGothic" panose="020B0600070205080204" pitchFamily="34" charset="-128"/>
          <a:cs typeface="Tunga" panose="020B0502040204020203" pitchFamily="34" charset="0"/>
        </a:defRPr>
      </a:lvl5pPr>
      <a:lvl6pPr marL="457200" algn="ctr" rtl="0" fontAlgn="base">
        <a:spcBef>
          <a:spcPts val="400"/>
        </a:spcBef>
        <a:spcAft>
          <a:spcPct val="0"/>
        </a:spcAft>
        <a:defRPr b="1">
          <a:solidFill>
            <a:srgbClr val="404040"/>
          </a:solidFill>
          <a:latin typeface="Garamond" panose="02020404030301010803" pitchFamily="18" charset="0"/>
          <a:ea typeface="MS PGothic" panose="020B0600070205080204" pitchFamily="34" charset="-128"/>
        </a:defRPr>
      </a:lvl6pPr>
      <a:lvl7pPr marL="914400" algn="ctr" rtl="0" fontAlgn="base">
        <a:spcBef>
          <a:spcPts val="400"/>
        </a:spcBef>
        <a:spcAft>
          <a:spcPct val="0"/>
        </a:spcAft>
        <a:defRPr b="1">
          <a:solidFill>
            <a:srgbClr val="404040"/>
          </a:solidFill>
          <a:latin typeface="Garamond" panose="02020404030301010803" pitchFamily="18" charset="0"/>
          <a:ea typeface="MS PGothic" panose="020B0600070205080204" pitchFamily="34" charset="-128"/>
        </a:defRPr>
      </a:lvl7pPr>
      <a:lvl8pPr marL="1371600" algn="ctr" rtl="0" fontAlgn="base">
        <a:spcBef>
          <a:spcPts val="400"/>
        </a:spcBef>
        <a:spcAft>
          <a:spcPct val="0"/>
        </a:spcAft>
        <a:defRPr b="1">
          <a:solidFill>
            <a:srgbClr val="404040"/>
          </a:solidFill>
          <a:latin typeface="Garamond" panose="02020404030301010803" pitchFamily="18" charset="0"/>
          <a:ea typeface="MS PGothic" panose="020B0600070205080204" pitchFamily="34" charset="-128"/>
        </a:defRPr>
      </a:lvl8pPr>
      <a:lvl9pPr marL="1828800" algn="ctr" rtl="0" fontAlgn="base">
        <a:spcBef>
          <a:spcPts val="400"/>
        </a:spcBef>
        <a:spcAft>
          <a:spcPct val="0"/>
        </a:spcAft>
        <a:defRPr b="1">
          <a:solidFill>
            <a:srgbClr val="404040"/>
          </a:solidFill>
          <a:latin typeface="Garamond" panose="02020404030301010803" pitchFamily="18" charset="0"/>
          <a:ea typeface="MS PGothic" panose="020B0600070205080204" pitchFamily="34" charset="-128"/>
        </a:defRPr>
      </a:lvl9pPr>
    </p:titleStyle>
    <p:bodyStyle>
      <a:lvl1pPr algn="ctr" rtl="0" eaLnBrk="0" fontAlgn="base" hangingPunct="0">
        <a:spcBef>
          <a:spcPts val="600"/>
        </a:spcBef>
        <a:spcAft>
          <a:spcPct val="0"/>
        </a:spcAft>
        <a:buClr>
          <a:schemeClr val="accent1"/>
        </a:buClr>
        <a:defRPr sz="2000" kern="1200" spc="30">
          <a:solidFill>
            <a:schemeClr val="tx1"/>
          </a:solidFill>
          <a:latin typeface="+mn-lt"/>
          <a:ea typeface="MS PGothic" panose="020B0600070205080204" pitchFamily="34" charset="-128"/>
          <a:cs typeface="Tahoma" pitchFamily="34" charset="0"/>
        </a:defRPr>
      </a:lvl1pPr>
      <a:lvl2pPr algn="ctr" rtl="0" eaLnBrk="0" fontAlgn="base" hangingPunct="0">
        <a:spcBef>
          <a:spcPts val="1200"/>
        </a:spcBef>
        <a:spcAft>
          <a:spcPct val="0"/>
        </a:spcAft>
        <a:buClr>
          <a:schemeClr val="accent1"/>
        </a:buClr>
        <a:defRPr kern="1200">
          <a:solidFill>
            <a:schemeClr val="tx2"/>
          </a:solidFill>
          <a:latin typeface="+mn-lt"/>
          <a:ea typeface="MS PGothic" panose="020B0600070205080204" pitchFamily="34" charset="-128"/>
          <a:cs typeface="Tahoma" pitchFamily="34" charset="0"/>
        </a:defRPr>
      </a:lvl2pPr>
      <a:lvl3pPr algn="ctr" rtl="0" eaLnBrk="0" fontAlgn="base" hangingPunct="0">
        <a:spcBef>
          <a:spcPts val="1200"/>
        </a:spcBef>
        <a:spcAft>
          <a:spcPct val="0"/>
        </a:spcAft>
        <a:buClr>
          <a:schemeClr val="accent1"/>
        </a:buClr>
        <a:defRPr sz="1600" kern="1200">
          <a:solidFill>
            <a:schemeClr val="tx1"/>
          </a:solidFill>
          <a:latin typeface="+mn-lt"/>
          <a:ea typeface="MS PGothic" panose="020B0600070205080204" pitchFamily="34" charset="-128"/>
          <a:cs typeface="Tahoma" pitchFamily="34" charset="0"/>
        </a:defRPr>
      </a:lvl3pPr>
      <a:lvl4pPr algn="ctr" rtl="0" eaLnBrk="0" fontAlgn="base" hangingPunct="0">
        <a:spcBef>
          <a:spcPts val="1200"/>
        </a:spcBef>
        <a:spcAft>
          <a:spcPct val="0"/>
        </a:spcAft>
        <a:buClr>
          <a:schemeClr val="accent1"/>
        </a:buClr>
        <a:defRPr sz="1400" kern="1200">
          <a:solidFill>
            <a:schemeClr val="tx2"/>
          </a:solidFill>
          <a:latin typeface="+mn-lt"/>
          <a:ea typeface="MS PGothic" panose="020B0600070205080204" pitchFamily="34" charset="-128"/>
          <a:cs typeface="Tahoma" pitchFamily="34" charset="0"/>
        </a:defRPr>
      </a:lvl4pPr>
      <a:lvl5pPr algn="ctr" rtl="0" eaLnBrk="0" fontAlgn="base" hangingPunct="0">
        <a:spcBef>
          <a:spcPts val="1200"/>
        </a:spcBef>
        <a:spcAft>
          <a:spcPct val="0"/>
        </a:spcAft>
        <a:buClr>
          <a:schemeClr val="accent1"/>
        </a:buClr>
        <a:defRPr sz="1400" kern="1200">
          <a:solidFill>
            <a:schemeClr val="tx1"/>
          </a:solidFill>
          <a:latin typeface="+mn-lt"/>
          <a:ea typeface="MS PGothic" panose="020B0600070205080204" pitchFamily="34" charset="-128"/>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trinitycatholic.ca/page/mathematics"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Knlf_AjL2vI&amp;feature=youtu.be"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hyperlink" Target="https://www.youtube.com/watch?v=DHE5mPq-YqY&amp;feature=youtu.b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ontariouniversitiesinfo.ca/"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www.careersintrades.com/"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http://www.apprenticesearch.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ontariocolleges.ca/"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19.xml.rels><?xml version="1.0" encoding="UTF-8" standalone="yes"?>
<Relationships xmlns="http://schemas.openxmlformats.org/package/2006/relationships"><Relationship Id="rId3" Type="http://schemas.openxmlformats.org/officeDocument/2006/relationships/hyperlink" Target="http://www.trinitycatholic.ca/sites/content/files/high_school_resources/BHNCDSB-Couse_Calendar-21-22.pdf"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trinitycatholic.ca/page/secondary-school-diploma-requirements"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app.myblueprint.ca/?sdid=bhncdsb"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www.trinitycatholic.ca/page/shs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trinitycatholic.ca/page/shsm"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caitken@bhncdsb.ca"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mailto:rderoo@bhncdsb.ca" TargetMode="External"/><Relationship Id="rId4" Type="http://schemas.openxmlformats.org/officeDocument/2006/relationships/hyperlink" Target="mailto:lburnett@bhncdsb.c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27DB7-C45F-4F6F-999F-1327C8BBAC26}"/>
              </a:ext>
            </a:extLst>
          </p:cNvPr>
          <p:cNvSpPr>
            <a:spLocks noGrp="1"/>
          </p:cNvSpPr>
          <p:nvPr>
            <p:ph type="title"/>
          </p:nvPr>
        </p:nvSpPr>
        <p:spPr>
          <a:xfrm>
            <a:off x="1911928" y="2372395"/>
            <a:ext cx="5486400" cy="1056605"/>
          </a:xfrm>
        </p:spPr>
        <p:txBody>
          <a:bodyPr>
            <a:normAutofit/>
          </a:bodyPr>
          <a:lstStyle/>
          <a:p>
            <a:r>
              <a:rPr lang="en-US">
                <a:ea typeface="MS PGothic"/>
                <a:cs typeface="Tunga"/>
              </a:rPr>
              <a:t>Making the transition to grade 12</a:t>
            </a:r>
            <a:endParaRPr lang="en-US"/>
          </a:p>
        </p:txBody>
      </p:sp>
      <p:pic>
        <p:nvPicPr>
          <p:cNvPr id="3" name="Picture 3" descr="A picture containing grass, outdoor, road, building&#10;&#10;Description automatically generated">
            <a:extLst>
              <a:ext uri="{FF2B5EF4-FFF2-40B4-BE49-F238E27FC236}">
                <a16:creationId xmlns:a16="http://schemas.microsoft.com/office/drawing/2014/main" id="{E093EFED-E8CE-48C2-B7C2-2B1CD02C2D71}"/>
              </a:ext>
            </a:extLst>
          </p:cNvPr>
          <p:cNvPicPr>
            <a:picLocks noChangeAspect="1"/>
          </p:cNvPicPr>
          <p:nvPr/>
        </p:nvPicPr>
        <p:blipFill>
          <a:blip r:embed="rId3"/>
          <a:stretch>
            <a:fillRect/>
          </a:stretch>
        </p:blipFill>
        <p:spPr>
          <a:xfrm>
            <a:off x="2644087" y="3563878"/>
            <a:ext cx="3855827" cy="2562584"/>
          </a:xfrm>
          <a:prstGeom prst="rect">
            <a:avLst/>
          </a:prstGeom>
        </p:spPr>
      </p:pic>
      <p:pic>
        <p:nvPicPr>
          <p:cNvPr id="4" name="Picture 4" descr="Newly Graduated People Wearing Black Academy Gowns ...">
            <a:extLst>
              <a:ext uri="{FF2B5EF4-FFF2-40B4-BE49-F238E27FC236}">
                <a16:creationId xmlns:a16="http://schemas.microsoft.com/office/drawing/2014/main" id="{8890E57B-CA60-4E3F-921C-9791073D77EE}"/>
              </a:ext>
            </a:extLst>
          </p:cNvPr>
          <p:cNvPicPr>
            <a:picLocks noChangeAspect="1"/>
          </p:cNvPicPr>
          <p:nvPr/>
        </p:nvPicPr>
        <p:blipFill>
          <a:blip r:embed="rId4"/>
          <a:stretch>
            <a:fillRect/>
          </a:stretch>
        </p:blipFill>
        <p:spPr>
          <a:xfrm>
            <a:off x="3257909" y="156713"/>
            <a:ext cx="2743200" cy="1828800"/>
          </a:xfrm>
          <a:prstGeom prst="rect">
            <a:avLst/>
          </a:prstGeom>
        </p:spPr>
      </p:pic>
    </p:spTree>
    <p:extLst>
      <p:ext uri="{BB962C8B-B14F-4D97-AF65-F5344CB8AC3E}">
        <p14:creationId xmlns:p14="http://schemas.microsoft.com/office/powerpoint/2010/main" val="1052452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1171A8-C657-4B05-BC3E-BE9057309A38}"/>
              </a:ext>
            </a:extLst>
          </p:cNvPr>
          <p:cNvSpPr>
            <a:spLocks noGrp="1"/>
          </p:cNvSpPr>
          <p:nvPr>
            <p:ph sz="quarter" idx="13"/>
          </p:nvPr>
        </p:nvSpPr>
        <p:spPr>
          <a:xfrm>
            <a:off x="457200" y="2482931"/>
            <a:ext cx="8229600" cy="1185514"/>
          </a:xfrm>
        </p:spPr>
        <p:txBody>
          <a:bodyPr/>
          <a:lstStyle/>
          <a:p>
            <a:r>
              <a:rPr lang="en-CA" sz="2800"/>
              <a:t>HRE4M1</a:t>
            </a:r>
          </a:p>
          <a:p>
            <a:r>
              <a:rPr lang="en-CA" sz="2800"/>
              <a:t>HRE4O1 </a:t>
            </a:r>
          </a:p>
          <a:p>
            <a:endParaRPr lang="en-CA"/>
          </a:p>
        </p:txBody>
      </p:sp>
      <p:sp>
        <p:nvSpPr>
          <p:cNvPr id="3" name="Title 2">
            <a:extLst>
              <a:ext uri="{FF2B5EF4-FFF2-40B4-BE49-F238E27FC236}">
                <a16:creationId xmlns:a16="http://schemas.microsoft.com/office/drawing/2014/main" id="{63B5068D-6A3D-42FD-BFDB-5B707048AB0A}"/>
              </a:ext>
            </a:extLst>
          </p:cNvPr>
          <p:cNvSpPr>
            <a:spLocks noGrp="1"/>
          </p:cNvSpPr>
          <p:nvPr>
            <p:ph type="title"/>
          </p:nvPr>
        </p:nvSpPr>
        <p:spPr>
          <a:xfrm>
            <a:off x="2657104" y="974725"/>
            <a:ext cx="4114800" cy="701675"/>
          </a:xfrm>
        </p:spPr>
        <p:txBody>
          <a:bodyPr>
            <a:normAutofit/>
          </a:bodyPr>
          <a:lstStyle/>
          <a:p>
            <a:r>
              <a:rPr lang="en-CA" sz="4000"/>
              <a:t>religion</a:t>
            </a:r>
          </a:p>
        </p:txBody>
      </p:sp>
    </p:spTree>
    <p:extLst>
      <p:ext uri="{BB962C8B-B14F-4D97-AF65-F5344CB8AC3E}">
        <p14:creationId xmlns:p14="http://schemas.microsoft.com/office/powerpoint/2010/main" val="1082553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3766CB-5F17-4575-8452-1A2ACAB6A470}"/>
              </a:ext>
            </a:extLst>
          </p:cNvPr>
          <p:cNvSpPr>
            <a:spLocks noGrp="1"/>
          </p:cNvSpPr>
          <p:nvPr>
            <p:ph sz="quarter" idx="14"/>
          </p:nvPr>
        </p:nvSpPr>
        <p:spPr>
          <a:xfrm>
            <a:off x="902525" y="2401413"/>
            <a:ext cx="6755575" cy="3510915"/>
          </a:xfrm>
        </p:spPr>
        <p:txBody>
          <a:bodyPr vert="horz" lIns="91440" tIns="45720" rIns="91440" bIns="45720" rtlCol="0" anchor="t">
            <a:normAutofit fontScale="92500"/>
          </a:bodyPr>
          <a:lstStyle/>
          <a:p>
            <a:r>
              <a:rPr lang="en-US" sz="4000" i="1">
                <a:ea typeface="MS PGothic"/>
                <a:cs typeface="Tahoma"/>
              </a:rPr>
              <a:t>Make sure you have the appropriate pre- requisite for the Math course you want</a:t>
            </a:r>
          </a:p>
          <a:p>
            <a:endParaRPr lang="en-US" sz="4000" i="1">
              <a:ea typeface="MS PGothic"/>
              <a:cs typeface="Tahoma"/>
            </a:endParaRPr>
          </a:p>
          <a:p>
            <a:r>
              <a:rPr lang="en-CA" sz="4000">
                <a:solidFill>
                  <a:srgbClr val="FF4568"/>
                </a:solidFill>
                <a:cs typeface="Segoe UI"/>
                <a:hlinkClick r:id="rId3"/>
              </a:rPr>
              <a:t>Mathematics | Holy Trinity Catholic High School</a:t>
            </a:r>
            <a:endParaRPr lang="en-US" sz="4000"/>
          </a:p>
          <a:p>
            <a:endParaRPr lang="en-US" sz="4000" i="1">
              <a:ea typeface="MS PGothic"/>
              <a:cs typeface="Tahoma"/>
            </a:endParaRPr>
          </a:p>
          <a:p>
            <a:endParaRPr lang="en-US" sz="3200" i="1"/>
          </a:p>
        </p:txBody>
      </p:sp>
      <p:sp>
        <p:nvSpPr>
          <p:cNvPr id="4" name="Title 3">
            <a:extLst>
              <a:ext uri="{FF2B5EF4-FFF2-40B4-BE49-F238E27FC236}">
                <a16:creationId xmlns:a16="http://schemas.microsoft.com/office/drawing/2014/main" id="{FB171428-B5F7-4C7F-8AFD-CE17CD905E4D}"/>
              </a:ext>
            </a:extLst>
          </p:cNvPr>
          <p:cNvSpPr>
            <a:spLocks noGrp="1"/>
          </p:cNvSpPr>
          <p:nvPr>
            <p:ph type="title"/>
          </p:nvPr>
        </p:nvSpPr>
        <p:spPr>
          <a:xfrm>
            <a:off x="1485900" y="653143"/>
            <a:ext cx="6172200" cy="1261382"/>
          </a:xfrm>
        </p:spPr>
        <p:txBody>
          <a:bodyPr>
            <a:noAutofit/>
          </a:bodyPr>
          <a:lstStyle/>
          <a:p>
            <a:r>
              <a:rPr lang="en-US" sz="4000">
                <a:ea typeface="MS PGothic"/>
                <a:cs typeface="Tunga"/>
              </a:rPr>
              <a:t>Mathematics pathways</a:t>
            </a:r>
            <a:endParaRPr lang="en-US" sz="4000"/>
          </a:p>
        </p:txBody>
      </p:sp>
    </p:spTree>
    <p:extLst>
      <p:ext uri="{BB962C8B-B14F-4D97-AF65-F5344CB8AC3E}">
        <p14:creationId xmlns:p14="http://schemas.microsoft.com/office/powerpoint/2010/main" val="2310031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AC70B5-685F-4214-AA35-0F130BDAC908}"/>
              </a:ext>
            </a:extLst>
          </p:cNvPr>
          <p:cNvPicPr>
            <a:picLocks noChangeAspect="1"/>
          </p:cNvPicPr>
          <p:nvPr/>
        </p:nvPicPr>
        <p:blipFill>
          <a:blip r:embed="rId3"/>
          <a:stretch>
            <a:fillRect/>
          </a:stretch>
        </p:blipFill>
        <p:spPr>
          <a:xfrm>
            <a:off x="1039943" y="931679"/>
            <a:ext cx="6679295" cy="5069072"/>
          </a:xfrm>
          <a:prstGeom prst="rect">
            <a:avLst/>
          </a:prstGeom>
        </p:spPr>
      </p:pic>
    </p:spTree>
    <p:extLst>
      <p:ext uri="{BB962C8B-B14F-4D97-AF65-F5344CB8AC3E}">
        <p14:creationId xmlns:p14="http://schemas.microsoft.com/office/powerpoint/2010/main" val="1151862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B55E3-6668-4334-A6E5-FDC3F0C91C78}"/>
              </a:ext>
            </a:extLst>
          </p:cNvPr>
          <p:cNvSpPr>
            <a:spLocks noGrp="1"/>
          </p:cNvSpPr>
          <p:nvPr>
            <p:ph type="title"/>
          </p:nvPr>
        </p:nvSpPr>
        <p:spPr/>
        <p:txBody>
          <a:bodyPr/>
          <a:lstStyle/>
          <a:p>
            <a:r>
              <a:rPr lang="en-CA"/>
              <a:t>Planning for Post Secondary</a:t>
            </a:r>
          </a:p>
        </p:txBody>
      </p:sp>
      <p:sp>
        <p:nvSpPr>
          <p:cNvPr id="3" name="Content Placeholder 2">
            <a:extLst>
              <a:ext uri="{FF2B5EF4-FFF2-40B4-BE49-F238E27FC236}">
                <a16:creationId xmlns:a16="http://schemas.microsoft.com/office/drawing/2014/main" id="{C7CB7F7C-2394-4543-BE8B-C28F8AA1ADBD}"/>
              </a:ext>
            </a:extLst>
          </p:cNvPr>
          <p:cNvSpPr>
            <a:spLocks noGrp="1"/>
          </p:cNvSpPr>
          <p:nvPr>
            <p:ph idx="1"/>
          </p:nvPr>
        </p:nvSpPr>
        <p:spPr/>
        <p:txBody>
          <a:bodyPr/>
          <a:lstStyle/>
          <a:p>
            <a:endParaRPr lang="fr-FR">
              <a:solidFill>
                <a:srgbClr val="FF4568"/>
              </a:solidFill>
              <a:hlinkClick r:id="rId3">
                <a:extLst>
                  <a:ext uri="{A12FA001-AC4F-418D-AE19-62706E023703}">
                    <ahyp:hlinkClr xmlns:ahyp="http://schemas.microsoft.com/office/drawing/2018/hyperlinkcolor" val="tx"/>
                  </a:ext>
                </a:extLst>
              </a:hlinkClick>
            </a:endParaRPr>
          </a:p>
          <a:p>
            <a:endParaRPr lang="fr-FR">
              <a:solidFill>
                <a:srgbClr val="FF4568"/>
              </a:solidFill>
              <a:hlinkClick r:id="rId3">
                <a:extLst>
                  <a:ext uri="{A12FA001-AC4F-418D-AE19-62706E023703}">
                    <ahyp:hlinkClr xmlns:ahyp="http://schemas.microsoft.com/office/drawing/2018/hyperlinkcolor" val="tx"/>
                  </a:ext>
                </a:extLst>
              </a:hlinkClick>
            </a:endParaRPr>
          </a:p>
          <a:p>
            <a:r>
              <a:rPr lang="en-US">
                <a:hlinkClick r:id="rId4"/>
              </a:rPr>
              <a:t>Grade 11 Postsecondary Presentation - YouTube</a:t>
            </a:r>
            <a:endParaRPr lang="fr-FR">
              <a:solidFill>
                <a:srgbClr val="FF4568"/>
              </a:solidFill>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016933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320" y="1167923"/>
            <a:ext cx="7781280" cy="725349"/>
          </a:xfrm>
        </p:spPr>
        <p:txBody>
          <a:bodyPr>
            <a:noAutofit/>
          </a:bodyPr>
          <a:lstStyle/>
          <a:p>
            <a:r>
              <a:rPr lang="en-CA" sz="4000">
                <a:latin typeface="Calibri" panose="020F0502020204030204" pitchFamily="34" charset="0"/>
                <a:cs typeface="Calibri" panose="020F0502020204030204" pitchFamily="34" charset="0"/>
              </a:rPr>
              <a:t>Plan Ahead – University Bound</a:t>
            </a:r>
          </a:p>
        </p:txBody>
      </p:sp>
      <p:sp>
        <p:nvSpPr>
          <p:cNvPr id="3" name="Content Placeholder 2"/>
          <p:cNvSpPr>
            <a:spLocks noGrp="1"/>
          </p:cNvSpPr>
          <p:nvPr>
            <p:ph idx="1"/>
          </p:nvPr>
        </p:nvSpPr>
        <p:spPr>
          <a:xfrm>
            <a:off x="134213" y="2705066"/>
            <a:ext cx="8680179" cy="2757584"/>
          </a:xfrm>
        </p:spPr>
        <p:txBody>
          <a:bodyPr>
            <a:normAutofit/>
          </a:bodyPr>
          <a:lstStyle/>
          <a:p>
            <a:r>
              <a:rPr lang="en-US">
                <a:solidFill>
                  <a:schemeClr val="tx1"/>
                </a:solidFill>
                <a:latin typeface="Calibri" panose="020F0502020204030204" pitchFamily="34" charset="0"/>
                <a:cs typeface="Calibri" panose="020F0502020204030204" pitchFamily="34" charset="0"/>
              </a:rPr>
              <a:t>Minimum of </a:t>
            </a:r>
            <a:r>
              <a:rPr lang="en-US" b="1">
                <a:solidFill>
                  <a:schemeClr val="tx1"/>
                </a:solidFill>
                <a:latin typeface="Calibri" panose="020F0502020204030204" pitchFamily="34" charset="0"/>
                <a:cs typeface="Calibri" panose="020F0502020204030204" pitchFamily="34" charset="0"/>
              </a:rPr>
              <a:t>6 </a:t>
            </a:r>
            <a:r>
              <a:rPr lang="en-US">
                <a:solidFill>
                  <a:schemeClr val="tx1"/>
                </a:solidFill>
                <a:latin typeface="Calibri" panose="020F0502020204030204" pitchFamily="34" charset="0"/>
                <a:cs typeface="Calibri" panose="020F0502020204030204" pitchFamily="34" charset="0"/>
              </a:rPr>
              <a:t>grade 12 U/M courses required</a:t>
            </a:r>
          </a:p>
          <a:p>
            <a:r>
              <a:rPr lang="en-US">
                <a:solidFill>
                  <a:schemeClr val="tx1"/>
                </a:solidFill>
                <a:latin typeface="Calibri" panose="020F0502020204030204" pitchFamily="34" charset="0"/>
                <a:cs typeface="Calibri" panose="020F0502020204030204" pitchFamily="34" charset="0"/>
              </a:rPr>
              <a:t>Check pre-requisites &amp; required average @</a:t>
            </a:r>
          </a:p>
          <a:p>
            <a:r>
              <a:rPr lang="en-CA">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https://www.ontariouniversitiesinfo.ca/</a:t>
            </a:r>
            <a:r>
              <a:rPr lang="en-CA">
                <a:solidFill>
                  <a:schemeClr val="tx1"/>
                </a:solidFill>
                <a:latin typeface="Calibri" panose="020F0502020204030204" pitchFamily="34" charset="0"/>
                <a:cs typeface="Calibri" panose="020F0502020204030204" pitchFamily="34" charset="0"/>
              </a:rPr>
              <a:t> </a:t>
            </a:r>
            <a:r>
              <a:rPr lang="en-US" u="sng">
                <a:solidFill>
                  <a:schemeClr val="tx1"/>
                </a:solidFill>
                <a:latin typeface="Calibri" panose="020F0502020204030204" pitchFamily="34" charset="0"/>
                <a:cs typeface="Calibri" panose="020F0502020204030204" pitchFamily="34" charset="0"/>
              </a:rPr>
              <a:t>  </a:t>
            </a:r>
          </a:p>
          <a:p>
            <a:endParaRPr lang="en-US"/>
          </a:p>
        </p:txBody>
      </p:sp>
    </p:spTree>
    <p:extLst>
      <p:ext uri="{BB962C8B-B14F-4D97-AF65-F5344CB8AC3E}">
        <p14:creationId xmlns:p14="http://schemas.microsoft.com/office/powerpoint/2010/main" val="577942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04" y="1167923"/>
            <a:ext cx="8844909" cy="725349"/>
          </a:xfrm>
        </p:spPr>
        <p:txBody>
          <a:bodyPr>
            <a:noAutofit/>
          </a:bodyPr>
          <a:lstStyle/>
          <a:p>
            <a:r>
              <a:rPr lang="en-CA" sz="4000">
                <a:latin typeface="Calibri" panose="020F0502020204030204" pitchFamily="34" charset="0"/>
                <a:cs typeface="Calibri" panose="020F0502020204030204" pitchFamily="34" charset="0"/>
              </a:rPr>
              <a:t>Plan Ahead – Trades Bound </a:t>
            </a:r>
          </a:p>
        </p:txBody>
      </p:sp>
      <p:sp>
        <p:nvSpPr>
          <p:cNvPr id="3" name="Content Placeholder 2"/>
          <p:cNvSpPr>
            <a:spLocks noGrp="1"/>
          </p:cNvSpPr>
          <p:nvPr>
            <p:ph idx="1"/>
          </p:nvPr>
        </p:nvSpPr>
        <p:spPr>
          <a:xfrm>
            <a:off x="378332" y="2329543"/>
            <a:ext cx="8387336" cy="4145840"/>
          </a:xfrm>
        </p:spPr>
        <p:txBody>
          <a:bodyPr>
            <a:normAutofit/>
          </a:bodyPr>
          <a:lstStyle/>
          <a:p>
            <a:r>
              <a:rPr lang="en-US">
                <a:solidFill>
                  <a:schemeClr val="tx1"/>
                </a:solidFill>
                <a:latin typeface="Calibri" panose="020F0502020204030204" pitchFamily="34" charset="0"/>
                <a:cs typeface="Calibri" panose="020F0502020204030204" pitchFamily="34" charset="0"/>
              </a:rPr>
              <a:t>Check recommended courses and # of hours required</a:t>
            </a:r>
          </a:p>
          <a:p>
            <a:r>
              <a:rPr lang="en-US">
                <a:solidFill>
                  <a:schemeClr val="tx1"/>
                </a:solidFill>
                <a:latin typeface="Calibri" panose="020F0502020204030204" pitchFamily="34" charset="0"/>
                <a:cs typeface="Calibri" panose="020F0502020204030204" pitchFamily="34" charset="0"/>
              </a:rPr>
              <a:t> </a:t>
            </a:r>
            <a:r>
              <a:rPr lang="en-US">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www.careersintrades.com</a:t>
            </a:r>
            <a:r>
              <a:rPr lang="en-US">
                <a:solidFill>
                  <a:schemeClr val="tx1"/>
                </a:solidFill>
                <a:latin typeface="Calibri" panose="020F0502020204030204" pitchFamily="34" charset="0"/>
                <a:cs typeface="Calibri" panose="020F0502020204030204" pitchFamily="34" charset="0"/>
              </a:rPr>
              <a:t>   </a:t>
            </a:r>
          </a:p>
          <a:p>
            <a:r>
              <a:rPr lang="en-US">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www.apprenticesearch.com</a:t>
            </a:r>
            <a:r>
              <a:rPr lang="en-US">
                <a:solidFill>
                  <a:schemeClr val="tx1"/>
                </a:solidFill>
                <a:latin typeface="Calibri" panose="020F0502020204030204" pitchFamily="34" charset="0"/>
                <a:cs typeface="Calibri" panose="020F0502020204030204" pitchFamily="34" charset="0"/>
              </a:rPr>
              <a:t>  </a:t>
            </a:r>
          </a:p>
          <a:p>
            <a:endParaRPr lang="en-US">
              <a:solidFill>
                <a:schemeClr val="tx1"/>
              </a:solidFill>
              <a:latin typeface="Calibri" panose="020F0502020204030204" pitchFamily="34" charset="0"/>
              <a:cs typeface="Calibri" panose="020F0502020204030204" pitchFamily="34" charset="0"/>
            </a:endParaRPr>
          </a:p>
          <a:p>
            <a:r>
              <a:rPr lang="en-US">
                <a:solidFill>
                  <a:schemeClr val="tx1"/>
                </a:solidFill>
                <a:latin typeface="Calibri" panose="020F0502020204030204" pitchFamily="34" charset="0"/>
                <a:cs typeface="Calibri" panose="020F0502020204030204" pitchFamily="34" charset="0"/>
              </a:rPr>
              <a:t>Math and Physics</a:t>
            </a:r>
          </a:p>
          <a:p>
            <a:r>
              <a:rPr lang="en-US">
                <a:solidFill>
                  <a:schemeClr val="tx1"/>
                </a:solidFill>
                <a:latin typeface="Calibri" panose="020F0502020204030204" pitchFamily="34" charset="0"/>
                <a:cs typeface="Calibri" panose="020F0502020204030204" pitchFamily="34" charset="0"/>
              </a:rPr>
              <a:t>Tech and Business</a:t>
            </a:r>
          </a:p>
          <a:p>
            <a:r>
              <a:rPr lang="en-US">
                <a:solidFill>
                  <a:schemeClr val="tx1"/>
                </a:solidFill>
                <a:latin typeface="Calibri" panose="020F0502020204030204" pitchFamily="34" charset="0"/>
                <a:cs typeface="Calibri" panose="020F0502020204030204" pitchFamily="34" charset="0"/>
              </a:rPr>
              <a:t>Combine COOP credits plus </a:t>
            </a:r>
            <a:r>
              <a:rPr lang="en-US" err="1">
                <a:solidFill>
                  <a:schemeClr val="tx1"/>
                </a:solidFill>
                <a:latin typeface="Calibri" panose="020F0502020204030204" pitchFamily="34" charset="0"/>
                <a:cs typeface="Calibri" panose="020F0502020204030204" pitchFamily="34" charset="0"/>
              </a:rPr>
              <a:t>OYAP</a:t>
            </a:r>
            <a:r>
              <a:rPr lang="en-US">
                <a:solidFill>
                  <a:schemeClr val="tx1"/>
                </a:solidFill>
                <a:latin typeface="Calibri" panose="020F0502020204030204" pitchFamily="34" charset="0"/>
                <a:cs typeface="Calibri" panose="020F0502020204030204" pitchFamily="34" charset="0"/>
              </a:rPr>
              <a:t> and earn hours toward your apprenticeship while still in high school</a:t>
            </a:r>
          </a:p>
          <a:p>
            <a:endParaRPr lang="en-US">
              <a:solidFill>
                <a:schemeClr val="tx1"/>
              </a:solidFill>
              <a:latin typeface="Calibri" panose="020F0502020204030204" pitchFamily="34" charset="0"/>
              <a:cs typeface="Calibri" panose="020F0502020204030204" pitchFamily="34" charset="0"/>
            </a:endParaRPr>
          </a:p>
          <a:p>
            <a:endParaRPr lang="en-US">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3599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320" y="1167923"/>
            <a:ext cx="8386922" cy="725349"/>
          </a:xfrm>
        </p:spPr>
        <p:txBody>
          <a:bodyPr>
            <a:normAutofit fontScale="90000"/>
          </a:bodyPr>
          <a:lstStyle/>
          <a:p>
            <a:r>
              <a:rPr lang="en-CA" sz="4000"/>
              <a:t>Plan Ahead – College Bound </a:t>
            </a:r>
          </a:p>
        </p:txBody>
      </p:sp>
      <p:sp>
        <p:nvSpPr>
          <p:cNvPr id="3" name="Content Placeholder 2"/>
          <p:cNvSpPr>
            <a:spLocks noGrp="1"/>
          </p:cNvSpPr>
          <p:nvPr>
            <p:ph idx="1"/>
          </p:nvPr>
        </p:nvSpPr>
        <p:spPr>
          <a:xfrm>
            <a:off x="791322" y="2606786"/>
            <a:ext cx="7079532" cy="3249547"/>
          </a:xfrm>
        </p:spPr>
        <p:txBody>
          <a:bodyPr vert="horz" lIns="91440" tIns="45720" rIns="91440" bIns="45720" rtlCol="0" anchor="t">
            <a:normAutofit/>
          </a:bodyPr>
          <a:lstStyle/>
          <a:p>
            <a:r>
              <a:rPr lang="en-US">
                <a:solidFill>
                  <a:schemeClr val="tx1"/>
                </a:solidFill>
              </a:rPr>
              <a:t>Check program prerequisites &amp; minimum averages for competitive programs</a:t>
            </a:r>
          </a:p>
          <a:p>
            <a:r>
              <a:rPr lang="en-US">
                <a:solidFill>
                  <a:schemeClr val="tx1"/>
                </a:solidFill>
              </a:rPr>
              <a:t>Min 65% average for non-competitive programs</a:t>
            </a:r>
          </a:p>
          <a:p>
            <a:r>
              <a:rPr lang="en-US">
                <a:solidFill>
                  <a:schemeClr val="tx1"/>
                </a:solidFill>
                <a:cs typeface="Calibri"/>
                <a:hlinkClick r:id="rId3">
                  <a:extLst>
                    <a:ext uri="{A12FA001-AC4F-418D-AE19-62706E023703}">
                      <ahyp:hlinkClr xmlns:ahyp="http://schemas.microsoft.com/office/drawing/2018/hyperlinkcolor" val="tx"/>
                    </a:ext>
                  </a:extLst>
                </a:hlinkClick>
              </a:rPr>
              <a:t>www.ontariocolleges.ca</a:t>
            </a:r>
            <a:endParaRPr lang="en-US">
              <a:solidFill>
                <a:schemeClr val="tx1"/>
              </a:solidFill>
              <a:cs typeface="Calibri"/>
            </a:endParaRPr>
          </a:p>
          <a:p>
            <a:endParaRPr lang="en-US">
              <a:solidFill>
                <a:schemeClr val="tx1"/>
              </a:solidFill>
            </a:endParaRPr>
          </a:p>
        </p:txBody>
      </p:sp>
    </p:spTree>
    <p:extLst>
      <p:ext uri="{BB962C8B-B14F-4D97-AF65-F5344CB8AC3E}">
        <p14:creationId xmlns:p14="http://schemas.microsoft.com/office/powerpoint/2010/main" val="485190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642BC9-5AF7-446F-A3C2-6AC117DF38CB}"/>
              </a:ext>
            </a:extLst>
          </p:cNvPr>
          <p:cNvSpPr>
            <a:spLocks noGrp="1"/>
          </p:cNvSpPr>
          <p:nvPr>
            <p:ph sz="quarter" idx="13"/>
          </p:nvPr>
        </p:nvSpPr>
        <p:spPr>
          <a:xfrm>
            <a:off x="685800" y="2397826"/>
            <a:ext cx="7772400" cy="2352304"/>
          </a:xfrm>
        </p:spPr>
        <p:txBody>
          <a:bodyPr>
            <a:normAutofit/>
          </a:bodyPr>
          <a:lstStyle/>
          <a:p>
            <a:pPr algn="l" eaLnBrk="1" fontAlgn="auto" hangingPunct="1">
              <a:spcAft>
                <a:spcPts val="0"/>
              </a:spcAft>
              <a:defRPr/>
            </a:pPr>
            <a:r>
              <a:rPr lang="en-US" sz="2800">
                <a:ea typeface="+mn-ea"/>
              </a:rPr>
              <a:t>GO VISIT YOUR TOP 3 CHOICES OF SCHOOLS DURING SPRING OPEN HOUSES OR ON YOUR P.A. DAYS</a:t>
            </a:r>
            <a:endParaRPr lang="en-CA" sz="2800">
              <a:ea typeface="+mn-ea"/>
            </a:endParaRPr>
          </a:p>
        </p:txBody>
      </p:sp>
      <p:sp>
        <p:nvSpPr>
          <p:cNvPr id="2" name="Title 1">
            <a:extLst>
              <a:ext uri="{FF2B5EF4-FFF2-40B4-BE49-F238E27FC236}">
                <a16:creationId xmlns:a16="http://schemas.microsoft.com/office/drawing/2014/main" id="{F64B77EE-6D65-4339-8ABB-54C83EE66A7B}"/>
              </a:ext>
            </a:extLst>
          </p:cNvPr>
          <p:cNvSpPr>
            <a:spLocks noGrp="1"/>
          </p:cNvSpPr>
          <p:nvPr>
            <p:ph type="title"/>
          </p:nvPr>
        </p:nvSpPr>
        <p:spPr>
          <a:xfrm>
            <a:off x="2101932" y="288019"/>
            <a:ext cx="4667890" cy="912894"/>
          </a:xfrm>
        </p:spPr>
        <p:txBody>
          <a:bodyPr>
            <a:noAutofit/>
          </a:bodyPr>
          <a:lstStyle/>
          <a:p>
            <a:pPr eaLnBrk="1" fontAlgn="auto" hangingPunct="1">
              <a:spcAft>
                <a:spcPts val="0"/>
              </a:spcAft>
              <a:defRPr/>
            </a:pPr>
            <a:r>
              <a:rPr lang="en-US" sz="4000">
                <a:solidFill>
                  <a:schemeClr val="bg1">
                    <a:lumMod val="75000"/>
                    <a:lumOff val="25000"/>
                  </a:schemeClr>
                </a:solidFill>
                <a:ea typeface="+mj-ea"/>
              </a:rPr>
              <a:t>VISIT SCHOOLS</a:t>
            </a:r>
            <a:endParaRPr lang="en-CA" sz="4000">
              <a:solidFill>
                <a:schemeClr val="bg1">
                  <a:lumMod val="75000"/>
                  <a:lumOff val="25000"/>
                </a:schemeClr>
              </a:solidFill>
              <a:ea typeface="+mj-ea"/>
            </a:endParaRPr>
          </a:p>
        </p:txBody>
      </p:sp>
    </p:spTree>
    <p:extLst>
      <p:ext uri="{BB962C8B-B14F-4D97-AF65-F5344CB8AC3E}">
        <p14:creationId xmlns:p14="http://schemas.microsoft.com/office/powerpoint/2010/main" val="4059405736"/>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3715" name="Rectangle 3">
            <a:extLst>
              <a:ext uri="{FF2B5EF4-FFF2-40B4-BE49-F238E27FC236}">
                <a16:creationId xmlns:a16="http://schemas.microsoft.com/office/drawing/2014/main" id="{9AA34E87-4079-4E27-90D0-8BAC75DA7D7F}"/>
              </a:ext>
            </a:extLst>
          </p:cNvPr>
          <p:cNvSpPr>
            <a:spLocks noGrp="1" noChangeArrowheads="1"/>
          </p:cNvSpPr>
          <p:nvPr>
            <p:ph sz="quarter" idx="13"/>
          </p:nvPr>
        </p:nvSpPr>
        <p:spPr>
          <a:xfrm>
            <a:off x="357518" y="2469078"/>
            <a:ext cx="6219825" cy="2152650"/>
          </a:xfrm>
        </p:spPr>
        <p:txBody>
          <a:bodyPr wrap="square" numCol="1" anchor="t" anchorCtr="0" compatLnSpc="1">
            <a:prstTxWarp prst="textNoShape">
              <a:avLst/>
            </a:prstTxWarp>
          </a:bodyPr>
          <a:lstStyle/>
          <a:p>
            <a:pPr algn="l" eaLnBrk="1" hangingPunct="1">
              <a:lnSpc>
                <a:spcPct val="90000"/>
              </a:lnSpc>
              <a:defRPr/>
            </a:pPr>
            <a:r>
              <a:rPr lang="en-US" altLang="en-US" sz="2800" b="1">
                <a:solidFill>
                  <a:schemeClr val="folHlink"/>
                </a:solidFill>
                <a:latin typeface="Times New Roman" panose="02020603050405020304" pitchFamily="18" charset="0"/>
              </a:rPr>
              <a:t>If you are considering changing pathways – please  speak with your guidance counsellor </a:t>
            </a:r>
          </a:p>
          <a:p>
            <a:pPr algn="l" eaLnBrk="1" hangingPunct="1">
              <a:lnSpc>
                <a:spcPct val="90000"/>
              </a:lnSpc>
              <a:defRPr/>
            </a:pPr>
            <a:endParaRPr lang="en-US" altLang="en-US" sz="3400" b="1" i="1">
              <a:solidFill>
                <a:schemeClr val="folHlink"/>
              </a:solidFill>
              <a:latin typeface="Times New Roman" panose="02020603050405020304" pitchFamily="18" charset="0"/>
            </a:endParaRPr>
          </a:p>
          <a:p>
            <a:pPr algn="l" eaLnBrk="1" hangingPunct="1">
              <a:lnSpc>
                <a:spcPct val="90000"/>
              </a:lnSpc>
              <a:defRPr/>
            </a:pPr>
            <a:endParaRPr lang="en-US" altLang="en-US" sz="3400">
              <a:solidFill>
                <a:schemeClr val="folHlink"/>
              </a:solidFill>
              <a:latin typeface="Times New Roman" panose="02020603050405020304" pitchFamily="18" charset="0"/>
            </a:endParaRPr>
          </a:p>
        </p:txBody>
      </p:sp>
      <p:sp>
        <p:nvSpPr>
          <p:cNvPr id="243714" name="Rectangle 2">
            <a:extLst>
              <a:ext uri="{FF2B5EF4-FFF2-40B4-BE49-F238E27FC236}">
                <a16:creationId xmlns:a16="http://schemas.microsoft.com/office/drawing/2014/main" id="{AE589575-6D29-4C32-B288-7B29A5CD6814}"/>
              </a:ext>
            </a:extLst>
          </p:cNvPr>
          <p:cNvSpPr>
            <a:spLocks noGrp="1"/>
          </p:cNvSpPr>
          <p:nvPr>
            <p:ph type="title"/>
          </p:nvPr>
        </p:nvSpPr>
        <p:spPr bwMode="auto">
          <a:xfrm>
            <a:off x="547688" y="204788"/>
            <a:ext cx="8596312" cy="831850"/>
          </a:xfrm>
          <a:ln>
            <a:headEnd/>
            <a:tailEnd/>
          </a:ln>
        </p:spPr>
        <p:txBody>
          <a:bodyPr wrap="square" numCol="1" compatLnSpc="1">
            <a:prstTxWarp prst="textNoShape">
              <a:avLst/>
            </a:prstTxWarp>
            <a:noAutofit/>
          </a:bodyPr>
          <a:lstStyle/>
          <a:p>
            <a:pPr eaLnBrk="1" hangingPunct="1">
              <a:defRPr/>
            </a:pPr>
            <a:r>
              <a:rPr lang="en-US" altLang="en-US" sz="4000" cap="none">
                <a:latin typeface="Arial" panose="020B0604020202020204" pitchFamily="34" charset="0"/>
                <a:cs typeface="Arial" panose="020B0604020202020204" pitchFamily="34" charset="0"/>
              </a:rPr>
              <a:t>CHANGING PATHWAYS</a:t>
            </a:r>
          </a:p>
        </p:txBody>
      </p:sp>
      <p:sp>
        <p:nvSpPr>
          <p:cNvPr id="23556" name="Text Box 4">
            <a:extLst>
              <a:ext uri="{FF2B5EF4-FFF2-40B4-BE49-F238E27FC236}">
                <a16:creationId xmlns:a16="http://schemas.microsoft.com/office/drawing/2014/main" id="{DB3082AF-2E0C-4FCF-8082-B7DF6FEFCD82}"/>
              </a:ext>
            </a:extLst>
          </p:cNvPr>
          <p:cNvSpPr txBox="1">
            <a:spLocks noChangeArrowheads="1"/>
          </p:cNvSpPr>
          <p:nvPr/>
        </p:nvSpPr>
        <p:spPr bwMode="auto">
          <a:xfrm>
            <a:off x="6600825" y="19812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endParaRPr lang="en-US" altLang="en-US"/>
          </a:p>
        </p:txBody>
      </p:sp>
      <p:grpSp>
        <p:nvGrpSpPr>
          <p:cNvPr id="2" name="Group 5">
            <a:extLst>
              <a:ext uri="{FF2B5EF4-FFF2-40B4-BE49-F238E27FC236}">
                <a16:creationId xmlns:a16="http://schemas.microsoft.com/office/drawing/2014/main" id="{71C18C0C-419F-4AE6-B8E1-EBD387B3B9AA}"/>
              </a:ext>
            </a:extLst>
          </p:cNvPr>
          <p:cNvGrpSpPr>
            <a:grpSpLocks/>
          </p:cNvGrpSpPr>
          <p:nvPr/>
        </p:nvGrpSpPr>
        <p:grpSpPr bwMode="auto">
          <a:xfrm>
            <a:off x="6311900" y="1485900"/>
            <a:ext cx="2449513" cy="5372100"/>
            <a:chOff x="3976" y="936"/>
            <a:chExt cx="1543" cy="3384"/>
          </a:xfrm>
        </p:grpSpPr>
        <p:pic>
          <p:nvPicPr>
            <p:cNvPr id="23558" name="Picture 6">
              <a:extLst>
                <a:ext uri="{FF2B5EF4-FFF2-40B4-BE49-F238E27FC236}">
                  <a16:creationId xmlns:a16="http://schemas.microsoft.com/office/drawing/2014/main" id="{8853760B-EDB5-461F-9C69-E84192E7D9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8" y="936"/>
              <a:ext cx="1361" cy="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7">
              <a:extLst>
                <a:ext uri="{FF2B5EF4-FFF2-40B4-BE49-F238E27FC236}">
                  <a16:creationId xmlns:a16="http://schemas.microsoft.com/office/drawing/2014/main" id="{09EFC678-A727-4A32-B7C9-98AC174478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8" y="3336"/>
              <a:ext cx="1361" cy="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a:extLst>
                <a:ext uri="{FF2B5EF4-FFF2-40B4-BE49-F238E27FC236}">
                  <a16:creationId xmlns:a16="http://schemas.microsoft.com/office/drawing/2014/main" id="{34D4FA84-1B58-42CA-96BE-82F56BADDA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6" y="2076"/>
              <a:ext cx="1352" cy="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xt Box 9">
              <a:extLst>
                <a:ext uri="{FF2B5EF4-FFF2-40B4-BE49-F238E27FC236}">
                  <a16:creationId xmlns:a16="http://schemas.microsoft.com/office/drawing/2014/main" id="{83D819C8-5B67-493A-907E-9A29A7BB7F1F}"/>
                </a:ext>
              </a:extLst>
            </p:cNvPr>
            <p:cNvSpPr txBox="1">
              <a:spLocks noChangeArrowheads="1"/>
            </p:cNvSpPr>
            <p:nvPr/>
          </p:nvSpPr>
          <p:spPr bwMode="auto">
            <a:xfrm>
              <a:off x="4379" y="1104"/>
              <a:ext cx="11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a:solidFill>
                    <a:srgbClr val="000000"/>
                  </a:solidFill>
                </a:rPr>
                <a:t>university</a:t>
              </a:r>
              <a:endParaRPr lang="en-US" altLang="en-US"/>
            </a:p>
          </p:txBody>
        </p:sp>
        <p:sp>
          <p:nvSpPr>
            <p:cNvPr id="23562" name="Text Box 10">
              <a:extLst>
                <a:ext uri="{FF2B5EF4-FFF2-40B4-BE49-F238E27FC236}">
                  <a16:creationId xmlns:a16="http://schemas.microsoft.com/office/drawing/2014/main" id="{C88F4D8C-4106-470C-944D-37A4DD11F2FD}"/>
                </a:ext>
              </a:extLst>
            </p:cNvPr>
            <p:cNvSpPr txBox="1">
              <a:spLocks noChangeArrowheads="1"/>
            </p:cNvSpPr>
            <p:nvPr/>
          </p:nvSpPr>
          <p:spPr bwMode="auto">
            <a:xfrm>
              <a:off x="4379" y="2340"/>
              <a:ext cx="73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a:solidFill>
                    <a:schemeClr val="bg2"/>
                  </a:solidFill>
                </a:rPr>
                <a:t>college</a:t>
              </a:r>
              <a:endParaRPr lang="en-US" altLang="en-US"/>
            </a:p>
          </p:txBody>
        </p:sp>
        <p:sp>
          <p:nvSpPr>
            <p:cNvPr id="23563" name="Text Box 11">
              <a:extLst>
                <a:ext uri="{FF2B5EF4-FFF2-40B4-BE49-F238E27FC236}">
                  <a16:creationId xmlns:a16="http://schemas.microsoft.com/office/drawing/2014/main" id="{4883AC6F-2812-4AB9-828E-3EB236DEF99A}"/>
                </a:ext>
              </a:extLst>
            </p:cNvPr>
            <p:cNvSpPr txBox="1">
              <a:spLocks noChangeArrowheads="1"/>
            </p:cNvSpPr>
            <p:nvPr/>
          </p:nvSpPr>
          <p:spPr bwMode="auto">
            <a:xfrm>
              <a:off x="4379" y="3552"/>
              <a:ext cx="94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a:solidFill>
                    <a:schemeClr val="bg2"/>
                  </a:solidFill>
                </a:rPr>
                <a:t>workplace</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43714"/>
                                        </p:tgtEl>
                                        <p:attrNameLst>
                                          <p:attrName>style.visibility</p:attrName>
                                        </p:attrNameLst>
                                      </p:cBhvr>
                                      <p:to>
                                        <p:strVal val="visible"/>
                                      </p:to>
                                    </p:set>
                                    <p:anim calcmode="lin" valueType="num">
                                      <p:cBhvr>
                                        <p:cTn id="7" dur="500" fill="hold"/>
                                        <p:tgtEl>
                                          <p:spTgt spid="243714"/>
                                        </p:tgtEl>
                                        <p:attrNameLst>
                                          <p:attrName>ppt_w</p:attrName>
                                        </p:attrNameLst>
                                      </p:cBhvr>
                                      <p:tavLst>
                                        <p:tav tm="0">
                                          <p:val>
                                            <p:fltVal val="0"/>
                                          </p:val>
                                        </p:tav>
                                        <p:tav tm="100000">
                                          <p:val>
                                            <p:strVal val="#ppt_w"/>
                                          </p:val>
                                        </p:tav>
                                      </p:tavLst>
                                    </p:anim>
                                    <p:anim calcmode="lin" valueType="num">
                                      <p:cBhvr>
                                        <p:cTn id="8" dur="500" fill="hold"/>
                                        <p:tgtEl>
                                          <p:spTgt spid="243714"/>
                                        </p:tgtEl>
                                        <p:attrNameLst>
                                          <p:attrName>ppt_h</p:attrName>
                                        </p:attrNameLst>
                                      </p:cBhvr>
                                      <p:tavLst>
                                        <p:tav tm="0">
                                          <p:val>
                                            <p:fltVal val="0"/>
                                          </p:val>
                                        </p:tav>
                                        <p:tav tm="100000">
                                          <p:val>
                                            <p:strVal val="#ppt_h"/>
                                          </p:val>
                                        </p:tav>
                                      </p:tavLst>
                                    </p:anim>
                                    <p:anim calcmode="lin" valueType="num">
                                      <p:cBhvr>
                                        <p:cTn id="9" dur="500" fill="hold"/>
                                        <p:tgtEl>
                                          <p:spTgt spid="243714"/>
                                        </p:tgtEl>
                                        <p:attrNameLst>
                                          <p:attrName>ppt_x</p:attrName>
                                        </p:attrNameLst>
                                      </p:cBhvr>
                                      <p:tavLst>
                                        <p:tav tm="0">
                                          <p:val>
                                            <p:fltVal val="0.5"/>
                                          </p:val>
                                        </p:tav>
                                        <p:tav tm="100000">
                                          <p:val>
                                            <p:strVal val="#ppt_x"/>
                                          </p:val>
                                        </p:tav>
                                      </p:tavLst>
                                    </p:anim>
                                    <p:anim calcmode="lin" valueType="num">
                                      <p:cBhvr>
                                        <p:cTn id="10" dur="500" fill="hold"/>
                                        <p:tgtEl>
                                          <p:spTgt spid="243714"/>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1" presetClass="entr" presetSubtype="0" fill="hold" nodeType="afterEffect">
                                  <p:stCondLst>
                                    <p:cond delay="0"/>
                                  </p:stCondLst>
                                  <p:childTnLst>
                                    <p:set>
                                      <p:cBhvr>
                                        <p:cTn id="13" dur="1" fill="hold">
                                          <p:stCondLst>
                                            <p:cond delay="499"/>
                                          </p:stCondLst>
                                        </p:cTn>
                                        <p:tgtEl>
                                          <p:spTgt spid="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8" fill="hold" grpId="0" nodeType="clickEffect">
                                  <p:stCondLst>
                                    <p:cond delay="0"/>
                                  </p:stCondLst>
                                  <p:childTnLst>
                                    <p:set>
                                      <p:cBhvr>
                                        <p:cTn id="17" dur="1" fill="hold">
                                          <p:stCondLst>
                                            <p:cond delay="0"/>
                                          </p:stCondLst>
                                        </p:cTn>
                                        <p:tgtEl>
                                          <p:spTgt spid="243715">
                                            <p:txEl>
                                              <p:pRg st="0" end="0"/>
                                            </p:txEl>
                                          </p:spTgt>
                                        </p:tgtEl>
                                        <p:attrNameLst>
                                          <p:attrName>style.visibility</p:attrName>
                                        </p:attrNameLst>
                                      </p:cBhvr>
                                      <p:to>
                                        <p:strVal val="visible"/>
                                      </p:to>
                                    </p:set>
                                    <p:anim calcmode="lin" valueType="num">
                                      <p:cBhvr>
                                        <p:cTn id="18" dur="500" fill="hold"/>
                                        <p:tgtEl>
                                          <p:spTgt spid="243715">
                                            <p:txEl>
                                              <p:pRg st="0" end="0"/>
                                            </p:txEl>
                                          </p:spTgt>
                                        </p:tgtEl>
                                        <p:attrNameLst>
                                          <p:attrName>ppt_x</p:attrName>
                                        </p:attrNameLst>
                                      </p:cBhvr>
                                      <p:tavLst>
                                        <p:tav tm="0">
                                          <p:val>
                                            <p:strVal val="#ppt_x-#ppt_w/2"/>
                                          </p:val>
                                        </p:tav>
                                        <p:tav tm="100000">
                                          <p:val>
                                            <p:strVal val="#ppt_x"/>
                                          </p:val>
                                        </p:tav>
                                      </p:tavLst>
                                    </p:anim>
                                    <p:anim calcmode="lin" valueType="num">
                                      <p:cBhvr>
                                        <p:cTn id="19" dur="500" fill="hold"/>
                                        <p:tgtEl>
                                          <p:spTgt spid="243715">
                                            <p:txEl>
                                              <p:pRg st="0" end="0"/>
                                            </p:txEl>
                                          </p:spTgt>
                                        </p:tgtEl>
                                        <p:attrNameLst>
                                          <p:attrName>ppt_y</p:attrName>
                                        </p:attrNameLst>
                                      </p:cBhvr>
                                      <p:tavLst>
                                        <p:tav tm="0">
                                          <p:val>
                                            <p:strVal val="#ppt_y"/>
                                          </p:val>
                                        </p:tav>
                                        <p:tav tm="100000">
                                          <p:val>
                                            <p:strVal val="#ppt_y"/>
                                          </p:val>
                                        </p:tav>
                                      </p:tavLst>
                                    </p:anim>
                                    <p:anim calcmode="lin" valueType="num">
                                      <p:cBhvr>
                                        <p:cTn id="20" dur="500" fill="hold"/>
                                        <p:tgtEl>
                                          <p:spTgt spid="243715">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24371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build="p" bldLvl="2" autoUpdateAnimBg="0"/>
      <p:bldP spid="243714"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319" y="681318"/>
            <a:ext cx="8494996" cy="1082488"/>
          </a:xfrm>
        </p:spPr>
        <p:txBody>
          <a:bodyPr>
            <a:normAutofit fontScale="90000"/>
          </a:bodyPr>
          <a:lstStyle/>
          <a:p>
            <a:r>
              <a:rPr lang="en-CA" sz="4000">
                <a:latin typeface="Calibri" panose="020F0502020204030204" pitchFamily="34" charset="0"/>
                <a:cs typeface="Calibri" panose="020F0502020204030204" pitchFamily="34" charset="0"/>
              </a:rPr>
              <a:t>How do I choose the right electives??</a:t>
            </a:r>
          </a:p>
        </p:txBody>
      </p:sp>
      <p:sp>
        <p:nvSpPr>
          <p:cNvPr id="3" name="Content Placeholder 2"/>
          <p:cNvSpPr>
            <a:spLocks noGrp="1"/>
          </p:cNvSpPr>
          <p:nvPr>
            <p:ph idx="1"/>
          </p:nvPr>
        </p:nvSpPr>
        <p:spPr>
          <a:xfrm>
            <a:off x="448319" y="2348752"/>
            <a:ext cx="8355021" cy="3827930"/>
          </a:xfrm>
        </p:spPr>
        <p:txBody>
          <a:bodyPr>
            <a:normAutofit/>
          </a:bodyPr>
          <a:lstStyle/>
          <a:p>
            <a:endParaRPr lang="en-US">
              <a:solidFill>
                <a:schemeClr val="tx1"/>
              </a:solidFill>
              <a:latin typeface="Calibri" panose="020F0502020204030204" pitchFamily="34" charset="0"/>
              <a:cs typeface="Calibri" panose="020F0502020204030204" pitchFamily="34" charset="0"/>
            </a:endParaRPr>
          </a:p>
          <a:p>
            <a:r>
              <a:rPr lang="en-US">
                <a:solidFill>
                  <a:schemeClr val="tx1"/>
                </a:solidFill>
                <a:latin typeface="Calibri" panose="020F0502020204030204" pitchFamily="34" charset="0"/>
                <a:cs typeface="Calibri" panose="020F0502020204030204" pitchFamily="34" charset="0"/>
              </a:rPr>
              <a:t>* Look carefully at online Course Guide </a:t>
            </a:r>
            <a:r>
              <a:rPr lang="en-CA">
                <a:solidFill>
                  <a:schemeClr val="tx1"/>
                </a:solidFill>
                <a:hlinkClick r:id="rId3">
                  <a:extLst>
                    <a:ext uri="{A12FA001-AC4F-418D-AE19-62706E023703}">
                      <ahyp:hlinkClr xmlns:ahyp="http://schemas.microsoft.com/office/drawing/2018/hyperlinkcolor" val="tx"/>
                    </a:ext>
                  </a:extLst>
                </a:hlinkClick>
              </a:rPr>
              <a:t>BHNCDSB-Couse_Calendar-21-22.pdf (trinitycatholic.ca)</a:t>
            </a:r>
            <a:r>
              <a:rPr lang="en-US">
                <a:solidFill>
                  <a:schemeClr val="tx1"/>
                </a:solidFill>
                <a:latin typeface="Calibri" panose="020F0502020204030204" pitchFamily="34" charset="0"/>
                <a:cs typeface="Calibri" panose="020F0502020204030204" pitchFamily="34" charset="0"/>
              </a:rPr>
              <a:t> and explore ALL possible choices. Note prerequisites</a:t>
            </a:r>
          </a:p>
          <a:p>
            <a:r>
              <a:rPr lang="en-US">
                <a:solidFill>
                  <a:schemeClr val="tx1"/>
                </a:solidFill>
                <a:latin typeface="Calibri" panose="020F0502020204030204" pitchFamily="34" charset="0"/>
                <a:cs typeface="Calibri" panose="020F0502020204030204" pitchFamily="34" charset="0"/>
              </a:rPr>
              <a:t>* You can also log into my blueprint to see course descriptions </a:t>
            </a:r>
          </a:p>
          <a:p>
            <a:r>
              <a:rPr lang="en-US">
                <a:solidFill>
                  <a:schemeClr val="tx1"/>
                </a:solidFill>
                <a:latin typeface="Calibri" panose="020F0502020204030204" pitchFamily="34" charset="0"/>
                <a:cs typeface="Calibri" panose="020F0502020204030204" pitchFamily="34" charset="0"/>
              </a:rPr>
              <a:t>Grade 12s are welcome to take gr 11 &amp; gr 12 electives</a:t>
            </a:r>
          </a:p>
        </p:txBody>
      </p:sp>
    </p:spTree>
    <p:extLst>
      <p:ext uri="{BB962C8B-B14F-4D97-AF65-F5344CB8AC3E}">
        <p14:creationId xmlns:p14="http://schemas.microsoft.com/office/powerpoint/2010/main" val="199864508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2138226"/>
            <a:ext cx="8246070" cy="763526"/>
          </a:xfrm>
        </p:spPr>
        <p:txBody>
          <a:bodyPr>
            <a:normAutofit/>
          </a:bodyPr>
          <a:lstStyle/>
          <a:p>
            <a:r>
              <a:rPr lang="en-US" sz="4000"/>
              <a:t>Diploma Requirements</a:t>
            </a:r>
          </a:p>
        </p:txBody>
      </p:sp>
      <p:sp>
        <p:nvSpPr>
          <p:cNvPr id="3" name="Content Placeholder 2"/>
          <p:cNvSpPr>
            <a:spLocks noGrp="1"/>
          </p:cNvSpPr>
          <p:nvPr>
            <p:ph idx="1"/>
          </p:nvPr>
        </p:nvSpPr>
        <p:spPr>
          <a:xfrm>
            <a:off x="448965" y="4684009"/>
            <a:ext cx="8246070" cy="1007865"/>
          </a:xfrm>
        </p:spPr>
        <p:txBody>
          <a:bodyPr/>
          <a:lstStyle/>
          <a:p>
            <a:r>
              <a:rPr lang="en-CA">
                <a:solidFill>
                  <a:schemeClr val="tx1"/>
                </a:solidFill>
                <a:hlinkClick r:id="rId3">
                  <a:extLst>
                    <a:ext uri="{A12FA001-AC4F-418D-AE19-62706E023703}">
                      <ahyp:hlinkClr xmlns:ahyp="http://schemas.microsoft.com/office/drawing/2018/hyperlinkcolor" val="tx"/>
                    </a:ext>
                  </a:extLst>
                </a:hlinkClick>
              </a:rPr>
              <a:t>Secondary School Diploma Requirements | Holy Trinity Catholic High School</a:t>
            </a:r>
            <a:endParaRPr lang="en-CA">
              <a:solidFill>
                <a:schemeClr val="tx1"/>
              </a:solidFill>
            </a:endParaRPr>
          </a:p>
          <a:p>
            <a:endParaRPr lang="en-US"/>
          </a:p>
          <a:p>
            <a:endParaRPr lang="en-US"/>
          </a:p>
        </p:txBody>
      </p:sp>
      <p:graphicFrame>
        <p:nvGraphicFramePr>
          <p:cNvPr id="5" name="Object 4"/>
          <p:cNvGraphicFramePr>
            <a:graphicFrameLocks noChangeAspect="1"/>
          </p:cNvGraphicFramePr>
          <p:nvPr/>
        </p:nvGraphicFramePr>
        <p:xfrm>
          <a:off x="3734223" y="3036005"/>
          <a:ext cx="1379166" cy="1648003"/>
        </p:xfrm>
        <a:graphic>
          <a:graphicData uri="http://schemas.openxmlformats.org/presentationml/2006/ole">
            <mc:AlternateContent xmlns:mc="http://schemas.openxmlformats.org/markup-compatibility/2006">
              <mc:Choice xmlns:v="urn:schemas-microsoft-com:vml" Requires="v">
                <p:oleObj name="Clip" r:id="rId4" imgW="3192120" imgH="3749400" progId="">
                  <p:embed/>
                </p:oleObj>
              </mc:Choice>
              <mc:Fallback>
                <p:oleObj name="Clip" r:id="rId4" imgW="3192120" imgH="3749400" progId="">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4223" y="3036005"/>
                        <a:ext cx="1379166" cy="1648003"/>
                      </a:xfrm>
                      <a:prstGeom prst="rect">
                        <a:avLst/>
                      </a:prstGeom>
                      <a:noFill/>
                    </p:spPr>
                  </p:pic>
                </p:oleObj>
              </mc:Fallback>
            </mc:AlternateContent>
          </a:graphicData>
        </a:graphic>
      </p:graphicFrame>
      <p:sp>
        <p:nvSpPr>
          <p:cNvPr id="7" name="Text Box 5"/>
          <p:cNvSpPr txBox="1">
            <a:spLocks noChangeArrowheads="1"/>
          </p:cNvSpPr>
          <p:nvPr/>
        </p:nvSpPr>
        <p:spPr bwMode="auto">
          <a:xfrm>
            <a:off x="3937109" y="3377382"/>
            <a:ext cx="973394" cy="830997"/>
          </a:xfrm>
          <a:prstGeom prst="rect">
            <a:avLst/>
          </a:prstGeom>
          <a:noFill/>
          <a:ln w="9525">
            <a:noFill/>
            <a:miter lim="800000"/>
            <a:headEnd/>
            <a:tailEnd/>
          </a:ln>
          <a:effectLst/>
        </p:spPr>
        <p:txBody>
          <a:bodyPr wrap="square">
            <a:spAutoFit/>
          </a:bodyPr>
          <a:lstStyle/>
          <a:p>
            <a:pPr algn="ctr" eaLnBrk="0" fontAlgn="base" hangingPunct="0">
              <a:spcBef>
                <a:spcPct val="0"/>
              </a:spcBef>
              <a:spcAft>
                <a:spcPct val="0"/>
              </a:spcAft>
            </a:pPr>
            <a:r>
              <a:rPr lang="en-US" sz="1200" b="1">
                <a:solidFill>
                  <a:srgbClr val="000000"/>
                </a:solidFill>
                <a:latin typeface="Arial" charset="0"/>
              </a:rPr>
              <a:t>Ontario</a:t>
            </a:r>
          </a:p>
          <a:p>
            <a:pPr algn="ctr" eaLnBrk="0" fontAlgn="base" hangingPunct="0">
              <a:spcBef>
                <a:spcPct val="0"/>
              </a:spcBef>
              <a:spcAft>
                <a:spcPct val="0"/>
              </a:spcAft>
            </a:pPr>
            <a:r>
              <a:rPr lang="en-US" sz="1200" b="1">
                <a:solidFill>
                  <a:srgbClr val="000000"/>
                </a:solidFill>
                <a:latin typeface="Arial" charset="0"/>
              </a:rPr>
              <a:t>Secondary</a:t>
            </a:r>
          </a:p>
          <a:p>
            <a:pPr algn="ctr" eaLnBrk="0" fontAlgn="base" hangingPunct="0">
              <a:spcBef>
                <a:spcPct val="0"/>
              </a:spcBef>
              <a:spcAft>
                <a:spcPct val="0"/>
              </a:spcAft>
            </a:pPr>
            <a:r>
              <a:rPr lang="en-US" sz="1200" b="1">
                <a:solidFill>
                  <a:srgbClr val="000000"/>
                </a:solidFill>
                <a:latin typeface="Arial" charset="0"/>
              </a:rPr>
              <a:t>School</a:t>
            </a:r>
          </a:p>
          <a:p>
            <a:pPr algn="ctr" eaLnBrk="0" fontAlgn="base" hangingPunct="0">
              <a:spcBef>
                <a:spcPct val="0"/>
              </a:spcBef>
              <a:spcAft>
                <a:spcPct val="0"/>
              </a:spcAft>
            </a:pPr>
            <a:r>
              <a:rPr lang="en-US" sz="1200" b="1">
                <a:solidFill>
                  <a:srgbClr val="000000"/>
                </a:solidFill>
                <a:latin typeface="Arial" charset="0"/>
              </a:rPr>
              <a:t>Diploma</a:t>
            </a:r>
            <a:endParaRPr lang="en-US" sz="1200" b="1">
              <a:solidFill>
                <a:srgbClr val="FFFFFF"/>
              </a:solidFill>
            </a:endParaRPr>
          </a:p>
        </p:txBody>
      </p:sp>
    </p:spTree>
    <p:extLst>
      <p:ext uri="{BB962C8B-B14F-4D97-AF65-F5344CB8AC3E}">
        <p14:creationId xmlns:p14="http://schemas.microsoft.com/office/powerpoint/2010/main" val="93813934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a:extLst>
              <a:ext uri="{FF2B5EF4-FFF2-40B4-BE49-F238E27FC236}">
                <a16:creationId xmlns:a16="http://schemas.microsoft.com/office/drawing/2014/main" id="{8B892959-0595-4E4D-BCC3-35EA1FB1BA27}"/>
              </a:ext>
            </a:extLst>
          </p:cNvPr>
          <p:cNvSpPr>
            <a:spLocks noGrp="1" noChangeArrowheads="1"/>
          </p:cNvSpPr>
          <p:nvPr>
            <p:ph sz="quarter" idx="13"/>
          </p:nvPr>
        </p:nvSpPr>
        <p:spPr>
          <a:xfrm>
            <a:off x="641267" y="1432214"/>
            <a:ext cx="8098971" cy="5476875"/>
          </a:xfrm>
        </p:spPr>
        <p:txBody>
          <a:bodyPr>
            <a:normAutofit/>
          </a:bodyPr>
          <a:lstStyle/>
          <a:p>
            <a:pPr eaLnBrk="1" fontAlgn="auto" hangingPunct="1">
              <a:spcAft>
                <a:spcPts val="0"/>
              </a:spcAft>
              <a:buFont typeface="Wingdings" charset="0"/>
              <a:buNone/>
              <a:defRPr/>
            </a:pPr>
            <a:r>
              <a:rPr lang="en-US" sz="3000" b="1">
                <a:solidFill>
                  <a:schemeClr val="tx2"/>
                </a:solidFill>
                <a:latin typeface="Arial" charset="0"/>
                <a:ea typeface="+mn-ea"/>
                <a:cs typeface="Arial" charset="0"/>
              </a:rPr>
              <a:t>ARTS</a:t>
            </a:r>
          </a:p>
          <a:p>
            <a:pPr eaLnBrk="1" fontAlgn="auto" hangingPunct="1">
              <a:spcAft>
                <a:spcPts val="0"/>
              </a:spcAft>
              <a:buFont typeface="Wingdings" charset="0"/>
              <a:buNone/>
              <a:defRPr/>
            </a:pPr>
            <a:endParaRPr lang="en-US" sz="2800" b="1">
              <a:solidFill>
                <a:schemeClr val="tx2"/>
              </a:solidFill>
              <a:latin typeface="Arial" charset="0"/>
              <a:ea typeface="+mn-ea"/>
              <a:cs typeface="Arial" charset="0"/>
            </a:endParaRPr>
          </a:p>
          <a:p>
            <a:pPr marL="457200" indent="-457200" algn="l" eaLnBrk="1" fontAlgn="auto" hangingPunct="1">
              <a:spcAft>
                <a:spcPts val="0"/>
              </a:spcAft>
              <a:buFont typeface="Arial"/>
              <a:buChar char="•"/>
              <a:defRPr/>
            </a:pPr>
            <a:r>
              <a:rPr lang="en-US" sz="2800">
                <a:latin typeface="Arial" charset="0"/>
                <a:ea typeface="+mn-ea"/>
                <a:cs typeface="Arial" charset="0"/>
              </a:rPr>
              <a:t>Drama (M)</a:t>
            </a:r>
          </a:p>
          <a:p>
            <a:pPr marL="457200" indent="-457200" algn="l" eaLnBrk="1" fontAlgn="auto" hangingPunct="1">
              <a:spcAft>
                <a:spcPts val="0"/>
              </a:spcAft>
              <a:buFont typeface="Arial"/>
              <a:buChar char="•"/>
              <a:defRPr/>
            </a:pPr>
            <a:r>
              <a:rPr lang="en-US" sz="2800">
                <a:latin typeface="Arial" charset="0"/>
                <a:ea typeface="+mn-ea"/>
                <a:cs typeface="Arial" charset="0"/>
              </a:rPr>
              <a:t>Music (Instrumental, Vocal &amp; Repertoire) (M)</a:t>
            </a:r>
          </a:p>
          <a:p>
            <a:pPr marL="457200" indent="-457200" algn="l" eaLnBrk="1" fontAlgn="auto" hangingPunct="1">
              <a:spcAft>
                <a:spcPts val="0"/>
              </a:spcAft>
              <a:buFont typeface="Arial"/>
              <a:buChar char="•"/>
              <a:defRPr/>
            </a:pPr>
            <a:r>
              <a:rPr lang="en-US" sz="2800">
                <a:latin typeface="Arial" charset="0"/>
                <a:ea typeface="+mn-ea"/>
                <a:cs typeface="Arial" charset="0"/>
              </a:rPr>
              <a:t>Guitar (O) - </a:t>
            </a:r>
            <a:r>
              <a:rPr lang="en-US" sz="2800">
                <a:solidFill>
                  <a:srgbClr val="FF0000"/>
                </a:solidFill>
                <a:latin typeface="Arial" charset="0"/>
                <a:ea typeface="+mn-ea"/>
                <a:cs typeface="Arial" charset="0"/>
              </a:rPr>
              <a:t>NEW</a:t>
            </a:r>
          </a:p>
          <a:p>
            <a:pPr marL="457200" indent="-457200" algn="l" eaLnBrk="1" fontAlgn="auto" hangingPunct="1">
              <a:spcAft>
                <a:spcPts val="0"/>
              </a:spcAft>
              <a:buFont typeface="Arial"/>
              <a:buChar char="•"/>
              <a:defRPr/>
            </a:pPr>
            <a:r>
              <a:rPr lang="en-US" sz="2800">
                <a:latin typeface="Arial" charset="0"/>
                <a:ea typeface="+mn-ea"/>
                <a:cs typeface="Arial" charset="0"/>
              </a:rPr>
              <a:t>Visual Art (M)</a:t>
            </a:r>
          </a:p>
          <a:p>
            <a:pPr marL="457200" indent="-457200" algn="l" eaLnBrk="1" fontAlgn="auto" hangingPunct="1">
              <a:spcAft>
                <a:spcPts val="0"/>
              </a:spcAft>
              <a:buFont typeface="Arial"/>
              <a:buChar char="•"/>
              <a:defRPr/>
            </a:pPr>
            <a:r>
              <a:rPr lang="en-US" sz="2800">
                <a:latin typeface="Arial" charset="0"/>
                <a:ea typeface="+mn-ea"/>
                <a:cs typeface="Arial" charset="0"/>
              </a:rPr>
              <a:t>Photography (M)</a:t>
            </a:r>
          </a:p>
          <a:p>
            <a:pPr marL="457200" indent="-457200" algn="l" eaLnBrk="1" fontAlgn="auto" hangingPunct="1">
              <a:spcAft>
                <a:spcPts val="0"/>
              </a:spcAft>
              <a:buFont typeface="Arial"/>
              <a:buChar char="•"/>
              <a:defRPr/>
            </a:pPr>
            <a:r>
              <a:rPr lang="en-US" sz="2800">
                <a:latin typeface="Arial" charset="0"/>
                <a:ea typeface="+mn-ea"/>
                <a:cs typeface="Arial" charset="0"/>
              </a:rPr>
              <a:t>Portfolio Building (M)</a:t>
            </a:r>
          </a:p>
          <a:p>
            <a:pPr marL="457200" indent="-457200" algn="l" eaLnBrk="1" fontAlgn="auto" hangingPunct="1">
              <a:spcAft>
                <a:spcPts val="0"/>
              </a:spcAft>
              <a:buFont typeface="Arial"/>
              <a:buChar char="•"/>
              <a:defRPr/>
            </a:pPr>
            <a:endParaRPr lang="en-US" sz="2800">
              <a:latin typeface="Arial" charset="0"/>
              <a:ea typeface="+mn-ea"/>
              <a:cs typeface="Arial" charset="0"/>
            </a:endParaRPr>
          </a:p>
        </p:txBody>
      </p:sp>
      <p:sp>
        <p:nvSpPr>
          <p:cNvPr id="24578" name="Rectangle 2">
            <a:extLst>
              <a:ext uri="{FF2B5EF4-FFF2-40B4-BE49-F238E27FC236}">
                <a16:creationId xmlns:a16="http://schemas.microsoft.com/office/drawing/2014/main" id="{F050C27D-D054-49BE-B93C-6832C126CC2B}"/>
              </a:ext>
            </a:extLst>
          </p:cNvPr>
          <p:cNvSpPr>
            <a:spLocks noGrp="1" noChangeArrowheads="1"/>
          </p:cNvSpPr>
          <p:nvPr>
            <p:ph type="title"/>
          </p:nvPr>
        </p:nvSpPr>
        <p:spPr>
          <a:xfrm>
            <a:off x="728663" y="211138"/>
            <a:ext cx="7543800" cy="728662"/>
          </a:xfrm>
        </p:spPr>
        <p:txBody>
          <a:bodyPr>
            <a:noAutofit/>
          </a:bodyPr>
          <a:lstStyle/>
          <a:p>
            <a:pPr eaLnBrk="1" fontAlgn="auto" hangingPunct="1">
              <a:spcAft>
                <a:spcPts val="0"/>
              </a:spcAft>
              <a:defRPr/>
            </a:pPr>
            <a:r>
              <a:rPr lang="en-US" sz="4000">
                <a:solidFill>
                  <a:schemeClr val="bg1">
                    <a:lumMod val="75000"/>
                    <a:lumOff val="25000"/>
                  </a:schemeClr>
                </a:solidFill>
                <a:latin typeface="Arial" charset="0"/>
                <a:ea typeface="+mj-ea"/>
              </a:rPr>
              <a:t>Elective Courses</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4" name="Rectangle 4">
            <a:extLst>
              <a:ext uri="{FF2B5EF4-FFF2-40B4-BE49-F238E27FC236}">
                <a16:creationId xmlns:a16="http://schemas.microsoft.com/office/drawing/2014/main" id="{0B50C2A1-303E-42D6-B22D-2F487869BC9E}"/>
              </a:ext>
            </a:extLst>
          </p:cNvPr>
          <p:cNvSpPr>
            <a:spLocks noGrp="1" noChangeArrowheads="1"/>
          </p:cNvSpPr>
          <p:nvPr>
            <p:ph sz="quarter" idx="14"/>
          </p:nvPr>
        </p:nvSpPr>
        <p:spPr>
          <a:xfrm>
            <a:off x="855023" y="1381125"/>
            <a:ext cx="8288977" cy="5248275"/>
          </a:xfrm>
        </p:spPr>
        <p:txBody>
          <a:bodyPr>
            <a:normAutofit/>
          </a:bodyPr>
          <a:lstStyle/>
          <a:p>
            <a:pPr eaLnBrk="1" fontAlgn="auto" hangingPunct="1">
              <a:spcAft>
                <a:spcPts val="0"/>
              </a:spcAft>
              <a:buFont typeface="Wingdings" panose="05000000000000000000" pitchFamily="2" charset="2"/>
              <a:buNone/>
              <a:defRPr/>
            </a:pPr>
            <a:r>
              <a:rPr lang="en-US" sz="3000" b="1">
                <a:solidFill>
                  <a:schemeClr val="tx2"/>
                </a:solidFill>
                <a:latin typeface="Arial" charset="0"/>
                <a:ea typeface="+mn-ea"/>
                <a:cs typeface="Arial" charset="0"/>
              </a:rPr>
              <a:t>BUSINESS AND </a:t>
            </a:r>
          </a:p>
          <a:p>
            <a:pPr eaLnBrk="1" fontAlgn="auto" hangingPunct="1">
              <a:spcAft>
                <a:spcPts val="0"/>
              </a:spcAft>
              <a:buFont typeface="Wingdings" panose="05000000000000000000" pitchFamily="2" charset="2"/>
              <a:buNone/>
              <a:defRPr/>
            </a:pPr>
            <a:r>
              <a:rPr lang="en-US" sz="3000" b="1">
                <a:solidFill>
                  <a:schemeClr val="tx2"/>
                </a:solidFill>
                <a:latin typeface="Arial" charset="0"/>
                <a:ea typeface="+mn-ea"/>
                <a:cs typeface="Arial" charset="0"/>
              </a:rPr>
              <a:t>COMPUTER STUDIES</a:t>
            </a:r>
          </a:p>
          <a:p>
            <a:pPr marL="457200" indent="-457200" algn="l" eaLnBrk="1" fontAlgn="auto" hangingPunct="1">
              <a:spcAft>
                <a:spcPts val="0"/>
              </a:spcAft>
              <a:buSzPct val="100000"/>
              <a:buFont typeface="Arial"/>
              <a:buChar char="•"/>
              <a:defRPr/>
            </a:pPr>
            <a:endParaRPr lang="en-US" sz="2800">
              <a:latin typeface="Arial" charset="0"/>
              <a:ea typeface="+mn-ea"/>
              <a:cs typeface="Arial" charset="0"/>
            </a:endParaRPr>
          </a:p>
          <a:p>
            <a:pPr marL="457200" indent="-457200" algn="l" eaLnBrk="1" fontAlgn="auto" hangingPunct="1">
              <a:spcAft>
                <a:spcPts val="0"/>
              </a:spcAft>
              <a:buSzPct val="100000"/>
              <a:buFont typeface="Arial"/>
              <a:buChar char="•"/>
              <a:defRPr/>
            </a:pPr>
            <a:r>
              <a:rPr lang="en-US" sz="2800">
                <a:latin typeface="Arial" charset="0"/>
                <a:ea typeface="+mn-ea"/>
                <a:cs typeface="Arial" charset="0"/>
              </a:rPr>
              <a:t>Accounting (M)</a:t>
            </a:r>
          </a:p>
          <a:p>
            <a:pPr marL="457200" indent="-457200" algn="l" eaLnBrk="1" fontAlgn="auto" hangingPunct="1">
              <a:spcAft>
                <a:spcPts val="0"/>
              </a:spcAft>
              <a:buSzPct val="100000"/>
              <a:buFont typeface="Arial"/>
              <a:buChar char="•"/>
              <a:defRPr/>
            </a:pPr>
            <a:r>
              <a:rPr lang="en-US" sz="2800">
                <a:latin typeface="Arial" charset="0"/>
                <a:ea typeface="+mn-ea"/>
                <a:cs typeface="Arial" charset="0"/>
              </a:rPr>
              <a:t>Business Leadership (M) </a:t>
            </a:r>
          </a:p>
          <a:p>
            <a:pPr marL="457200" indent="-457200" algn="l" eaLnBrk="1" fontAlgn="auto" hangingPunct="1">
              <a:spcAft>
                <a:spcPts val="0"/>
              </a:spcAft>
              <a:buSzPct val="100000"/>
              <a:buFont typeface="Arial"/>
              <a:buChar char="•"/>
              <a:defRPr/>
            </a:pPr>
            <a:r>
              <a:rPr lang="en-US" sz="2800">
                <a:latin typeface="Arial" charset="0"/>
                <a:ea typeface="+mn-ea"/>
                <a:cs typeface="Arial" charset="0"/>
              </a:rPr>
              <a:t>Computer Studies (U)</a:t>
            </a:r>
          </a:p>
          <a:p>
            <a:pPr marL="457200" indent="-457200" algn="l" eaLnBrk="1" fontAlgn="auto" hangingPunct="1">
              <a:spcAft>
                <a:spcPts val="0"/>
              </a:spcAft>
              <a:buSzPct val="100000"/>
              <a:buFont typeface="Arial"/>
              <a:buChar char="•"/>
              <a:defRPr/>
            </a:pPr>
            <a:r>
              <a:rPr lang="en-US" sz="2800">
                <a:latin typeface="Arial" charset="0"/>
                <a:ea typeface="+mn-ea"/>
                <a:cs typeface="Arial" charset="0"/>
              </a:rPr>
              <a:t>Economics (U) </a:t>
            </a:r>
          </a:p>
          <a:p>
            <a:pPr eaLnBrk="1" fontAlgn="auto" hangingPunct="1">
              <a:spcAft>
                <a:spcPts val="0"/>
              </a:spcAft>
              <a:buSzPct val="100000"/>
              <a:buFont typeface="Wingdings" panose="05000000000000000000" pitchFamily="2" charset="2"/>
              <a:buNone/>
              <a:defRPr/>
            </a:pPr>
            <a:endParaRPr lang="en-US" sz="3200">
              <a:latin typeface="Arial" charset="0"/>
              <a:ea typeface="+mn-ea"/>
              <a:cs typeface="Arial" charset="0"/>
            </a:endParaRPr>
          </a:p>
          <a:p>
            <a:pPr eaLnBrk="1" fontAlgn="auto" hangingPunct="1">
              <a:spcAft>
                <a:spcPts val="0"/>
              </a:spcAft>
              <a:buFont typeface="Wingdings" panose="05000000000000000000" pitchFamily="2" charset="2"/>
              <a:buNone/>
              <a:defRPr/>
            </a:pPr>
            <a:endParaRPr lang="en-US" sz="3200" b="1">
              <a:solidFill>
                <a:schemeClr val="tx2"/>
              </a:solidFill>
              <a:latin typeface="Arial" charset="0"/>
              <a:ea typeface="+mn-ea"/>
              <a:cs typeface="Arial" charset="0"/>
            </a:endParaRPr>
          </a:p>
          <a:p>
            <a:pPr eaLnBrk="1" fontAlgn="auto" hangingPunct="1">
              <a:spcAft>
                <a:spcPts val="0"/>
              </a:spcAft>
              <a:buFont typeface="Wingdings" panose="05000000000000000000" pitchFamily="2" charset="2"/>
              <a:buNone/>
              <a:defRPr/>
            </a:pPr>
            <a:endParaRPr lang="en-US" sz="2400">
              <a:ea typeface="+mn-ea"/>
            </a:endParaRPr>
          </a:p>
        </p:txBody>
      </p:sp>
      <p:sp>
        <p:nvSpPr>
          <p:cNvPr id="24578" name="Rectangle 2">
            <a:extLst>
              <a:ext uri="{FF2B5EF4-FFF2-40B4-BE49-F238E27FC236}">
                <a16:creationId xmlns:a16="http://schemas.microsoft.com/office/drawing/2014/main" id="{F050C27D-D054-49BE-B93C-6832C126CC2B}"/>
              </a:ext>
            </a:extLst>
          </p:cNvPr>
          <p:cNvSpPr>
            <a:spLocks noGrp="1" noChangeArrowheads="1"/>
          </p:cNvSpPr>
          <p:nvPr>
            <p:ph type="title"/>
          </p:nvPr>
        </p:nvSpPr>
        <p:spPr>
          <a:xfrm>
            <a:off x="728663" y="211138"/>
            <a:ext cx="7543800" cy="728662"/>
          </a:xfrm>
        </p:spPr>
        <p:txBody>
          <a:bodyPr>
            <a:noAutofit/>
          </a:bodyPr>
          <a:lstStyle/>
          <a:p>
            <a:pPr eaLnBrk="1" fontAlgn="auto" hangingPunct="1">
              <a:spcAft>
                <a:spcPts val="0"/>
              </a:spcAft>
              <a:defRPr/>
            </a:pPr>
            <a:r>
              <a:rPr lang="en-US" sz="4000">
                <a:solidFill>
                  <a:schemeClr val="bg1">
                    <a:lumMod val="75000"/>
                    <a:lumOff val="25000"/>
                  </a:schemeClr>
                </a:solidFill>
                <a:latin typeface="Arial" charset="0"/>
                <a:ea typeface="+mj-ea"/>
              </a:rPr>
              <a:t>Elective Courses</a:t>
            </a:r>
          </a:p>
        </p:txBody>
      </p:sp>
    </p:spTree>
    <p:extLst>
      <p:ext uri="{BB962C8B-B14F-4D97-AF65-F5344CB8AC3E}">
        <p14:creationId xmlns:p14="http://schemas.microsoft.com/office/powerpoint/2010/main" val="156687578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A7625A0D-B1A2-4D54-A9C0-47772BAC81E6}"/>
              </a:ext>
            </a:extLst>
          </p:cNvPr>
          <p:cNvSpPr>
            <a:spLocks noGrp="1" noChangeArrowheads="1"/>
          </p:cNvSpPr>
          <p:nvPr>
            <p:ph sz="quarter" idx="13"/>
          </p:nvPr>
        </p:nvSpPr>
        <p:spPr>
          <a:xfrm>
            <a:off x="2054431" y="1164029"/>
            <a:ext cx="4500563" cy="6572250"/>
          </a:xfrm>
        </p:spPr>
        <p:txBody>
          <a:bodyPr/>
          <a:lstStyle/>
          <a:p>
            <a:pPr eaLnBrk="1" fontAlgn="auto" hangingPunct="1">
              <a:lnSpc>
                <a:spcPct val="90000"/>
              </a:lnSpc>
              <a:spcAft>
                <a:spcPts val="0"/>
              </a:spcAft>
              <a:buFont typeface="Wingdings" charset="0"/>
              <a:buNone/>
              <a:defRPr/>
            </a:pPr>
            <a:endParaRPr lang="en-US" sz="3200" b="1">
              <a:solidFill>
                <a:schemeClr val="tx2"/>
              </a:solidFill>
              <a:latin typeface="Arial" charset="0"/>
              <a:ea typeface="+mn-ea"/>
              <a:cs typeface="Arial" charset="0"/>
            </a:endParaRPr>
          </a:p>
          <a:p>
            <a:pPr eaLnBrk="1" fontAlgn="auto" hangingPunct="1">
              <a:lnSpc>
                <a:spcPct val="90000"/>
              </a:lnSpc>
              <a:spcAft>
                <a:spcPts val="0"/>
              </a:spcAft>
              <a:buFont typeface="Wingdings" charset="0"/>
              <a:buNone/>
              <a:defRPr/>
            </a:pPr>
            <a:endParaRPr lang="en-US" sz="3000" b="1">
              <a:solidFill>
                <a:schemeClr val="tx2"/>
              </a:solidFill>
              <a:latin typeface="Arial" charset="0"/>
              <a:ea typeface="+mn-ea"/>
              <a:cs typeface="Arial" charset="0"/>
            </a:endParaRPr>
          </a:p>
          <a:p>
            <a:pPr eaLnBrk="1" fontAlgn="auto" hangingPunct="1">
              <a:lnSpc>
                <a:spcPct val="90000"/>
              </a:lnSpc>
              <a:spcAft>
                <a:spcPts val="0"/>
              </a:spcAft>
              <a:buFont typeface="Wingdings" charset="0"/>
              <a:buNone/>
              <a:defRPr/>
            </a:pPr>
            <a:r>
              <a:rPr lang="en-US" sz="3000" b="1">
                <a:solidFill>
                  <a:schemeClr val="tx2"/>
                </a:solidFill>
                <a:latin typeface="Arial" charset="0"/>
                <a:ea typeface="+mn-ea"/>
                <a:cs typeface="Arial" charset="0"/>
              </a:rPr>
              <a:t>CANADIAN &amp; WORLD STUDIES</a:t>
            </a:r>
          </a:p>
          <a:p>
            <a:pPr marL="457200" indent="-457200" algn="l" eaLnBrk="1" fontAlgn="auto" hangingPunct="1">
              <a:lnSpc>
                <a:spcPct val="90000"/>
              </a:lnSpc>
              <a:spcAft>
                <a:spcPts val="0"/>
              </a:spcAft>
              <a:buFont typeface="Arial"/>
              <a:buChar char="•"/>
              <a:defRPr/>
            </a:pPr>
            <a:endParaRPr lang="en-US" sz="2800">
              <a:latin typeface="Arial" charset="0"/>
              <a:ea typeface="+mn-ea"/>
              <a:cs typeface="Arial" charset="0"/>
            </a:endParaRPr>
          </a:p>
          <a:p>
            <a:pPr marL="457200" indent="-457200" algn="l" eaLnBrk="1" fontAlgn="auto" hangingPunct="1">
              <a:lnSpc>
                <a:spcPct val="90000"/>
              </a:lnSpc>
              <a:spcAft>
                <a:spcPts val="0"/>
              </a:spcAft>
              <a:buFont typeface="Arial"/>
              <a:buChar char="•"/>
              <a:defRPr/>
            </a:pPr>
            <a:r>
              <a:rPr lang="en-US" sz="2800">
                <a:latin typeface="Arial" charset="0"/>
                <a:ea typeface="+mn-ea"/>
                <a:cs typeface="Arial" charset="0"/>
              </a:rPr>
              <a:t>World Issues (U)</a:t>
            </a:r>
          </a:p>
          <a:p>
            <a:pPr marL="457200" indent="-457200" algn="l" eaLnBrk="1" fontAlgn="auto" hangingPunct="1">
              <a:lnSpc>
                <a:spcPct val="90000"/>
              </a:lnSpc>
              <a:spcAft>
                <a:spcPts val="0"/>
              </a:spcAft>
              <a:buFont typeface="Arial"/>
              <a:buChar char="•"/>
              <a:defRPr/>
            </a:pPr>
            <a:r>
              <a:rPr lang="en-US" sz="2800">
                <a:latin typeface="Arial" charset="0"/>
                <a:ea typeface="+mn-ea"/>
                <a:cs typeface="Arial" charset="0"/>
              </a:rPr>
              <a:t>World History(U)</a:t>
            </a:r>
          </a:p>
          <a:p>
            <a:pPr marL="457200" indent="-457200" algn="l" eaLnBrk="1" fontAlgn="auto" hangingPunct="1">
              <a:lnSpc>
                <a:spcPct val="90000"/>
              </a:lnSpc>
              <a:spcAft>
                <a:spcPts val="0"/>
              </a:spcAft>
              <a:buFont typeface="Arial"/>
              <a:buChar char="•"/>
              <a:defRPr/>
            </a:pPr>
            <a:r>
              <a:rPr lang="en-US" sz="2800">
                <a:latin typeface="Arial" charset="0"/>
                <a:ea typeface="+mn-ea"/>
                <a:cs typeface="Arial" charset="0"/>
              </a:rPr>
              <a:t>Economics (U) </a:t>
            </a:r>
          </a:p>
          <a:p>
            <a:pPr eaLnBrk="1" fontAlgn="auto" hangingPunct="1">
              <a:lnSpc>
                <a:spcPct val="90000"/>
              </a:lnSpc>
              <a:spcAft>
                <a:spcPts val="0"/>
              </a:spcAft>
              <a:defRPr/>
            </a:pPr>
            <a:endParaRPr lang="en-US" sz="3200">
              <a:latin typeface="Arial" charset="0"/>
              <a:ea typeface="+mn-ea"/>
              <a:cs typeface="Arial" charset="0"/>
            </a:endParaRPr>
          </a:p>
          <a:p>
            <a:pPr eaLnBrk="1" fontAlgn="auto" hangingPunct="1">
              <a:lnSpc>
                <a:spcPct val="90000"/>
              </a:lnSpc>
              <a:spcAft>
                <a:spcPts val="0"/>
              </a:spcAft>
              <a:defRPr/>
            </a:pPr>
            <a:endParaRPr lang="en-US" sz="3200">
              <a:latin typeface="Arial" charset="0"/>
              <a:ea typeface="+mn-ea"/>
              <a:cs typeface="Arial" charset="0"/>
            </a:endParaRPr>
          </a:p>
          <a:p>
            <a:pPr eaLnBrk="1" fontAlgn="auto" hangingPunct="1">
              <a:lnSpc>
                <a:spcPct val="90000"/>
              </a:lnSpc>
              <a:spcAft>
                <a:spcPts val="0"/>
              </a:spcAft>
              <a:defRPr/>
            </a:pPr>
            <a:endParaRPr lang="en-US" sz="3200" b="1">
              <a:solidFill>
                <a:schemeClr val="tx2"/>
              </a:solidFill>
              <a:latin typeface="Arial" charset="0"/>
              <a:ea typeface="+mn-ea"/>
              <a:cs typeface="Arial" charset="0"/>
            </a:endParaRPr>
          </a:p>
          <a:p>
            <a:pPr eaLnBrk="1" fontAlgn="auto" hangingPunct="1">
              <a:lnSpc>
                <a:spcPct val="90000"/>
              </a:lnSpc>
              <a:spcAft>
                <a:spcPts val="0"/>
              </a:spcAft>
              <a:defRPr/>
            </a:pPr>
            <a:endParaRPr lang="en-US" sz="3200">
              <a:latin typeface="Arial" charset="0"/>
              <a:ea typeface="+mn-ea"/>
              <a:cs typeface="Arial" charset="0"/>
            </a:endParaRPr>
          </a:p>
        </p:txBody>
      </p:sp>
      <p:sp>
        <p:nvSpPr>
          <p:cNvPr id="28674" name="Rectangle 2">
            <a:extLst>
              <a:ext uri="{FF2B5EF4-FFF2-40B4-BE49-F238E27FC236}">
                <a16:creationId xmlns:a16="http://schemas.microsoft.com/office/drawing/2014/main" id="{B6DB7424-9246-4F5C-B61A-6E58A06BA886}"/>
              </a:ext>
            </a:extLst>
          </p:cNvPr>
          <p:cNvSpPr>
            <a:spLocks noGrp="1" noChangeArrowheads="1"/>
          </p:cNvSpPr>
          <p:nvPr>
            <p:ph type="title"/>
          </p:nvPr>
        </p:nvSpPr>
        <p:spPr>
          <a:xfrm>
            <a:off x="871538" y="150813"/>
            <a:ext cx="7543800" cy="879475"/>
          </a:xfrm>
        </p:spPr>
        <p:txBody>
          <a:bodyPr>
            <a:normAutofit/>
          </a:bodyPr>
          <a:lstStyle/>
          <a:p>
            <a:pPr eaLnBrk="1" fontAlgn="auto" hangingPunct="1">
              <a:spcAft>
                <a:spcPts val="0"/>
              </a:spcAft>
              <a:defRPr/>
            </a:pPr>
            <a:r>
              <a:rPr lang="en-US" sz="4000">
                <a:solidFill>
                  <a:schemeClr val="bg1">
                    <a:lumMod val="75000"/>
                    <a:lumOff val="25000"/>
                  </a:schemeClr>
                </a:solidFill>
                <a:latin typeface="Arial" charset="0"/>
                <a:ea typeface="+mj-ea"/>
              </a:rPr>
              <a:t>Elective Courses</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4" name="Rectangle 4">
            <a:extLst>
              <a:ext uri="{FF2B5EF4-FFF2-40B4-BE49-F238E27FC236}">
                <a16:creationId xmlns:a16="http://schemas.microsoft.com/office/drawing/2014/main" id="{310CF763-D9A5-4A1E-BBD4-67A3E048539D}"/>
              </a:ext>
            </a:extLst>
          </p:cNvPr>
          <p:cNvSpPr>
            <a:spLocks noGrp="1" noChangeArrowheads="1"/>
          </p:cNvSpPr>
          <p:nvPr>
            <p:ph sz="quarter" idx="14"/>
          </p:nvPr>
        </p:nvSpPr>
        <p:spPr>
          <a:xfrm>
            <a:off x="1680266" y="1140278"/>
            <a:ext cx="5480554" cy="6064250"/>
          </a:xfrm>
        </p:spPr>
        <p:txBody>
          <a:bodyPr/>
          <a:lstStyle/>
          <a:p>
            <a:pPr eaLnBrk="1" fontAlgn="auto" hangingPunct="1">
              <a:lnSpc>
                <a:spcPct val="90000"/>
              </a:lnSpc>
              <a:spcAft>
                <a:spcPts val="0"/>
              </a:spcAft>
              <a:buFont typeface="Wingdings" panose="05000000000000000000" pitchFamily="2" charset="2"/>
              <a:buNone/>
              <a:defRPr/>
            </a:pPr>
            <a:r>
              <a:rPr lang="en-US" sz="3200" b="1">
                <a:solidFill>
                  <a:srgbClr val="FFFF00"/>
                </a:solidFill>
                <a:latin typeface="Arial" panose="020B0604020202020204" pitchFamily="34" charset="0"/>
                <a:ea typeface="+mn-ea"/>
                <a:cs typeface="Arial" panose="020B0604020202020204" pitchFamily="34" charset="0"/>
              </a:rPr>
              <a:t>                </a:t>
            </a:r>
          </a:p>
          <a:p>
            <a:pPr eaLnBrk="1" fontAlgn="auto" hangingPunct="1">
              <a:lnSpc>
                <a:spcPct val="90000"/>
              </a:lnSpc>
              <a:spcAft>
                <a:spcPts val="0"/>
              </a:spcAft>
              <a:buFont typeface="Wingdings" panose="05000000000000000000" pitchFamily="2" charset="2"/>
              <a:buNone/>
              <a:defRPr/>
            </a:pPr>
            <a:endParaRPr lang="en-US" sz="3200" b="1">
              <a:latin typeface="Arial" panose="020B0604020202020204" pitchFamily="34" charset="0"/>
              <a:ea typeface="+mn-ea"/>
              <a:cs typeface="Arial" panose="020B0604020202020204" pitchFamily="34" charset="0"/>
            </a:endParaRPr>
          </a:p>
          <a:p>
            <a:pPr eaLnBrk="1" fontAlgn="auto" hangingPunct="1">
              <a:lnSpc>
                <a:spcPct val="90000"/>
              </a:lnSpc>
              <a:spcAft>
                <a:spcPts val="0"/>
              </a:spcAft>
              <a:buFont typeface="Wingdings" panose="05000000000000000000" pitchFamily="2" charset="2"/>
              <a:buNone/>
              <a:defRPr/>
            </a:pPr>
            <a:r>
              <a:rPr lang="en-US" sz="3200" b="1">
                <a:solidFill>
                  <a:schemeClr val="tx2"/>
                </a:solidFill>
                <a:latin typeface="Arial" panose="020B0604020202020204" pitchFamily="34" charset="0"/>
                <a:ea typeface="+mn-ea"/>
                <a:cs typeface="Arial" panose="020B0604020202020204" pitchFamily="34" charset="0"/>
              </a:rPr>
              <a:t>CO-OP</a:t>
            </a:r>
          </a:p>
          <a:p>
            <a:pPr algn="r" eaLnBrk="1" fontAlgn="auto" hangingPunct="1">
              <a:lnSpc>
                <a:spcPct val="90000"/>
              </a:lnSpc>
              <a:spcAft>
                <a:spcPts val="0"/>
              </a:spcAft>
              <a:buFont typeface="Wingdings" panose="05000000000000000000" pitchFamily="2" charset="2"/>
              <a:buChar char="n"/>
              <a:defRPr/>
            </a:pPr>
            <a:endParaRPr lang="en-US" sz="2800">
              <a:latin typeface="Arial" panose="020B0604020202020204" pitchFamily="34" charset="0"/>
              <a:ea typeface="+mn-ea"/>
              <a:cs typeface="Arial" panose="020B0604020202020204" pitchFamily="34" charset="0"/>
            </a:endParaRPr>
          </a:p>
          <a:p>
            <a:pPr marL="457200" indent="-457200" algn="l" eaLnBrk="1" fontAlgn="auto" hangingPunct="1">
              <a:lnSpc>
                <a:spcPct val="90000"/>
              </a:lnSpc>
              <a:spcAft>
                <a:spcPts val="0"/>
              </a:spcAft>
              <a:buFont typeface="Arial"/>
              <a:buChar char="•"/>
              <a:defRPr/>
            </a:pPr>
            <a:r>
              <a:rPr lang="en-US" sz="2800">
                <a:latin typeface="Arial" panose="020B0604020202020204" pitchFamily="34" charset="0"/>
                <a:ea typeface="+mn-ea"/>
                <a:cs typeface="Arial" panose="020B0604020202020204" pitchFamily="34" charset="0"/>
              </a:rPr>
              <a:t>Double Credit (O)</a:t>
            </a:r>
          </a:p>
          <a:p>
            <a:pPr algn="l" eaLnBrk="1" fontAlgn="auto" hangingPunct="1">
              <a:lnSpc>
                <a:spcPct val="90000"/>
              </a:lnSpc>
              <a:spcAft>
                <a:spcPts val="0"/>
              </a:spcAft>
              <a:buFont typeface="Wingdings" panose="05000000000000000000" pitchFamily="2" charset="2"/>
              <a:buNone/>
              <a:defRPr/>
            </a:pPr>
            <a:endParaRPr lang="en-US" sz="2800" b="1" i="1">
              <a:latin typeface="Arial" panose="020B0604020202020204" pitchFamily="34" charset="0"/>
              <a:ea typeface="+mn-ea"/>
              <a:cs typeface="Arial" panose="020B0604020202020204" pitchFamily="34" charset="0"/>
            </a:endParaRPr>
          </a:p>
          <a:p>
            <a:pPr algn="l" eaLnBrk="1" fontAlgn="auto" hangingPunct="1">
              <a:lnSpc>
                <a:spcPct val="90000"/>
              </a:lnSpc>
              <a:spcAft>
                <a:spcPts val="0"/>
              </a:spcAft>
              <a:buFont typeface="Wingdings" panose="05000000000000000000" pitchFamily="2" charset="2"/>
              <a:buNone/>
              <a:defRPr/>
            </a:pPr>
            <a:r>
              <a:rPr lang="en-US" sz="2800" b="1">
                <a:latin typeface="Arial" panose="020B0604020202020204" pitchFamily="34" charset="0"/>
                <a:ea typeface="+mn-ea"/>
                <a:cs typeface="Arial" panose="020B0604020202020204" pitchFamily="34" charset="0"/>
              </a:rPr>
              <a:t>If you want an all day </a:t>
            </a:r>
          </a:p>
          <a:p>
            <a:pPr algn="l" eaLnBrk="1" fontAlgn="auto" hangingPunct="1">
              <a:lnSpc>
                <a:spcPct val="90000"/>
              </a:lnSpc>
              <a:spcAft>
                <a:spcPts val="0"/>
              </a:spcAft>
              <a:buFont typeface="Wingdings" panose="05000000000000000000" pitchFamily="2" charset="2"/>
              <a:buNone/>
              <a:defRPr/>
            </a:pPr>
            <a:r>
              <a:rPr lang="en-US" sz="2800" b="1">
                <a:latin typeface="Arial" panose="020B0604020202020204" pitchFamily="34" charset="0"/>
                <a:ea typeface="+mn-ea"/>
                <a:cs typeface="Arial" panose="020B0604020202020204" pitchFamily="34" charset="0"/>
              </a:rPr>
              <a:t>co-op choose DCO3OC twice</a:t>
            </a:r>
          </a:p>
          <a:p>
            <a:pPr eaLnBrk="1" fontAlgn="auto" hangingPunct="1">
              <a:spcAft>
                <a:spcPts val="0"/>
              </a:spcAft>
              <a:buFont typeface="Wingdings" panose="05000000000000000000" pitchFamily="2" charset="2"/>
              <a:buChar char="n"/>
              <a:defRPr/>
            </a:pPr>
            <a:endParaRPr lang="en-US" i="1">
              <a:solidFill>
                <a:srgbClr val="FFFF00"/>
              </a:solidFill>
              <a:latin typeface="Arial" charset="0"/>
              <a:ea typeface="+mn-ea"/>
              <a:cs typeface="Arial" charset="0"/>
            </a:endParaRPr>
          </a:p>
          <a:p>
            <a:pPr eaLnBrk="1" fontAlgn="auto" hangingPunct="1">
              <a:spcAft>
                <a:spcPts val="0"/>
              </a:spcAft>
              <a:buFont typeface="Wingdings" panose="05000000000000000000" pitchFamily="2" charset="2"/>
              <a:buChar char="n"/>
              <a:defRPr/>
            </a:pPr>
            <a:endParaRPr lang="en-US" i="1">
              <a:solidFill>
                <a:srgbClr val="FFFF00"/>
              </a:solidFill>
              <a:latin typeface="Arial" charset="0"/>
              <a:ea typeface="+mn-ea"/>
              <a:cs typeface="Arial" charset="0"/>
            </a:endParaRPr>
          </a:p>
          <a:p>
            <a:pPr eaLnBrk="1" fontAlgn="auto" hangingPunct="1">
              <a:spcAft>
                <a:spcPts val="0"/>
              </a:spcAft>
              <a:buFont typeface="Wingdings" panose="05000000000000000000" pitchFamily="2" charset="2"/>
              <a:buChar char="n"/>
              <a:defRPr/>
            </a:pPr>
            <a:endParaRPr lang="en-US" sz="3200">
              <a:latin typeface="Arial" charset="0"/>
              <a:ea typeface="+mn-ea"/>
              <a:cs typeface="Arial" charset="0"/>
            </a:endParaRPr>
          </a:p>
          <a:p>
            <a:pPr eaLnBrk="1" fontAlgn="auto" hangingPunct="1">
              <a:spcAft>
                <a:spcPts val="0"/>
              </a:spcAft>
              <a:buFont typeface="Wingdings" panose="05000000000000000000" pitchFamily="2" charset="2"/>
              <a:buChar char="n"/>
              <a:defRPr/>
            </a:pPr>
            <a:endParaRPr lang="en-US" sz="3200" b="1">
              <a:solidFill>
                <a:schemeClr val="tx2"/>
              </a:solidFill>
              <a:latin typeface="Arial" charset="0"/>
              <a:ea typeface="+mn-ea"/>
              <a:cs typeface="Arial" charset="0"/>
            </a:endParaRPr>
          </a:p>
          <a:p>
            <a:pPr eaLnBrk="1" fontAlgn="auto" hangingPunct="1">
              <a:spcAft>
                <a:spcPts val="0"/>
              </a:spcAft>
              <a:buFont typeface="Wingdings" panose="05000000000000000000" pitchFamily="2" charset="2"/>
              <a:buNone/>
              <a:defRPr/>
            </a:pPr>
            <a:endParaRPr lang="en-US" sz="3200" b="1">
              <a:solidFill>
                <a:schemeClr val="tx2"/>
              </a:solidFill>
              <a:latin typeface="Arial" charset="0"/>
              <a:ea typeface="+mn-ea"/>
              <a:cs typeface="Arial" charset="0"/>
            </a:endParaRPr>
          </a:p>
          <a:p>
            <a:pPr eaLnBrk="1" fontAlgn="auto" hangingPunct="1">
              <a:spcAft>
                <a:spcPts val="0"/>
              </a:spcAft>
              <a:buFont typeface="Wingdings" panose="05000000000000000000" pitchFamily="2" charset="2"/>
              <a:buNone/>
              <a:defRPr/>
            </a:pPr>
            <a:endParaRPr lang="en-US" sz="2400">
              <a:ea typeface="+mn-ea"/>
            </a:endParaRPr>
          </a:p>
        </p:txBody>
      </p:sp>
      <p:sp>
        <p:nvSpPr>
          <p:cNvPr id="28674" name="Rectangle 2">
            <a:extLst>
              <a:ext uri="{FF2B5EF4-FFF2-40B4-BE49-F238E27FC236}">
                <a16:creationId xmlns:a16="http://schemas.microsoft.com/office/drawing/2014/main" id="{B6DB7424-9246-4F5C-B61A-6E58A06BA886}"/>
              </a:ext>
            </a:extLst>
          </p:cNvPr>
          <p:cNvSpPr>
            <a:spLocks noGrp="1" noChangeArrowheads="1"/>
          </p:cNvSpPr>
          <p:nvPr>
            <p:ph type="title"/>
          </p:nvPr>
        </p:nvSpPr>
        <p:spPr>
          <a:xfrm>
            <a:off x="871538" y="150813"/>
            <a:ext cx="7543800" cy="879475"/>
          </a:xfrm>
        </p:spPr>
        <p:txBody>
          <a:bodyPr>
            <a:normAutofit/>
          </a:bodyPr>
          <a:lstStyle/>
          <a:p>
            <a:pPr eaLnBrk="1" fontAlgn="auto" hangingPunct="1">
              <a:spcAft>
                <a:spcPts val="0"/>
              </a:spcAft>
              <a:defRPr/>
            </a:pPr>
            <a:r>
              <a:rPr lang="en-US" sz="4000">
                <a:solidFill>
                  <a:schemeClr val="bg1">
                    <a:lumMod val="75000"/>
                    <a:lumOff val="25000"/>
                  </a:schemeClr>
                </a:solidFill>
                <a:latin typeface="Arial" charset="0"/>
                <a:ea typeface="+mj-ea"/>
              </a:rPr>
              <a:t>Elective Courses</a:t>
            </a:r>
          </a:p>
        </p:txBody>
      </p:sp>
    </p:spTree>
    <p:extLst>
      <p:ext uri="{BB962C8B-B14F-4D97-AF65-F5344CB8AC3E}">
        <p14:creationId xmlns:p14="http://schemas.microsoft.com/office/powerpoint/2010/main" val="437942221"/>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3">
            <a:extLst>
              <a:ext uri="{FF2B5EF4-FFF2-40B4-BE49-F238E27FC236}">
                <a16:creationId xmlns:a16="http://schemas.microsoft.com/office/drawing/2014/main" id="{009D9579-17A0-4F72-8555-5EBD0353B397}"/>
              </a:ext>
            </a:extLst>
          </p:cNvPr>
          <p:cNvSpPr>
            <a:spLocks noGrp="1" noChangeArrowheads="1"/>
          </p:cNvSpPr>
          <p:nvPr>
            <p:ph sz="quarter" idx="13"/>
          </p:nvPr>
        </p:nvSpPr>
        <p:spPr>
          <a:xfrm>
            <a:off x="93663" y="1320800"/>
            <a:ext cx="4549775" cy="5643563"/>
          </a:xfrm>
        </p:spPr>
        <p:txBody>
          <a:bodyPr wrap="square" numCol="1" anchor="t" anchorCtr="0" compatLnSpc="1">
            <a:prstTxWarp prst="textNoShape">
              <a:avLst/>
            </a:prstTxWarp>
          </a:bodyPr>
          <a:lstStyle/>
          <a:p>
            <a:pPr eaLnBrk="1" hangingPunct="1">
              <a:buFont typeface="Wingdings" panose="05000000000000000000" pitchFamily="2" charset="2"/>
              <a:buNone/>
              <a:defRPr/>
            </a:pPr>
            <a:endParaRPr lang="en-US" altLang="en-US" sz="3200" b="1">
              <a:solidFill>
                <a:schemeClr val="tx2"/>
              </a:solidFill>
              <a:latin typeface="Arial" panose="020B0604020202020204" pitchFamily="34" charset="0"/>
              <a:cs typeface="Arial" panose="020B0604020202020204" pitchFamily="34" charset="0"/>
            </a:endParaRPr>
          </a:p>
          <a:p>
            <a:pPr algn="l" eaLnBrk="1" hangingPunct="1">
              <a:buFontTx/>
              <a:buChar char="•"/>
              <a:defRPr/>
            </a:pPr>
            <a:endParaRPr lang="en-US" altLang="en-US" sz="3200" b="1">
              <a:solidFill>
                <a:schemeClr val="tx2"/>
              </a:solidFill>
              <a:latin typeface="Arial" panose="020B0604020202020204" pitchFamily="34" charset="0"/>
              <a:cs typeface="Arial" panose="020B0604020202020204" pitchFamily="34" charset="0"/>
            </a:endParaRPr>
          </a:p>
        </p:txBody>
      </p:sp>
      <p:sp>
        <p:nvSpPr>
          <p:cNvPr id="266244" name="Rectangle 4">
            <a:extLst>
              <a:ext uri="{FF2B5EF4-FFF2-40B4-BE49-F238E27FC236}">
                <a16:creationId xmlns:a16="http://schemas.microsoft.com/office/drawing/2014/main" id="{9F0FB9FC-4A19-4421-842C-3EDD9D6E58DD}"/>
              </a:ext>
            </a:extLst>
          </p:cNvPr>
          <p:cNvSpPr>
            <a:spLocks noGrp="1" noChangeArrowheads="1"/>
          </p:cNvSpPr>
          <p:nvPr>
            <p:ph sz="quarter" idx="14"/>
          </p:nvPr>
        </p:nvSpPr>
        <p:spPr>
          <a:xfrm>
            <a:off x="2506147" y="1320800"/>
            <a:ext cx="4589463" cy="5308600"/>
          </a:xfrm>
        </p:spPr>
        <p:txBody>
          <a:bodyPr wrap="square" numCol="1" anchor="t" anchorCtr="0" compatLnSpc="1">
            <a:prstTxWarp prst="textNoShape">
              <a:avLst/>
            </a:prstTxWarp>
          </a:bodyPr>
          <a:lstStyle/>
          <a:p>
            <a:pPr eaLnBrk="1" hangingPunct="1">
              <a:defRPr/>
            </a:pPr>
            <a:r>
              <a:rPr lang="en-US" altLang="en-US" sz="3200" b="1">
                <a:solidFill>
                  <a:schemeClr val="tx2"/>
                </a:solidFill>
                <a:latin typeface="Arial" panose="020B0604020202020204" pitchFamily="34" charset="0"/>
                <a:cs typeface="Arial" panose="020B0604020202020204" pitchFamily="34" charset="0"/>
              </a:rPr>
              <a:t>MODERN LANGUAGES</a:t>
            </a:r>
          </a:p>
          <a:p>
            <a:pPr algn="l" eaLnBrk="1" hangingPunct="1">
              <a:buFontTx/>
              <a:buChar char="•"/>
              <a:defRPr/>
            </a:pPr>
            <a:r>
              <a:rPr lang="en-US" altLang="en-US" sz="2800">
                <a:latin typeface="Arial" panose="020B0604020202020204" pitchFamily="34" charset="0"/>
                <a:cs typeface="Arial" panose="020B0604020202020204" pitchFamily="34" charset="0"/>
              </a:rPr>
              <a:t>French (U)</a:t>
            </a:r>
          </a:p>
          <a:p>
            <a:pPr algn="l" eaLnBrk="1" hangingPunct="1">
              <a:buFontTx/>
              <a:buChar char="•"/>
              <a:defRPr/>
            </a:pPr>
            <a:r>
              <a:rPr lang="en-US" altLang="en-US" sz="2800">
                <a:latin typeface="Arial" panose="020B0604020202020204" pitchFamily="34" charset="0"/>
                <a:cs typeface="Arial" panose="020B0604020202020204" pitchFamily="34" charset="0"/>
              </a:rPr>
              <a:t>French –  (O)</a:t>
            </a:r>
          </a:p>
          <a:p>
            <a:pPr algn="l" eaLnBrk="1" hangingPunct="1">
              <a:buFontTx/>
              <a:buChar char="•"/>
              <a:defRPr/>
            </a:pPr>
            <a:r>
              <a:rPr lang="en-US" altLang="en-US" sz="2800">
                <a:latin typeface="Arial" panose="020B0604020202020204" pitchFamily="34" charset="0"/>
                <a:cs typeface="Arial" panose="020B0604020202020204" pitchFamily="34" charset="0"/>
              </a:rPr>
              <a:t>Extended French (U)</a:t>
            </a:r>
          </a:p>
          <a:p>
            <a:pPr algn="l" eaLnBrk="1" hangingPunct="1">
              <a:buFontTx/>
              <a:buChar char="•"/>
              <a:defRPr/>
            </a:pPr>
            <a:endParaRPr lang="en-US" altLang="en-US" sz="2800" b="1">
              <a:solidFill>
                <a:schemeClr val="tx2"/>
              </a:solidFill>
              <a:latin typeface="Arial" panose="020B0604020202020204" pitchFamily="34" charset="0"/>
              <a:cs typeface="Arial" panose="020B0604020202020204" pitchFamily="34" charset="0"/>
            </a:endParaRPr>
          </a:p>
          <a:p>
            <a:pPr eaLnBrk="1" hangingPunct="1">
              <a:defRPr/>
            </a:pPr>
            <a:r>
              <a:rPr lang="en-US" altLang="en-US" sz="2800" b="1">
                <a:solidFill>
                  <a:schemeClr val="tx2"/>
                </a:solidFill>
                <a:latin typeface="Arial" panose="020B0604020202020204" pitchFamily="34" charset="0"/>
                <a:cs typeface="Arial" panose="020B0604020202020204" pitchFamily="34" charset="0"/>
              </a:rPr>
              <a:t>ENGLISH</a:t>
            </a:r>
          </a:p>
          <a:p>
            <a:pPr algn="l" eaLnBrk="1" hangingPunct="1">
              <a:buFontTx/>
              <a:buChar char="•"/>
              <a:defRPr/>
            </a:pPr>
            <a:r>
              <a:rPr lang="en-US" altLang="en-US" sz="2800">
                <a:latin typeface="Arial" panose="020B0604020202020204" pitchFamily="34" charset="0"/>
                <a:cs typeface="Arial" panose="020B0604020202020204" pitchFamily="34" charset="0"/>
              </a:rPr>
              <a:t>Writer</a:t>
            </a:r>
            <a:r>
              <a:rPr lang="ja-JP" altLang="en-US" sz="2800">
                <a:latin typeface="Arial" panose="020B0604020202020204" pitchFamily="34" charset="0"/>
                <a:ea typeface="ＭＳ Ｐ明朝" panose="02020600040205080304" pitchFamily="18" charset="-128"/>
              </a:rPr>
              <a:t>’</a:t>
            </a:r>
            <a:r>
              <a:rPr lang="en-US" altLang="ja-JP" sz="2800">
                <a:latin typeface="Arial" panose="020B0604020202020204" pitchFamily="34" charset="0"/>
                <a:cs typeface="Arial" panose="020B0604020202020204" pitchFamily="34" charset="0"/>
              </a:rPr>
              <a:t>s Craft (U)</a:t>
            </a:r>
          </a:p>
          <a:p>
            <a:pPr algn="l" eaLnBrk="1" hangingPunct="1">
              <a:buFontTx/>
              <a:buChar char="•"/>
              <a:defRPr/>
            </a:pPr>
            <a:r>
              <a:rPr lang="en-US" altLang="ja-JP" sz="2800">
                <a:latin typeface="Arial" panose="020B0604020202020204" pitchFamily="34" charset="0"/>
                <a:cs typeface="Arial" panose="020B0604020202020204" pitchFamily="34" charset="0"/>
              </a:rPr>
              <a:t>Literacy Course (O)</a:t>
            </a:r>
          </a:p>
          <a:p>
            <a:pPr algn="l" eaLnBrk="1" hangingPunct="1">
              <a:buFontTx/>
              <a:buChar char="•"/>
              <a:defRPr/>
            </a:pPr>
            <a:r>
              <a:rPr lang="en-US" altLang="ja-JP" sz="2800">
                <a:latin typeface="Arial" panose="020B0604020202020204" pitchFamily="34" charset="0"/>
                <a:cs typeface="Arial" panose="020B0604020202020204" pitchFamily="34" charset="0"/>
              </a:rPr>
              <a:t>ESL (O) </a:t>
            </a:r>
          </a:p>
          <a:p>
            <a:pPr eaLnBrk="1" hangingPunct="1">
              <a:buFont typeface="Wingdings" panose="05000000000000000000" pitchFamily="2" charset="2"/>
              <a:buNone/>
              <a:defRPr/>
            </a:pPr>
            <a:endParaRPr lang="en-US" altLang="en-US" b="1">
              <a:solidFill>
                <a:schemeClr val="tx2"/>
              </a:solidFill>
              <a:latin typeface="Arial" panose="020B0604020202020204" pitchFamily="34" charset="0"/>
              <a:cs typeface="Arial" panose="020B0604020202020204" pitchFamily="34" charset="0"/>
            </a:endParaRPr>
          </a:p>
          <a:p>
            <a:pPr eaLnBrk="1" hangingPunct="1">
              <a:buFont typeface="Wingdings" panose="05000000000000000000" pitchFamily="2" charset="2"/>
              <a:buChar char="§"/>
              <a:defRPr/>
            </a:pPr>
            <a:endParaRPr lang="en-US" altLang="en-US">
              <a:latin typeface="Arial" panose="020B0604020202020204" pitchFamily="34" charset="0"/>
              <a:cs typeface="Arial" panose="020B0604020202020204" pitchFamily="34" charset="0"/>
            </a:endParaRPr>
          </a:p>
          <a:p>
            <a:pPr eaLnBrk="1" hangingPunct="1">
              <a:buFont typeface="Wingdings" panose="05000000000000000000" pitchFamily="2" charset="2"/>
              <a:buNone/>
              <a:defRPr/>
            </a:pPr>
            <a:endParaRPr lang="en-US" altLang="en-US" b="1">
              <a:solidFill>
                <a:schemeClr val="tx2"/>
              </a:solidFill>
              <a:latin typeface="Arial" panose="020B0604020202020204" pitchFamily="34" charset="0"/>
              <a:cs typeface="Arial" panose="020B0604020202020204" pitchFamily="34" charset="0"/>
            </a:endParaRPr>
          </a:p>
          <a:p>
            <a:pPr eaLnBrk="1" hangingPunct="1">
              <a:buFont typeface="Wingdings" panose="05000000000000000000" pitchFamily="2" charset="2"/>
              <a:buNone/>
              <a:defRPr/>
            </a:pPr>
            <a:endParaRPr lang="en-US" altLang="en-US">
              <a:latin typeface="Times New Roman" panose="02020603050405020304" pitchFamily="18" charset="0"/>
            </a:endParaRPr>
          </a:p>
        </p:txBody>
      </p:sp>
      <p:sp>
        <p:nvSpPr>
          <p:cNvPr id="35843" name="Rectangle 2">
            <a:extLst>
              <a:ext uri="{FF2B5EF4-FFF2-40B4-BE49-F238E27FC236}">
                <a16:creationId xmlns:a16="http://schemas.microsoft.com/office/drawing/2014/main" id="{609312B9-6A1D-4F43-A3CD-1C790FFCA79D}"/>
              </a:ext>
            </a:extLst>
          </p:cNvPr>
          <p:cNvSpPr>
            <a:spLocks noGrp="1" noChangeArrowheads="1"/>
          </p:cNvSpPr>
          <p:nvPr>
            <p:ph type="title"/>
          </p:nvPr>
        </p:nvSpPr>
        <p:spPr>
          <a:xfrm>
            <a:off x="961901" y="192087"/>
            <a:ext cx="6980362" cy="793749"/>
          </a:xfrm>
        </p:spPr>
        <p:txBody>
          <a:bodyPr>
            <a:noAutofit/>
          </a:bodyPr>
          <a:lstStyle/>
          <a:p>
            <a:pPr eaLnBrk="1" fontAlgn="auto" hangingPunct="1">
              <a:spcAft>
                <a:spcPts val="0"/>
              </a:spcAft>
              <a:defRPr/>
            </a:pPr>
            <a:r>
              <a:rPr lang="en-US" sz="4000">
                <a:solidFill>
                  <a:schemeClr val="bg1">
                    <a:lumMod val="75000"/>
                    <a:lumOff val="25000"/>
                  </a:schemeClr>
                </a:solidFill>
                <a:latin typeface="Arial" charset="0"/>
                <a:ea typeface="+mj-ea"/>
              </a:rPr>
              <a:t>Elective Courses</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ED1EB5-3AA1-4942-BE3A-C4F2E2D6D953}"/>
              </a:ext>
            </a:extLst>
          </p:cNvPr>
          <p:cNvSpPr>
            <a:spLocks noGrp="1"/>
          </p:cNvSpPr>
          <p:nvPr>
            <p:ph sz="quarter" idx="13"/>
          </p:nvPr>
        </p:nvSpPr>
        <p:spPr>
          <a:xfrm>
            <a:off x="1077686" y="1706954"/>
            <a:ext cx="7772400" cy="4543425"/>
          </a:xfrm>
        </p:spPr>
        <p:txBody>
          <a:bodyPr vert="horz" lIns="91440" tIns="45720" rIns="91440" bIns="45720" rtlCol="0" anchor="t">
            <a:normAutofit/>
          </a:bodyPr>
          <a:lstStyle/>
          <a:p>
            <a:pPr algn="l" eaLnBrk="1" fontAlgn="auto" hangingPunct="1">
              <a:spcAft>
                <a:spcPts val="0"/>
              </a:spcAft>
              <a:defRPr/>
            </a:pPr>
            <a:r>
              <a:rPr lang="en-US" sz="3000" b="1">
                <a:solidFill>
                  <a:schemeClr val="tx2"/>
                </a:solidFill>
                <a:latin typeface="Arial" charset="0"/>
                <a:ea typeface="+mn-ea"/>
                <a:cs typeface="Arial" charset="0"/>
              </a:rPr>
              <a:t>HEALTH AND PHYSICAL EDUCATION</a:t>
            </a:r>
          </a:p>
          <a:p>
            <a:pPr marL="342900" indent="-342900" algn="l" eaLnBrk="1" fontAlgn="auto" hangingPunct="1">
              <a:spcAft>
                <a:spcPts val="0"/>
              </a:spcAft>
              <a:buFont typeface="Arial"/>
              <a:buChar char="•"/>
              <a:defRPr/>
            </a:pPr>
            <a:endParaRPr lang="en-US" sz="2800">
              <a:latin typeface="Arial" charset="0"/>
              <a:ea typeface="+mn-ea"/>
              <a:cs typeface="Arial" charset="0"/>
            </a:endParaRPr>
          </a:p>
          <a:p>
            <a:pPr marL="342900" indent="-342900" algn="l" eaLnBrk="1" fontAlgn="auto" hangingPunct="1">
              <a:spcAft>
                <a:spcPts val="0"/>
              </a:spcAft>
              <a:buFont typeface="Arial"/>
              <a:buChar char="•"/>
              <a:defRPr/>
            </a:pPr>
            <a:r>
              <a:rPr lang="en-US" sz="2800">
                <a:latin typeface="Arial" charset="0"/>
                <a:ea typeface="+mn-ea"/>
                <a:cs typeface="Arial" charset="0"/>
              </a:rPr>
              <a:t>Physical Education (O) </a:t>
            </a:r>
          </a:p>
          <a:p>
            <a:pPr marL="342900" indent="-342900" algn="l" eaLnBrk="1" fontAlgn="auto" hangingPunct="1">
              <a:spcAft>
                <a:spcPts val="0"/>
              </a:spcAft>
              <a:buFont typeface="Arial"/>
              <a:buChar char="•"/>
              <a:defRPr/>
            </a:pPr>
            <a:r>
              <a:rPr lang="en-US" sz="2800">
                <a:latin typeface="Arial" charset="0"/>
                <a:ea typeface="+mn-ea"/>
                <a:cs typeface="Arial" charset="0"/>
              </a:rPr>
              <a:t>Personal Fitness (O) </a:t>
            </a:r>
          </a:p>
          <a:p>
            <a:pPr marL="342900" indent="-342900" algn="l" eaLnBrk="1" fontAlgn="auto" hangingPunct="1">
              <a:spcAft>
                <a:spcPts val="0"/>
              </a:spcAft>
              <a:buFont typeface="Arial"/>
              <a:buChar char="•"/>
              <a:defRPr/>
            </a:pPr>
            <a:r>
              <a:rPr lang="en-US" sz="2800">
                <a:latin typeface="Arial" charset="0"/>
                <a:ea typeface="+mn-ea"/>
                <a:cs typeface="Arial" charset="0"/>
              </a:rPr>
              <a:t>Basketball (O)</a:t>
            </a:r>
          </a:p>
          <a:p>
            <a:pPr marL="342900" indent="-342900" algn="l" eaLnBrk="1" fontAlgn="auto" hangingPunct="1">
              <a:spcAft>
                <a:spcPts val="0"/>
              </a:spcAft>
              <a:buFont typeface="Arial"/>
              <a:buChar char="•"/>
              <a:defRPr/>
            </a:pPr>
            <a:r>
              <a:rPr lang="en-US" sz="2800">
                <a:latin typeface="Arial" charset="0"/>
                <a:ea typeface="+mn-ea"/>
                <a:cs typeface="Arial" charset="0"/>
              </a:rPr>
              <a:t>Kinesiology (U)</a:t>
            </a:r>
          </a:p>
          <a:p>
            <a:pPr marL="342900" indent="-342900" algn="l">
              <a:spcAft>
                <a:spcPts val="0"/>
              </a:spcAft>
              <a:buFont typeface="Arial"/>
              <a:buChar char="•"/>
              <a:defRPr/>
            </a:pPr>
            <a:r>
              <a:rPr lang="en-US" sz="2800">
                <a:solidFill>
                  <a:srgbClr val="FFFFFF"/>
                </a:solidFill>
                <a:latin typeface="Arial"/>
                <a:ea typeface="+mn-ea"/>
                <a:cs typeface="Arial"/>
              </a:rPr>
              <a:t>Volleyball [gr 11]</a:t>
            </a:r>
          </a:p>
          <a:p>
            <a:pPr algn="l" eaLnBrk="1" fontAlgn="auto" hangingPunct="1">
              <a:spcAft>
                <a:spcPts val="0"/>
              </a:spcAft>
              <a:defRPr/>
            </a:pPr>
            <a:r>
              <a:rPr lang="en-US">
                <a:solidFill>
                  <a:schemeClr val="bg1"/>
                </a:solidFill>
                <a:latin typeface="Arial"/>
                <a:ea typeface="+mn-ea"/>
                <a:cs typeface="Arial"/>
              </a:rPr>
              <a:t>EALTH &amp; PHYS ED</a:t>
            </a:r>
            <a:endParaRPr lang="en-CA">
              <a:solidFill>
                <a:schemeClr val="bg1"/>
              </a:solidFill>
              <a:latin typeface="Garamond"/>
              <a:ea typeface="+mn-ea"/>
              <a:cs typeface="Tahoma"/>
            </a:endParaRPr>
          </a:p>
        </p:txBody>
      </p:sp>
      <p:sp>
        <p:nvSpPr>
          <p:cNvPr id="29699" name="Title 1">
            <a:extLst>
              <a:ext uri="{FF2B5EF4-FFF2-40B4-BE49-F238E27FC236}">
                <a16:creationId xmlns:a16="http://schemas.microsoft.com/office/drawing/2014/main" id="{19A74166-341C-40F1-83B3-777B675AE529}"/>
              </a:ext>
            </a:extLst>
          </p:cNvPr>
          <p:cNvSpPr>
            <a:spLocks noGrp="1"/>
          </p:cNvSpPr>
          <p:nvPr>
            <p:ph type="title"/>
          </p:nvPr>
        </p:nvSpPr>
        <p:spPr bwMode="auto">
          <a:xfrm>
            <a:off x="866775" y="120650"/>
            <a:ext cx="7488238" cy="796925"/>
          </a:xfrm>
          <a:ln>
            <a:headEnd/>
            <a:tailEnd/>
          </a:ln>
        </p:spPr>
        <p:txBody>
          <a:bodyPr wrap="square" numCol="1" compatLnSpc="1">
            <a:prstTxWarp prst="textNoShape">
              <a:avLst/>
            </a:prstTxWarp>
            <a:normAutofit/>
          </a:bodyPr>
          <a:lstStyle/>
          <a:p>
            <a:pPr eaLnBrk="1" hangingPunct="1">
              <a:defRPr/>
            </a:pPr>
            <a:r>
              <a:rPr lang="en-US" sz="4000">
                <a:solidFill>
                  <a:schemeClr val="bg1">
                    <a:lumMod val="75000"/>
                    <a:lumOff val="25000"/>
                  </a:schemeClr>
                </a:solidFill>
                <a:latin typeface="Arial" charset="0"/>
                <a:ea typeface="+mj-ea"/>
              </a:rPr>
              <a:t>Elective Courses</a:t>
            </a:r>
            <a:endParaRPr lang="en-CA" altLang="en-US" sz="4000" cap="none">
              <a:cs typeface="Tunga" panose="020B0502040204020203" pitchFamily="34" charset="0"/>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id="{2BECF330-540B-4459-9488-3271B3A1D44B}"/>
              </a:ext>
            </a:extLst>
          </p:cNvPr>
          <p:cNvSpPr>
            <a:spLocks noGrp="1" noChangeArrowheads="1"/>
          </p:cNvSpPr>
          <p:nvPr>
            <p:ph sz="quarter" idx="13"/>
          </p:nvPr>
        </p:nvSpPr>
        <p:spPr>
          <a:xfrm>
            <a:off x="2250281" y="1008454"/>
            <a:ext cx="4500563" cy="6176963"/>
          </a:xfrm>
        </p:spPr>
        <p:txBody>
          <a:bodyPr/>
          <a:lstStyle/>
          <a:p>
            <a:pPr eaLnBrk="1" fontAlgn="auto" hangingPunct="1">
              <a:lnSpc>
                <a:spcPct val="90000"/>
              </a:lnSpc>
              <a:spcAft>
                <a:spcPts val="0"/>
              </a:spcAft>
              <a:buFont typeface="Wingdings" charset="0"/>
              <a:buNone/>
              <a:defRPr/>
            </a:pPr>
            <a:endParaRPr lang="en-US" sz="3200" b="1">
              <a:solidFill>
                <a:schemeClr val="tx2"/>
              </a:solidFill>
              <a:latin typeface="Arial" charset="0"/>
              <a:ea typeface="+mn-ea"/>
              <a:cs typeface="Arial" charset="0"/>
            </a:endParaRPr>
          </a:p>
          <a:p>
            <a:pPr eaLnBrk="1" fontAlgn="auto" hangingPunct="1">
              <a:lnSpc>
                <a:spcPct val="90000"/>
              </a:lnSpc>
              <a:spcAft>
                <a:spcPts val="0"/>
              </a:spcAft>
              <a:buFont typeface="Wingdings" charset="0"/>
              <a:buNone/>
              <a:defRPr/>
            </a:pPr>
            <a:endParaRPr lang="en-US" sz="3200" b="1">
              <a:solidFill>
                <a:schemeClr val="tx2"/>
              </a:solidFill>
              <a:latin typeface="Arial" charset="0"/>
              <a:ea typeface="+mn-ea"/>
              <a:cs typeface="Arial" charset="0"/>
            </a:endParaRPr>
          </a:p>
          <a:p>
            <a:pPr eaLnBrk="1" fontAlgn="auto" hangingPunct="1">
              <a:lnSpc>
                <a:spcPct val="90000"/>
              </a:lnSpc>
              <a:spcAft>
                <a:spcPts val="0"/>
              </a:spcAft>
              <a:buFont typeface="Wingdings" charset="0"/>
              <a:buNone/>
              <a:defRPr/>
            </a:pPr>
            <a:r>
              <a:rPr lang="en-US" sz="3000" b="1">
                <a:solidFill>
                  <a:schemeClr val="tx2"/>
                </a:solidFill>
                <a:latin typeface="Arial" charset="0"/>
                <a:ea typeface="+mn-ea"/>
                <a:cs typeface="Arial" charset="0"/>
              </a:rPr>
              <a:t>SCIENCE</a:t>
            </a:r>
          </a:p>
          <a:p>
            <a:pPr eaLnBrk="1" fontAlgn="auto" hangingPunct="1">
              <a:lnSpc>
                <a:spcPct val="90000"/>
              </a:lnSpc>
              <a:spcAft>
                <a:spcPts val="0"/>
              </a:spcAft>
              <a:buFont typeface="Wingdings" charset="0"/>
              <a:buNone/>
              <a:defRPr/>
            </a:pPr>
            <a:endParaRPr lang="en-US" sz="3200" b="1">
              <a:solidFill>
                <a:schemeClr val="tx2"/>
              </a:solidFill>
              <a:latin typeface="Arial" charset="0"/>
              <a:ea typeface="+mn-ea"/>
              <a:cs typeface="Arial" charset="0"/>
            </a:endParaRPr>
          </a:p>
          <a:p>
            <a:pPr marL="457200" indent="-457200" algn="l" eaLnBrk="1" fontAlgn="auto" hangingPunct="1">
              <a:lnSpc>
                <a:spcPct val="90000"/>
              </a:lnSpc>
              <a:spcAft>
                <a:spcPts val="0"/>
              </a:spcAft>
              <a:buFont typeface="Arial"/>
              <a:buChar char="•"/>
              <a:defRPr/>
            </a:pPr>
            <a:r>
              <a:rPr lang="en-US" sz="2800">
                <a:latin typeface="Arial" charset="0"/>
                <a:ea typeface="+mn-ea"/>
                <a:cs typeface="Arial" charset="0"/>
              </a:rPr>
              <a:t>Biology (U)</a:t>
            </a:r>
          </a:p>
          <a:p>
            <a:pPr marL="457200" indent="-457200" algn="l" eaLnBrk="1" fontAlgn="auto" hangingPunct="1">
              <a:lnSpc>
                <a:spcPct val="90000"/>
              </a:lnSpc>
              <a:spcAft>
                <a:spcPts val="0"/>
              </a:spcAft>
              <a:buFont typeface="Arial"/>
              <a:buChar char="•"/>
              <a:defRPr/>
            </a:pPr>
            <a:r>
              <a:rPr lang="en-US" sz="2800">
                <a:latin typeface="Arial" charset="0"/>
                <a:ea typeface="+mn-ea"/>
                <a:cs typeface="Arial" charset="0"/>
              </a:rPr>
              <a:t>Chemistry (U or C)</a:t>
            </a:r>
          </a:p>
          <a:p>
            <a:pPr marL="457200" indent="-457200" algn="l" eaLnBrk="1" fontAlgn="auto" hangingPunct="1">
              <a:lnSpc>
                <a:spcPct val="90000"/>
              </a:lnSpc>
              <a:spcAft>
                <a:spcPts val="0"/>
              </a:spcAft>
              <a:buFont typeface="Arial"/>
              <a:buChar char="•"/>
              <a:defRPr/>
            </a:pPr>
            <a:r>
              <a:rPr lang="en-US" sz="2800">
                <a:latin typeface="Arial" charset="0"/>
                <a:ea typeface="+mn-ea"/>
                <a:cs typeface="Arial" charset="0"/>
              </a:rPr>
              <a:t>Physics (U or C)</a:t>
            </a:r>
          </a:p>
          <a:p>
            <a:pPr marL="457200" indent="-457200" algn="l" eaLnBrk="1" fontAlgn="auto" hangingPunct="1">
              <a:lnSpc>
                <a:spcPct val="90000"/>
              </a:lnSpc>
              <a:spcAft>
                <a:spcPts val="0"/>
              </a:spcAft>
              <a:buFont typeface="Arial"/>
              <a:buChar char="•"/>
              <a:defRPr/>
            </a:pPr>
            <a:r>
              <a:rPr lang="en-US" sz="2800">
                <a:latin typeface="Arial" charset="0"/>
                <a:ea typeface="+mn-ea"/>
                <a:cs typeface="Arial" charset="0"/>
              </a:rPr>
              <a:t>Health Science (M)</a:t>
            </a:r>
          </a:p>
          <a:p>
            <a:pPr marL="457200" indent="-457200" algn="l" eaLnBrk="1" fontAlgn="auto" hangingPunct="1">
              <a:lnSpc>
                <a:spcPct val="90000"/>
              </a:lnSpc>
              <a:spcAft>
                <a:spcPts val="0"/>
              </a:spcAft>
              <a:buFont typeface="Arial"/>
              <a:buChar char="•"/>
              <a:defRPr/>
            </a:pPr>
            <a:r>
              <a:rPr lang="en-US" sz="2800">
                <a:latin typeface="Arial" charset="0"/>
                <a:ea typeface="+mn-ea"/>
                <a:cs typeface="Arial" charset="0"/>
              </a:rPr>
              <a:t>Health Care (C or E) </a:t>
            </a:r>
          </a:p>
          <a:p>
            <a:pPr eaLnBrk="1" fontAlgn="auto" hangingPunct="1">
              <a:lnSpc>
                <a:spcPct val="90000"/>
              </a:lnSpc>
              <a:spcAft>
                <a:spcPts val="0"/>
              </a:spcAft>
              <a:defRPr/>
            </a:pPr>
            <a:endParaRPr lang="en-US" sz="3200">
              <a:solidFill>
                <a:srgbClr val="FF0000"/>
              </a:solidFill>
              <a:latin typeface="Arial" charset="0"/>
              <a:ea typeface="+mn-ea"/>
              <a:cs typeface="Arial" charset="0"/>
            </a:endParaRPr>
          </a:p>
        </p:txBody>
      </p:sp>
      <p:sp>
        <p:nvSpPr>
          <p:cNvPr id="31746" name="Rectangle 2">
            <a:extLst>
              <a:ext uri="{FF2B5EF4-FFF2-40B4-BE49-F238E27FC236}">
                <a16:creationId xmlns:a16="http://schemas.microsoft.com/office/drawing/2014/main" id="{E728A1BD-ABE3-4D56-AC57-E2027D79F51A}"/>
              </a:ext>
            </a:extLst>
          </p:cNvPr>
          <p:cNvSpPr>
            <a:spLocks noGrp="1" noChangeArrowheads="1"/>
          </p:cNvSpPr>
          <p:nvPr>
            <p:ph type="title"/>
          </p:nvPr>
        </p:nvSpPr>
        <p:spPr>
          <a:xfrm>
            <a:off x="992188" y="222250"/>
            <a:ext cx="7543800" cy="777875"/>
          </a:xfrm>
        </p:spPr>
        <p:txBody>
          <a:bodyPr>
            <a:normAutofit/>
          </a:bodyPr>
          <a:lstStyle/>
          <a:p>
            <a:pPr eaLnBrk="1" fontAlgn="auto" hangingPunct="1">
              <a:spcAft>
                <a:spcPts val="0"/>
              </a:spcAft>
              <a:defRPr/>
            </a:pPr>
            <a:r>
              <a:rPr lang="en-US" sz="4000">
                <a:solidFill>
                  <a:schemeClr val="bg1">
                    <a:lumMod val="75000"/>
                    <a:lumOff val="25000"/>
                  </a:schemeClr>
                </a:solidFill>
                <a:latin typeface="Arial" charset="0"/>
                <a:ea typeface="+mj-ea"/>
              </a:rPr>
              <a:t>Elective Courses</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4" name="Rectangle 4">
            <a:extLst>
              <a:ext uri="{FF2B5EF4-FFF2-40B4-BE49-F238E27FC236}">
                <a16:creationId xmlns:a16="http://schemas.microsoft.com/office/drawing/2014/main" id="{435DEAAD-BA2E-4DCF-A4DA-37802BE64DB5}"/>
              </a:ext>
            </a:extLst>
          </p:cNvPr>
          <p:cNvSpPr>
            <a:spLocks noGrp="1" noChangeArrowheads="1"/>
          </p:cNvSpPr>
          <p:nvPr>
            <p:ph sz="quarter" idx="14"/>
          </p:nvPr>
        </p:nvSpPr>
        <p:spPr>
          <a:xfrm>
            <a:off x="807522" y="1263650"/>
            <a:ext cx="7443459" cy="5594350"/>
          </a:xfrm>
          <a:ln>
            <a:solidFill>
              <a:srgbClr val="FFFF99"/>
            </a:solidFill>
          </a:ln>
        </p:spPr>
        <p:txBody>
          <a:bodyPr>
            <a:normAutofit fontScale="40000" lnSpcReduction="20000"/>
          </a:bodyPr>
          <a:lstStyle/>
          <a:p>
            <a:pPr eaLnBrk="1" fontAlgn="auto" hangingPunct="1">
              <a:spcAft>
                <a:spcPts val="0"/>
              </a:spcAft>
              <a:buFont typeface="Wingdings" charset="0"/>
              <a:buNone/>
              <a:defRPr/>
            </a:pPr>
            <a:endParaRPr lang="en-US" sz="3200" b="1">
              <a:solidFill>
                <a:schemeClr val="tx2"/>
              </a:solidFill>
              <a:latin typeface="Arial" charset="0"/>
              <a:ea typeface="+mn-ea"/>
              <a:cs typeface="Arial" charset="0"/>
            </a:endParaRPr>
          </a:p>
          <a:p>
            <a:pPr eaLnBrk="1" fontAlgn="auto" hangingPunct="1">
              <a:spcAft>
                <a:spcPts val="0"/>
              </a:spcAft>
              <a:buFont typeface="Wingdings" charset="0"/>
              <a:buNone/>
              <a:defRPr/>
            </a:pPr>
            <a:endParaRPr lang="en-US" sz="9200" b="1">
              <a:solidFill>
                <a:schemeClr val="tx2"/>
              </a:solidFill>
              <a:latin typeface="Arial" charset="0"/>
              <a:ea typeface="+mn-ea"/>
              <a:cs typeface="Arial" charset="0"/>
            </a:endParaRPr>
          </a:p>
          <a:p>
            <a:pPr eaLnBrk="1" fontAlgn="auto" hangingPunct="1">
              <a:spcAft>
                <a:spcPts val="0"/>
              </a:spcAft>
              <a:buFont typeface="Wingdings" charset="0"/>
              <a:buNone/>
              <a:defRPr/>
            </a:pPr>
            <a:r>
              <a:rPr lang="en-US" sz="7500" b="1">
                <a:solidFill>
                  <a:schemeClr val="tx2"/>
                </a:solidFill>
                <a:latin typeface="Arial" charset="0"/>
                <a:ea typeface="+mn-ea"/>
                <a:cs typeface="Arial" charset="0"/>
              </a:rPr>
              <a:t>SOCIAL SCIENCE &amp; HUMANITIES</a:t>
            </a:r>
          </a:p>
          <a:p>
            <a:pPr eaLnBrk="1" fontAlgn="auto" hangingPunct="1">
              <a:spcAft>
                <a:spcPts val="0"/>
              </a:spcAft>
              <a:buFont typeface="Wingdings" charset="0"/>
              <a:buNone/>
              <a:defRPr/>
            </a:pPr>
            <a:endParaRPr lang="en-US" sz="9800" b="1">
              <a:solidFill>
                <a:schemeClr val="tx2"/>
              </a:solidFill>
              <a:latin typeface="Arial" charset="0"/>
              <a:ea typeface="+mn-ea"/>
              <a:cs typeface="Arial" charset="0"/>
            </a:endParaRPr>
          </a:p>
          <a:p>
            <a:pPr marL="457200" indent="-457200" algn="l" eaLnBrk="1" fontAlgn="auto" hangingPunct="1">
              <a:spcAft>
                <a:spcPts val="0"/>
              </a:spcAft>
              <a:buFont typeface="Arial"/>
              <a:buChar char="•"/>
              <a:defRPr/>
            </a:pPr>
            <a:r>
              <a:rPr lang="en-US" sz="7000">
                <a:latin typeface="Arial" charset="0"/>
                <a:ea typeface="+mn-ea"/>
                <a:cs typeface="Arial" charset="0"/>
              </a:rPr>
              <a:t>Challenge and Change in Society (U)</a:t>
            </a:r>
          </a:p>
          <a:p>
            <a:pPr marL="457200" indent="-457200" algn="l" eaLnBrk="1" fontAlgn="auto" hangingPunct="1">
              <a:spcAft>
                <a:spcPts val="0"/>
              </a:spcAft>
              <a:buFont typeface="Arial"/>
              <a:buChar char="•"/>
              <a:defRPr/>
            </a:pPr>
            <a:r>
              <a:rPr lang="en-US" sz="7000">
                <a:latin typeface="Arial" charset="0"/>
                <a:ea typeface="+mn-ea"/>
                <a:cs typeface="Arial" charset="0"/>
              </a:rPr>
              <a:t>Philosophy (U)</a:t>
            </a:r>
          </a:p>
          <a:p>
            <a:pPr marL="457200" indent="-457200" algn="l" eaLnBrk="1" fontAlgn="auto" hangingPunct="1">
              <a:spcAft>
                <a:spcPts val="0"/>
              </a:spcAft>
              <a:buSzPct val="100000"/>
              <a:buFont typeface="Arial"/>
              <a:buChar char="•"/>
              <a:defRPr/>
            </a:pPr>
            <a:endParaRPr lang="en-US" sz="9800" b="1">
              <a:solidFill>
                <a:schemeClr val="tx2"/>
              </a:solidFill>
              <a:latin typeface="Arial" charset="0"/>
              <a:ea typeface="+mn-ea"/>
              <a:cs typeface="Arial" charset="0"/>
            </a:endParaRPr>
          </a:p>
          <a:p>
            <a:pPr marL="457200" indent="-457200" algn="l" eaLnBrk="1" fontAlgn="auto" hangingPunct="1">
              <a:spcAft>
                <a:spcPts val="0"/>
              </a:spcAft>
              <a:buSzPct val="100000"/>
              <a:buFont typeface="Arial"/>
              <a:buChar char="•"/>
              <a:defRPr/>
            </a:pPr>
            <a:r>
              <a:rPr lang="en-US" sz="7500" b="1">
                <a:solidFill>
                  <a:schemeClr val="tx2"/>
                </a:solidFill>
                <a:latin typeface="Arial" charset="0"/>
                <a:ea typeface="+mn-ea"/>
                <a:cs typeface="Arial" charset="0"/>
              </a:rPr>
              <a:t>INTERDISCIPLINARY</a:t>
            </a:r>
            <a:r>
              <a:rPr lang="en-US" sz="9800" b="1">
                <a:solidFill>
                  <a:schemeClr val="tx2"/>
                </a:solidFill>
                <a:latin typeface="Arial" charset="0"/>
                <a:ea typeface="+mn-ea"/>
                <a:cs typeface="Arial" charset="0"/>
              </a:rPr>
              <a:t> </a:t>
            </a:r>
          </a:p>
          <a:p>
            <a:pPr marL="457200" indent="-457200" algn="l" eaLnBrk="1" fontAlgn="auto" hangingPunct="1">
              <a:spcAft>
                <a:spcPts val="0"/>
              </a:spcAft>
              <a:buSzPct val="100000"/>
              <a:buFont typeface="Arial"/>
              <a:buChar char="•"/>
              <a:defRPr/>
            </a:pPr>
            <a:r>
              <a:rPr lang="en-US" sz="7000">
                <a:latin typeface="Arial" charset="0"/>
                <a:ea typeface="+mn-ea"/>
                <a:cs typeface="Arial" charset="0"/>
              </a:rPr>
              <a:t>Peer Tutoring (U)</a:t>
            </a:r>
          </a:p>
          <a:p>
            <a:pPr eaLnBrk="1" fontAlgn="auto" hangingPunct="1">
              <a:spcAft>
                <a:spcPts val="0"/>
              </a:spcAft>
              <a:buSzPct val="100000"/>
              <a:buFont typeface="Wingdings" charset="0"/>
              <a:buNone/>
              <a:defRPr/>
            </a:pPr>
            <a:endParaRPr lang="en-US" sz="3200" b="1">
              <a:solidFill>
                <a:schemeClr val="tx2"/>
              </a:solidFill>
              <a:latin typeface="Arial" charset="0"/>
              <a:ea typeface="+mn-ea"/>
              <a:cs typeface="Arial" charset="0"/>
            </a:endParaRPr>
          </a:p>
          <a:p>
            <a:pPr eaLnBrk="1" fontAlgn="auto" hangingPunct="1">
              <a:spcAft>
                <a:spcPts val="0"/>
              </a:spcAft>
              <a:buSzPct val="100000"/>
              <a:buFont typeface="Wingdings" charset="0"/>
              <a:buNone/>
              <a:defRPr/>
            </a:pPr>
            <a:endParaRPr lang="en-US" sz="3200">
              <a:latin typeface="Arial" charset="0"/>
              <a:ea typeface="+mn-ea"/>
              <a:cs typeface="Arial" charset="0"/>
            </a:endParaRPr>
          </a:p>
          <a:p>
            <a:pPr eaLnBrk="1" fontAlgn="auto" hangingPunct="1">
              <a:spcAft>
                <a:spcPts val="0"/>
              </a:spcAft>
              <a:buFont typeface="Wingdings" charset="0"/>
              <a:buNone/>
              <a:defRPr/>
            </a:pPr>
            <a:endParaRPr lang="en-US" sz="3200" b="1">
              <a:solidFill>
                <a:schemeClr val="tx2"/>
              </a:solidFill>
              <a:latin typeface="Arial" charset="0"/>
              <a:ea typeface="+mn-ea"/>
              <a:cs typeface="Arial" charset="0"/>
            </a:endParaRPr>
          </a:p>
          <a:p>
            <a:pPr eaLnBrk="1" fontAlgn="auto" hangingPunct="1">
              <a:spcAft>
                <a:spcPts val="0"/>
              </a:spcAft>
              <a:buFont typeface="Wingdings" charset="0"/>
              <a:buNone/>
              <a:defRPr/>
            </a:pPr>
            <a:endParaRPr lang="en-US" sz="2400">
              <a:latin typeface="Times New Roman" charset="0"/>
              <a:ea typeface="+mn-ea"/>
            </a:endParaRPr>
          </a:p>
        </p:txBody>
      </p:sp>
      <p:sp>
        <p:nvSpPr>
          <p:cNvPr id="31746" name="Rectangle 2">
            <a:extLst>
              <a:ext uri="{FF2B5EF4-FFF2-40B4-BE49-F238E27FC236}">
                <a16:creationId xmlns:a16="http://schemas.microsoft.com/office/drawing/2014/main" id="{E728A1BD-ABE3-4D56-AC57-E2027D79F51A}"/>
              </a:ext>
            </a:extLst>
          </p:cNvPr>
          <p:cNvSpPr>
            <a:spLocks noGrp="1" noChangeArrowheads="1"/>
          </p:cNvSpPr>
          <p:nvPr>
            <p:ph type="title"/>
          </p:nvPr>
        </p:nvSpPr>
        <p:spPr>
          <a:xfrm>
            <a:off x="707181" y="222250"/>
            <a:ext cx="7543800" cy="777875"/>
          </a:xfrm>
        </p:spPr>
        <p:txBody>
          <a:bodyPr>
            <a:normAutofit/>
          </a:bodyPr>
          <a:lstStyle/>
          <a:p>
            <a:pPr eaLnBrk="1" fontAlgn="auto" hangingPunct="1">
              <a:spcAft>
                <a:spcPts val="0"/>
              </a:spcAft>
              <a:defRPr/>
            </a:pPr>
            <a:r>
              <a:rPr lang="en-US" sz="4000">
                <a:solidFill>
                  <a:schemeClr val="bg1">
                    <a:lumMod val="75000"/>
                    <a:lumOff val="25000"/>
                  </a:schemeClr>
                </a:solidFill>
                <a:latin typeface="Arial" charset="0"/>
                <a:ea typeface="+mj-ea"/>
              </a:rPr>
              <a:t>Elective Courses</a:t>
            </a:r>
          </a:p>
        </p:txBody>
      </p:sp>
    </p:spTree>
    <p:extLst>
      <p:ext uri="{BB962C8B-B14F-4D97-AF65-F5344CB8AC3E}">
        <p14:creationId xmlns:p14="http://schemas.microsoft.com/office/powerpoint/2010/main" val="1496778075"/>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a:extLst>
              <a:ext uri="{FF2B5EF4-FFF2-40B4-BE49-F238E27FC236}">
                <a16:creationId xmlns:a16="http://schemas.microsoft.com/office/drawing/2014/main" id="{82E08758-3E02-4F0E-8F95-5AE754FD54C0}"/>
              </a:ext>
            </a:extLst>
          </p:cNvPr>
          <p:cNvSpPr>
            <a:spLocks noGrp="1" noChangeArrowheads="1"/>
          </p:cNvSpPr>
          <p:nvPr>
            <p:ph sz="quarter" idx="13"/>
          </p:nvPr>
        </p:nvSpPr>
        <p:spPr>
          <a:xfrm>
            <a:off x="-71437" y="1566883"/>
            <a:ext cx="4572000" cy="5759450"/>
          </a:xfrm>
        </p:spPr>
        <p:txBody>
          <a:bodyPr vert="horz" lIns="91440" tIns="45720" rIns="91440" bIns="45720" rtlCol="0" anchor="t">
            <a:normAutofit/>
          </a:bodyPr>
          <a:lstStyle/>
          <a:p>
            <a:pPr eaLnBrk="1" fontAlgn="auto" hangingPunct="1">
              <a:spcAft>
                <a:spcPts val="0"/>
              </a:spcAft>
              <a:buFont typeface="Wingdings" charset="0"/>
              <a:buNone/>
              <a:defRPr/>
            </a:pPr>
            <a:r>
              <a:rPr lang="en-US" sz="3200" b="1">
                <a:solidFill>
                  <a:schemeClr val="tx2"/>
                </a:solidFill>
                <a:latin typeface="Arial" charset="0"/>
                <a:ea typeface="+mn-ea"/>
                <a:cs typeface="Arial" charset="0"/>
              </a:rPr>
              <a:t>TECHNOLOGY</a:t>
            </a:r>
          </a:p>
          <a:p>
            <a:pPr marL="457200" indent="-457200" algn="l" eaLnBrk="1" fontAlgn="auto" hangingPunct="1">
              <a:spcAft>
                <a:spcPts val="0"/>
              </a:spcAft>
              <a:buFont typeface="Arial"/>
              <a:buChar char="•"/>
              <a:defRPr/>
            </a:pPr>
            <a:endParaRPr lang="en-US" sz="3000">
              <a:latin typeface="Arial" charset="0"/>
              <a:ea typeface="+mn-ea"/>
              <a:cs typeface="Arial" charset="0"/>
            </a:endParaRPr>
          </a:p>
          <a:p>
            <a:pPr marL="457200" indent="-457200" algn="l" eaLnBrk="1" fontAlgn="auto" hangingPunct="1">
              <a:spcAft>
                <a:spcPts val="0"/>
              </a:spcAft>
              <a:buFont typeface="Arial"/>
              <a:buChar char="•"/>
              <a:defRPr/>
            </a:pPr>
            <a:r>
              <a:rPr lang="en-US" sz="2500">
                <a:latin typeface="Arial" charset="0"/>
                <a:ea typeface="+mn-ea"/>
                <a:cs typeface="Arial" charset="0"/>
              </a:rPr>
              <a:t>Communications (M)</a:t>
            </a:r>
          </a:p>
          <a:p>
            <a:pPr marL="457200" indent="-457200" algn="l" eaLnBrk="1" fontAlgn="auto" hangingPunct="1">
              <a:spcAft>
                <a:spcPts val="0"/>
              </a:spcAft>
              <a:buFont typeface="Arial"/>
              <a:buChar char="•"/>
              <a:defRPr/>
            </a:pPr>
            <a:r>
              <a:rPr lang="en-US" sz="2500">
                <a:latin typeface="Arial" charset="0"/>
                <a:ea typeface="+mn-ea"/>
                <a:cs typeface="Arial" charset="0"/>
              </a:rPr>
              <a:t>Computer Engineering (M)</a:t>
            </a:r>
          </a:p>
          <a:p>
            <a:pPr marL="457200" indent="-457200" algn="l" eaLnBrk="1" fontAlgn="auto" hangingPunct="1">
              <a:spcAft>
                <a:spcPts val="0"/>
              </a:spcAft>
              <a:buFont typeface="Arial"/>
              <a:buChar char="•"/>
              <a:defRPr/>
            </a:pPr>
            <a:r>
              <a:rPr lang="en-US" sz="2500">
                <a:latin typeface="Arial" charset="0"/>
                <a:ea typeface="+mn-ea"/>
                <a:cs typeface="Arial" charset="0"/>
              </a:rPr>
              <a:t>Construction (C)</a:t>
            </a:r>
          </a:p>
          <a:p>
            <a:pPr marL="457200" indent="-457200" algn="l" eaLnBrk="1" fontAlgn="auto" hangingPunct="1">
              <a:lnSpc>
                <a:spcPct val="90000"/>
              </a:lnSpc>
              <a:spcAft>
                <a:spcPts val="0"/>
              </a:spcAft>
              <a:buFont typeface="Arial"/>
              <a:buChar char="•"/>
              <a:defRPr/>
            </a:pPr>
            <a:r>
              <a:rPr lang="en-US" sz="2500">
                <a:latin typeface="Arial" charset="0"/>
                <a:ea typeface="+mn-ea"/>
                <a:cs typeface="Arial" charset="0"/>
              </a:rPr>
              <a:t>Custom Woodworking (E)</a:t>
            </a:r>
          </a:p>
          <a:p>
            <a:pPr marL="457200" indent="-457200" algn="l" eaLnBrk="1" fontAlgn="auto" hangingPunct="1">
              <a:spcAft>
                <a:spcPts val="0"/>
              </a:spcAft>
              <a:buFont typeface="Arial"/>
              <a:buChar char="•"/>
              <a:defRPr/>
            </a:pPr>
            <a:r>
              <a:rPr lang="en-US" sz="2500">
                <a:latin typeface="Arial" charset="0"/>
                <a:ea typeface="+mn-ea"/>
                <a:cs typeface="Arial" charset="0"/>
              </a:rPr>
              <a:t>Tech Design (M)</a:t>
            </a:r>
          </a:p>
          <a:p>
            <a:pPr marL="457200" indent="-457200" algn="l" eaLnBrk="1" fontAlgn="auto" hangingPunct="1">
              <a:spcAft>
                <a:spcPts val="0"/>
              </a:spcAft>
              <a:buFont typeface="Arial"/>
              <a:buChar char="•"/>
              <a:defRPr/>
            </a:pPr>
            <a:r>
              <a:rPr lang="en-US" sz="2500">
                <a:latin typeface="Arial" charset="0"/>
                <a:ea typeface="+mn-ea"/>
                <a:cs typeface="Arial" charset="0"/>
              </a:rPr>
              <a:t>Architectural Design (M)</a:t>
            </a:r>
          </a:p>
          <a:p>
            <a:pPr marL="457200" indent="-457200" algn="l" eaLnBrk="1" fontAlgn="auto" hangingPunct="1">
              <a:spcAft>
                <a:spcPts val="0"/>
              </a:spcAft>
              <a:buFont typeface="Arial"/>
              <a:buChar char="•"/>
              <a:defRPr/>
            </a:pPr>
            <a:r>
              <a:rPr lang="en-US" sz="2500">
                <a:latin typeface="Arial" charset="0"/>
                <a:ea typeface="+mn-ea"/>
                <a:cs typeface="Arial" charset="0"/>
              </a:rPr>
              <a:t>Transportation (C)</a:t>
            </a:r>
          </a:p>
          <a:p>
            <a:pPr eaLnBrk="1" fontAlgn="auto" hangingPunct="1">
              <a:lnSpc>
                <a:spcPct val="90000"/>
              </a:lnSpc>
              <a:spcAft>
                <a:spcPts val="0"/>
              </a:spcAft>
              <a:defRPr/>
            </a:pPr>
            <a:endParaRPr lang="en-US" sz="3200">
              <a:latin typeface="Arial" charset="0"/>
              <a:ea typeface="+mn-ea"/>
              <a:cs typeface="Arial" charset="0"/>
            </a:endParaRPr>
          </a:p>
        </p:txBody>
      </p:sp>
      <p:sp>
        <p:nvSpPr>
          <p:cNvPr id="266244" name="Rectangle 4">
            <a:extLst>
              <a:ext uri="{FF2B5EF4-FFF2-40B4-BE49-F238E27FC236}">
                <a16:creationId xmlns:a16="http://schemas.microsoft.com/office/drawing/2014/main" id="{CBCE415A-4272-4EFD-AC6A-B15EB78DEBB9}"/>
              </a:ext>
            </a:extLst>
          </p:cNvPr>
          <p:cNvSpPr>
            <a:spLocks noGrp="1" noChangeArrowheads="1"/>
          </p:cNvSpPr>
          <p:nvPr>
            <p:ph sz="quarter" idx="14"/>
          </p:nvPr>
        </p:nvSpPr>
        <p:spPr>
          <a:xfrm>
            <a:off x="4587679" y="1601849"/>
            <a:ext cx="4678692" cy="5549900"/>
          </a:xfrm>
        </p:spPr>
        <p:txBody>
          <a:bodyPr/>
          <a:lstStyle/>
          <a:p>
            <a:pPr eaLnBrk="1" fontAlgn="auto" hangingPunct="1">
              <a:spcAft>
                <a:spcPts val="0"/>
              </a:spcAft>
              <a:buFont typeface="Wingdings" panose="05000000000000000000" pitchFamily="2" charset="2"/>
              <a:buNone/>
              <a:defRPr/>
            </a:pPr>
            <a:r>
              <a:rPr lang="en-US" sz="3200" b="1">
                <a:solidFill>
                  <a:schemeClr val="tx2"/>
                </a:solidFill>
                <a:latin typeface="Arial" pitchFamily="34" charset="0"/>
                <a:ea typeface="+mn-ea"/>
                <a:cs typeface="Arial" pitchFamily="34" charset="0"/>
              </a:rPr>
              <a:t>TECHNOLOGY</a:t>
            </a:r>
          </a:p>
          <a:p>
            <a:pPr marL="457200" indent="-457200" algn="l" eaLnBrk="1" fontAlgn="auto" hangingPunct="1">
              <a:spcAft>
                <a:spcPts val="0"/>
              </a:spcAft>
              <a:buFont typeface="Arial"/>
              <a:buChar char="•"/>
              <a:defRPr/>
            </a:pPr>
            <a:endParaRPr lang="en-US" sz="2500">
              <a:latin typeface="Arial" pitchFamily="34" charset="0"/>
              <a:ea typeface="+mn-ea"/>
              <a:cs typeface="Arial" pitchFamily="34" charset="0"/>
            </a:endParaRPr>
          </a:p>
          <a:p>
            <a:pPr marL="457200" indent="-457200" algn="l" eaLnBrk="1" fontAlgn="auto" hangingPunct="1">
              <a:spcAft>
                <a:spcPts val="0"/>
              </a:spcAft>
              <a:buFont typeface="Arial"/>
              <a:buChar char="•"/>
              <a:defRPr/>
            </a:pPr>
            <a:r>
              <a:rPr lang="en-US" sz="2500">
                <a:latin typeface="Arial"/>
                <a:ea typeface="+mn-ea"/>
                <a:cs typeface="Arial"/>
              </a:rPr>
              <a:t>Barbering (Grade 11)</a:t>
            </a:r>
            <a:r>
              <a:rPr lang="en-US" sz="2500">
                <a:solidFill>
                  <a:srgbClr val="FF0000"/>
                </a:solidFill>
                <a:latin typeface="Arial"/>
                <a:ea typeface="+mn-ea"/>
                <a:cs typeface="Arial"/>
              </a:rPr>
              <a:t>new</a:t>
            </a:r>
          </a:p>
          <a:p>
            <a:pPr marL="457200" indent="-457200" algn="l" eaLnBrk="1" fontAlgn="auto" hangingPunct="1">
              <a:spcAft>
                <a:spcPts val="0"/>
              </a:spcAft>
              <a:buFont typeface="Arial"/>
              <a:buChar char="•"/>
              <a:defRPr/>
            </a:pPr>
            <a:r>
              <a:rPr lang="en-US" sz="2500">
                <a:latin typeface="Arial" pitchFamily="34" charset="0"/>
                <a:ea typeface="+mn-ea"/>
                <a:cs typeface="Arial" pitchFamily="34" charset="0"/>
              </a:rPr>
              <a:t>Hairstyling &amp; Aesthetics (E)</a:t>
            </a:r>
          </a:p>
          <a:p>
            <a:pPr marL="457200" indent="-457200" algn="l" eaLnBrk="1" fontAlgn="auto" hangingPunct="1">
              <a:spcAft>
                <a:spcPts val="0"/>
              </a:spcAft>
              <a:buFont typeface="Arial"/>
              <a:buChar char="•"/>
              <a:defRPr/>
            </a:pPr>
            <a:r>
              <a:rPr lang="en-US" sz="2500">
                <a:latin typeface="Arial" pitchFamily="34" charset="0"/>
                <a:ea typeface="+mn-ea"/>
                <a:cs typeface="Arial" pitchFamily="34" charset="0"/>
              </a:rPr>
              <a:t>Cooking (E) single credit</a:t>
            </a:r>
          </a:p>
          <a:p>
            <a:pPr marL="457200" indent="-457200" algn="l" eaLnBrk="1" fontAlgn="auto" hangingPunct="1">
              <a:spcAft>
                <a:spcPts val="0"/>
              </a:spcAft>
              <a:buFont typeface="Arial"/>
              <a:buChar char="•"/>
              <a:defRPr/>
            </a:pPr>
            <a:r>
              <a:rPr lang="en-US" sz="2500">
                <a:latin typeface="Arial" pitchFamily="34" charset="0"/>
                <a:ea typeface="+mn-ea"/>
                <a:cs typeface="Arial" pitchFamily="34" charset="0"/>
              </a:rPr>
              <a:t>Cooking - double credit Chef Training</a:t>
            </a:r>
          </a:p>
          <a:p>
            <a:pPr marL="457200" indent="-457200" algn="l" eaLnBrk="1" fontAlgn="auto" hangingPunct="1">
              <a:spcAft>
                <a:spcPts val="0"/>
              </a:spcAft>
              <a:buFont typeface="Arial"/>
              <a:buChar char="•"/>
              <a:defRPr/>
            </a:pPr>
            <a:r>
              <a:rPr lang="en-US" sz="2500">
                <a:latin typeface="Arial" pitchFamily="34" charset="0"/>
                <a:ea typeface="+mn-ea"/>
                <a:cs typeface="Arial" pitchFamily="34" charset="0"/>
              </a:rPr>
              <a:t>Baking: single or double credit in Advanced Baking</a:t>
            </a:r>
          </a:p>
          <a:p>
            <a:pPr eaLnBrk="1" fontAlgn="auto" hangingPunct="1">
              <a:spcAft>
                <a:spcPts val="0"/>
              </a:spcAft>
              <a:buFont typeface="Wingdings" panose="05000000000000000000" pitchFamily="2" charset="2"/>
              <a:buNone/>
              <a:defRPr/>
            </a:pPr>
            <a:endParaRPr lang="en-US" sz="3200">
              <a:solidFill>
                <a:srgbClr val="FF0000"/>
              </a:solidFill>
              <a:latin typeface="Arial" pitchFamily="34" charset="0"/>
              <a:ea typeface="+mn-ea"/>
              <a:cs typeface="Arial" pitchFamily="34" charset="0"/>
            </a:endParaRPr>
          </a:p>
          <a:p>
            <a:pPr eaLnBrk="1" fontAlgn="auto" hangingPunct="1">
              <a:spcAft>
                <a:spcPts val="0"/>
              </a:spcAft>
              <a:buFont typeface="Wingdings" panose="05000000000000000000" pitchFamily="2" charset="2"/>
              <a:buChar char="n"/>
              <a:defRPr/>
            </a:pPr>
            <a:endParaRPr lang="en-US" sz="3200">
              <a:latin typeface="Arial" pitchFamily="34" charset="0"/>
              <a:ea typeface="+mn-ea"/>
              <a:cs typeface="Arial" pitchFamily="34" charset="0"/>
            </a:endParaRPr>
          </a:p>
          <a:p>
            <a:pPr eaLnBrk="1" fontAlgn="auto" hangingPunct="1">
              <a:spcAft>
                <a:spcPts val="0"/>
              </a:spcAft>
              <a:buSzPct val="100000"/>
              <a:buFont typeface="Wingdings" panose="05000000000000000000" pitchFamily="2" charset="2"/>
              <a:buChar char="§"/>
              <a:defRPr/>
            </a:pPr>
            <a:endParaRPr lang="en-US" sz="3200">
              <a:latin typeface="Arial" pitchFamily="34" charset="0"/>
              <a:ea typeface="+mn-ea"/>
              <a:cs typeface="Arial" pitchFamily="34" charset="0"/>
            </a:endParaRPr>
          </a:p>
          <a:p>
            <a:pPr eaLnBrk="1" fontAlgn="auto" hangingPunct="1">
              <a:spcAft>
                <a:spcPts val="0"/>
              </a:spcAft>
              <a:buFont typeface="Wingdings" panose="05000000000000000000" pitchFamily="2" charset="2"/>
              <a:buNone/>
              <a:defRPr/>
            </a:pPr>
            <a:endParaRPr lang="en-US" sz="3200" b="1">
              <a:solidFill>
                <a:schemeClr val="tx2"/>
              </a:solidFill>
              <a:latin typeface="Arial" pitchFamily="34" charset="0"/>
              <a:ea typeface="+mn-ea"/>
              <a:cs typeface="Arial" pitchFamily="34" charset="0"/>
            </a:endParaRPr>
          </a:p>
          <a:p>
            <a:pPr eaLnBrk="1" fontAlgn="auto" hangingPunct="1">
              <a:spcAft>
                <a:spcPts val="0"/>
              </a:spcAft>
              <a:buFont typeface="Wingdings" panose="05000000000000000000" pitchFamily="2" charset="2"/>
              <a:buNone/>
              <a:defRPr/>
            </a:pPr>
            <a:endParaRPr lang="en-US" sz="2400">
              <a:ea typeface="+mn-ea"/>
            </a:endParaRPr>
          </a:p>
        </p:txBody>
      </p:sp>
      <p:sp>
        <p:nvSpPr>
          <p:cNvPr id="33794" name="Rectangle 2">
            <a:extLst>
              <a:ext uri="{FF2B5EF4-FFF2-40B4-BE49-F238E27FC236}">
                <a16:creationId xmlns:a16="http://schemas.microsoft.com/office/drawing/2014/main" id="{5F6AC8D3-0313-4C2E-AB05-A6073E71685B}"/>
              </a:ext>
            </a:extLst>
          </p:cNvPr>
          <p:cNvSpPr>
            <a:spLocks noGrp="1" noChangeArrowheads="1"/>
          </p:cNvSpPr>
          <p:nvPr>
            <p:ph type="title"/>
          </p:nvPr>
        </p:nvSpPr>
        <p:spPr>
          <a:xfrm>
            <a:off x="760021" y="341313"/>
            <a:ext cx="7655317" cy="739342"/>
          </a:xfrm>
        </p:spPr>
        <p:txBody>
          <a:bodyPr>
            <a:noAutofit/>
          </a:bodyPr>
          <a:lstStyle/>
          <a:p>
            <a:pPr eaLnBrk="1" fontAlgn="auto" hangingPunct="1">
              <a:spcAft>
                <a:spcPts val="0"/>
              </a:spcAft>
              <a:defRPr/>
            </a:pPr>
            <a:r>
              <a:rPr lang="en-US" sz="4000">
                <a:solidFill>
                  <a:schemeClr val="bg1">
                    <a:lumMod val="75000"/>
                    <a:lumOff val="25000"/>
                  </a:schemeClr>
                </a:solidFill>
                <a:latin typeface="Arial" charset="0"/>
                <a:ea typeface="+mj-ea"/>
              </a:rPr>
              <a:t>Elective Courses</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1084B33-0312-4911-B793-5416660ECF3F}"/>
              </a:ext>
            </a:extLst>
          </p:cNvPr>
          <p:cNvSpPr>
            <a:spLocks noGrp="1"/>
          </p:cNvSpPr>
          <p:nvPr>
            <p:ph sz="quarter" idx="13"/>
          </p:nvPr>
        </p:nvSpPr>
        <p:spPr/>
        <p:txBody>
          <a:bodyPr/>
          <a:lstStyle/>
          <a:p>
            <a:pPr algn="l"/>
            <a:r>
              <a:rPr lang="en-US" sz="2800">
                <a:solidFill>
                  <a:schemeClr val="tx1"/>
                </a:solidFill>
                <a:latin typeface="Calibri"/>
                <a:cs typeface="Calibri"/>
              </a:rPr>
              <a:t>It is very important to plan for summer school immediately.</a:t>
            </a:r>
          </a:p>
          <a:p>
            <a:pPr algn="l"/>
            <a:r>
              <a:rPr lang="en-US" sz="2800" b="1">
                <a:solidFill>
                  <a:schemeClr val="tx1"/>
                </a:solidFill>
                <a:latin typeface="Calibri"/>
                <a:cs typeface="Calibri"/>
              </a:rPr>
              <a:t>You should choose your summer school courses BEFORE completing your grade 12 registration. </a:t>
            </a:r>
          </a:p>
          <a:p>
            <a:pPr algn="l"/>
            <a:r>
              <a:rPr lang="en-US" sz="2800">
                <a:solidFill>
                  <a:schemeClr val="tx1"/>
                </a:solidFill>
                <a:latin typeface="Calibri"/>
                <a:cs typeface="Calibri"/>
              </a:rPr>
              <a:t>Please click link below to see summer course offerings </a:t>
            </a:r>
            <a:endParaRPr lang="en-US" sz="2800">
              <a:solidFill>
                <a:schemeClr val="tx1"/>
              </a:solidFill>
              <a:ea typeface="+mn-lt"/>
              <a:cs typeface="+mn-lt"/>
            </a:endParaRPr>
          </a:p>
          <a:p>
            <a:pPr algn="l"/>
            <a:r>
              <a:rPr lang="en-CA">
                <a:solidFill>
                  <a:schemeClr val="tx1"/>
                </a:solidFill>
                <a:latin typeface="Calibri"/>
                <a:cs typeface="Calibri"/>
                <a:hlinkClick r:id="rId3">
                  <a:extLst>
                    <a:ext uri="{A12FA001-AC4F-418D-AE19-62706E023703}">
                      <ahyp:hlinkClr xmlns:ahyp="http://schemas.microsoft.com/office/drawing/2018/hyperlinkcolor" val="tx"/>
                    </a:ext>
                  </a:extLst>
                </a:hlinkClick>
              </a:rPr>
              <a:t>myBlueprint</a:t>
            </a:r>
            <a:endParaRPr lang="en-US">
              <a:solidFill>
                <a:schemeClr val="tx1"/>
              </a:solidFill>
            </a:endParaRPr>
          </a:p>
        </p:txBody>
      </p:sp>
      <p:sp>
        <p:nvSpPr>
          <p:cNvPr id="2" name="Title 1">
            <a:extLst>
              <a:ext uri="{FF2B5EF4-FFF2-40B4-BE49-F238E27FC236}">
                <a16:creationId xmlns:a16="http://schemas.microsoft.com/office/drawing/2014/main" id="{4BEE7BBE-0670-4296-9D6B-B778BE8D8E63}"/>
              </a:ext>
            </a:extLst>
          </p:cNvPr>
          <p:cNvSpPr>
            <a:spLocks noGrp="1"/>
          </p:cNvSpPr>
          <p:nvPr>
            <p:ph type="title"/>
          </p:nvPr>
        </p:nvSpPr>
        <p:spPr>
          <a:xfrm>
            <a:off x="1805048" y="108857"/>
            <a:ext cx="5967351" cy="1126177"/>
          </a:xfrm>
        </p:spPr>
        <p:txBody>
          <a:bodyPr>
            <a:noAutofit/>
          </a:bodyPr>
          <a:lstStyle/>
          <a:p>
            <a:r>
              <a:rPr lang="en-US" sz="4000">
                <a:cs typeface="Times New Roman"/>
              </a:rPr>
              <a:t>Summer School 2021</a:t>
            </a:r>
          </a:p>
        </p:txBody>
      </p:sp>
    </p:spTree>
    <p:extLst>
      <p:ext uri="{BB962C8B-B14F-4D97-AF65-F5344CB8AC3E}">
        <p14:creationId xmlns:p14="http://schemas.microsoft.com/office/powerpoint/2010/main" val="2917958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Diploma Requirements</a:t>
            </a:r>
          </a:p>
        </p:txBody>
      </p:sp>
      <p:sp>
        <p:nvSpPr>
          <p:cNvPr id="3" name="Content Placeholder 2"/>
          <p:cNvSpPr>
            <a:spLocks noGrp="1"/>
          </p:cNvSpPr>
          <p:nvPr>
            <p:ph idx="1"/>
          </p:nvPr>
        </p:nvSpPr>
        <p:spPr>
          <a:xfrm>
            <a:off x="897930" y="3243641"/>
            <a:ext cx="8246070" cy="2448232"/>
          </a:xfrm>
        </p:spPr>
        <p:txBody>
          <a:bodyPr/>
          <a:lstStyle/>
          <a:p>
            <a:endParaRPr lang="en-CA"/>
          </a:p>
          <a:p>
            <a:endParaRPr lang="en-US"/>
          </a:p>
          <a:p>
            <a:endParaRPr lang="en-US"/>
          </a:p>
        </p:txBody>
      </p:sp>
      <p:pic>
        <p:nvPicPr>
          <p:cNvPr id="6" name="Picture 5">
            <a:extLst>
              <a:ext uri="{FF2B5EF4-FFF2-40B4-BE49-F238E27FC236}">
                <a16:creationId xmlns:a16="http://schemas.microsoft.com/office/drawing/2014/main" id="{C555C3CD-6EC4-4A42-9DA2-3C4B5C4E8221}"/>
              </a:ext>
            </a:extLst>
          </p:cNvPr>
          <p:cNvPicPr>
            <a:picLocks noChangeAspect="1"/>
          </p:cNvPicPr>
          <p:nvPr/>
        </p:nvPicPr>
        <p:blipFill>
          <a:blip r:embed="rId3"/>
          <a:stretch>
            <a:fillRect/>
          </a:stretch>
        </p:blipFill>
        <p:spPr>
          <a:xfrm>
            <a:off x="145143" y="15763"/>
            <a:ext cx="8998857" cy="6556654"/>
          </a:xfrm>
          <a:prstGeom prst="rect">
            <a:avLst/>
          </a:prstGeom>
        </p:spPr>
      </p:pic>
      <p:sp>
        <p:nvSpPr>
          <p:cNvPr id="9" name="TextBox 8">
            <a:extLst>
              <a:ext uri="{FF2B5EF4-FFF2-40B4-BE49-F238E27FC236}">
                <a16:creationId xmlns:a16="http://schemas.microsoft.com/office/drawing/2014/main" id="{6CD69389-C04F-459E-8D55-13029004F386}"/>
              </a:ext>
            </a:extLst>
          </p:cNvPr>
          <p:cNvSpPr txBox="1"/>
          <p:nvPr/>
        </p:nvSpPr>
        <p:spPr>
          <a:xfrm>
            <a:off x="2746428" y="3294090"/>
            <a:ext cx="7176369" cy="323165"/>
          </a:xfrm>
          <a:prstGeom prst="rect">
            <a:avLst/>
          </a:prstGeom>
          <a:noFill/>
          <a:scene3d>
            <a:camera prst="perspectiveHeroicExtremeRightFacing"/>
            <a:lightRig rig="threePt" dir="t"/>
          </a:scene3d>
        </p:spPr>
        <p:txBody>
          <a:bodyPr wrap="square" rtlCol="0">
            <a:spAutoFit/>
          </a:bodyPr>
          <a:lstStyle/>
          <a:p>
            <a:r>
              <a:rPr lang="en-US" sz="1500" b="1">
                <a:highlight>
                  <a:srgbClr val="C0C0C0"/>
                </a:highlight>
              </a:rPr>
              <a:t>Grade 11 Religion Counts!!</a:t>
            </a:r>
            <a:endParaRPr lang="en-CA" sz="1500" b="1">
              <a:highlight>
                <a:srgbClr val="C0C0C0"/>
              </a:highlight>
            </a:endParaRPr>
          </a:p>
        </p:txBody>
      </p:sp>
    </p:spTree>
    <p:extLst>
      <p:ext uri="{BB962C8B-B14F-4D97-AF65-F5344CB8AC3E}">
        <p14:creationId xmlns:p14="http://schemas.microsoft.com/office/powerpoint/2010/main" val="258795703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0854A3-477B-4A9E-9224-25C2A70DEEC6}"/>
              </a:ext>
            </a:extLst>
          </p:cNvPr>
          <p:cNvSpPr>
            <a:spLocks noGrp="1"/>
          </p:cNvSpPr>
          <p:nvPr>
            <p:ph sz="quarter" idx="13"/>
          </p:nvPr>
        </p:nvSpPr>
        <p:spPr>
          <a:xfrm>
            <a:off x="457200" y="2020823"/>
            <a:ext cx="8247413" cy="4379977"/>
          </a:xfrm>
        </p:spPr>
        <p:txBody>
          <a:bodyPr vert="horz" lIns="91440" tIns="45720" rIns="91440" bIns="45720" rtlCol="0" anchor="t">
            <a:normAutofit lnSpcReduction="10000"/>
          </a:bodyPr>
          <a:lstStyle/>
          <a:p>
            <a:pPr marL="285750" indent="-285750" algn="l">
              <a:spcBef>
                <a:spcPct val="20000"/>
              </a:spcBef>
              <a:buFont typeface="Arial"/>
              <a:buChar char="•"/>
            </a:pPr>
            <a:r>
              <a:rPr lang="en-US" sz="2800">
                <a:latin typeface="Calibri"/>
                <a:ea typeface="MS PGothic"/>
                <a:cs typeface="Calibri"/>
              </a:rPr>
              <a:t>ENG4C – English</a:t>
            </a:r>
            <a:r>
              <a:rPr lang="en-US" sz="2800">
                <a:solidFill>
                  <a:srgbClr val="FF0000"/>
                </a:solidFill>
                <a:latin typeface="Calibri"/>
                <a:ea typeface="MS PGothic"/>
                <a:cs typeface="Calibri"/>
              </a:rPr>
              <a:t> NEW </a:t>
            </a:r>
            <a:endParaRPr lang="en-US" sz="2800">
              <a:ea typeface="MS PGothic"/>
              <a:cs typeface="+mn-lt"/>
            </a:endParaRPr>
          </a:p>
          <a:p>
            <a:pPr marL="285750" indent="-285750" algn="l">
              <a:spcBef>
                <a:spcPct val="20000"/>
              </a:spcBef>
              <a:buFont typeface="Arial"/>
              <a:buChar char="•"/>
            </a:pPr>
            <a:r>
              <a:rPr lang="en-US" sz="2800">
                <a:latin typeface="Calibri"/>
                <a:ea typeface="MS PGothic"/>
                <a:cs typeface="Calibri"/>
              </a:rPr>
              <a:t>ENG4U – English </a:t>
            </a:r>
            <a:endParaRPr lang="en-US" sz="2800">
              <a:ea typeface="MS PGothic"/>
              <a:cs typeface="+mn-lt"/>
            </a:endParaRPr>
          </a:p>
          <a:p>
            <a:pPr marL="285750" indent="-285750" algn="l">
              <a:spcBef>
                <a:spcPct val="20000"/>
              </a:spcBef>
              <a:buFont typeface="Arial"/>
              <a:buChar char="•"/>
            </a:pPr>
            <a:r>
              <a:rPr lang="en-US" sz="2800">
                <a:latin typeface="Calibri"/>
                <a:ea typeface="MS PGothic"/>
                <a:cs typeface="Calibri"/>
              </a:rPr>
              <a:t>HIP4O1 – Personal Life </a:t>
            </a:r>
            <a:r>
              <a:rPr lang="en-US" sz="2800" err="1">
                <a:latin typeface="Calibri"/>
                <a:ea typeface="MS PGothic"/>
                <a:cs typeface="Calibri"/>
              </a:rPr>
              <a:t>Mgmt</a:t>
            </a:r>
            <a:r>
              <a:rPr lang="en-US" sz="2800">
                <a:latin typeface="Calibri"/>
                <a:ea typeface="MS PGothic"/>
                <a:cs typeface="Calibri"/>
              </a:rPr>
              <a:t> </a:t>
            </a:r>
            <a:endParaRPr lang="en-US" sz="2800">
              <a:ea typeface="MS PGothic"/>
              <a:cs typeface="+mn-lt"/>
            </a:endParaRPr>
          </a:p>
          <a:p>
            <a:pPr marL="285750" indent="-285750" algn="l">
              <a:spcBef>
                <a:spcPct val="20000"/>
              </a:spcBef>
              <a:buFont typeface="Arial"/>
              <a:buChar char="•"/>
            </a:pPr>
            <a:r>
              <a:rPr lang="en-US" sz="2800">
                <a:latin typeface="Calibri"/>
                <a:ea typeface="MS PGothic"/>
                <a:cs typeface="Calibri"/>
              </a:rPr>
              <a:t>GLN4O – Navigating the workplace </a:t>
            </a:r>
            <a:r>
              <a:rPr lang="en-US" sz="2800">
                <a:solidFill>
                  <a:srgbClr val="FF0000"/>
                </a:solidFill>
                <a:latin typeface="Calibri"/>
                <a:ea typeface="MS PGothic"/>
                <a:cs typeface="Calibri"/>
              </a:rPr>
              <a:t>NEW</a:t>
            </a:r>
            <a:endParaRPr lang="en-US" sz="2800">
              <a:ea typeface="MS PGothic"/>
              <a:cs typeface="+mn-lt"/>
            </a:endParaRPr>
          </a:p>
          <a:p>
            <a:pPr marL="285750" indent="-285750" algn="l">
              <a:spcBef>
                <a:spcPct val="20000"/>
              </a:spcBef>
              <a:buFont typeface="Arial"/>
              <a:buChar char="•"/>
            </a:pPr>
            <a:r>
              <a:rPr lang="en-US" sz="2800">
                <a:latin typeface="Calibri"/>
                <a:ea typeface="MS PGothic"/>
                <a:cs typeface="Calibri"/>
              </a:rPr>
              <a:t>OLC4O</a:t>
            </a:r>
            <a:r>
              <a:rPr lang="en-CA" sz="2800">
                <a:latin typeface="Calibri"/>
                <a:ea typeface="MS PGothic"/>
                <a:cs typeface="Calibri"/>
              </a:rPr>
              <a:t> – Literacy Course</a:t>
            </a:r>
          </a:p>
          <a:p>
            <a:pPr marL="285750" indent="-285750" algn="l">
              <a:spcBef>
                <a:spcPct val="20000"/>
              </a:spcBef>
              <a:buFont typeface="Arial"/>
              <a:buChar char="•"/>
            </a:pPr>
            <a:r>
              <a:rPr lang="en-CA" sz="2800">
                <a:latin typeface="Calibri"/>
                <a:ea typeface="MS PGothic"/>
                <a:cs typeface="Calibri"/>
              </a:rPr>
              <a:t>EWC4U – Writer’s Craft </a:t>
            </a:r>
            <a:r>
              <a:rPr lang="en-US" sz="2800">
                <a:solidFill>
                  <a:srgbClr val="FF0000"/>
                </a:solidFill>
                <a:latin typeface="Calibri"/>
                <a:ea typeface="MS PGothic"/>
                <a:cs typeface="Calibri"/>
              </a:rPr>
              <a:t>NEW</a:t>
            </a:r>
            <a:endParaRPr lang="en-CA" sz="2800">
              <a:ea typeface="MS PGothic"/>
              <a:cs typeface="+mn-lt"/>
            </a:endParaRPr>
          </a:p>
          <a:p>
            <a:pPr marL="285750" indent="-285750" algn="l">
              <a:spcBef>
                <a:spcPct val="20000"/>
              </a:spcBef>
              <a:buFont typeface="Arial"/>
              <a:buChar char="•"/>
            </a:pPr>
            <a:r>
              <a:rPr lang="en-CA" sz="2800">
                <a:latin typeface="Calibri"/>
                <a:ea typeface="MS PGothic"/>
                <a:cs typeface="Calibri"/>
              </a:rPr>
              <a:t>MCT4C – Math for College Technology </a:t>
            </a:r>
            <a:r>
              <a:rPr lang="en-US" sz="2800">
                <a:solidFill>
                  <a:srgbClr val="FF0000"/>
                </a:solidFill>
                <a:latin typeface="Calibri"/>
                <a:ea typeface="MS PGothic"/>
                <a:cs typeface="Calibri"/>
              </a:rPr>
              <a:t>NEW</a:t>
            </a:r>
            <a:endParaRPr lang="en-CA" sz="2800">
              <a:ea typeface="MS PGothic"/>
              <a:cs typeface="+mn-lt"/>
            </a:endParaRPr>
          </a:p>
          <a:p>
            <a:pPr marL="285750" indent="-285750" algn="l">
              <a:spcBef>
                <a:spcPct val="20000"/>
              </a:spcBef>
              <a:buFont typeface="Arial"/>
              <a:buChar char="•"/>
            </a:pPr>
            <a:r>
              <a:rPr lang="en-US" sz="2800">
                <a:latin typeface="Calibri"/>
                <a:ea typeface="MS PGothic"/>
                <a:cs typeface="Calibri"/>
              </a:rPr>
              <a:t>DCO3O2 – COOP</a:t>
            </a:r>
            <a:endParaRPr lang="en-US" sz="2800">
              <a:ea typeface="MS PGothic"/>
              <a:cs typeface="+mn-lt"/>
            </a:endParaRPr>
          </a:p>
          <a:p>
            <a:pPr marL="285750" indent="-285750" algn="l">
              <a:spcBef>
                <a:spcPct val="20000"/>
              </a:spcBef>
              <a:buFont typeface="Arial"/>
              <a:buChar char="•"/>
            </a:pPr>
            <a:r>
              <a:rPr lang="en-CA" sz="2800">
                <a:latin typeface="Calibri"/>
                <a:ea typeface="MS PGothic"/>
                <a:cs typeface="Calibri"/>
              </a:rPr>
              <a:t>Credit recovery </a:t>
            </a:r>
            <a:endParaRPr lang="en-US" sz="2800">
              <a:ea typeface="MS PGothic"/>
              <a:cs typeface="+mn-lt"/>
            </a:endParaRPr>
          </a:p>
          <a:p>
            <a:pPr marL="285750" indent="-285750" algn="l">
              <a:spcBef>
                <a:spcPct val="20000"/>
              </a:spcBef>
              <a:buFont typeface="Arial"/>
              <a:buChar char="•"/>
            </a:pPr>
            <a:endParaRPr lang="en-CA" sz="2800">
              <a:latin typeface="Calibri"/>
              <a:ea typeface="MS PGothic"/>
              <a:cs typeface="Calibri"/>
            </a:endParaRPr>
          </a:p>
          <a:p>
            <a:pPr marL="285750" indent="-285750" algn="l">
              <a:spcBef>
                <a:spcPct val="20000"/>
              </a:spcBef>
              <a:buFont typeface="Arial"/>
              <a:buChar char="•"/>
            </a:pPr>
            <a:endParaRPr lang="en-US" sz="2800">
              <a:ea typeface="MS PGothic"/>
              <a:cs typeface="+mn-lt"/>
            </a:endParaRPr>
          </a:p>
          <a:p>
            <a:pPr marL="285750" indent="-285750" algn="l">
              <a:spcBef>
                <a:spcPct val="20000"/>
              </a:spcBef>
              <a:buFont typeface="Arial"/>
              <a:buChar char="•"/>
            </a:pPr>
            <a:endParaRPr lang="en-CA">
              <a:ea typeface="+mn-lt"/>
              <a:cs typeface="+mn-lt"/>
            </a:endParaRPr>
          </a:p>
          <a:p>
            <a:endParaRPr lang="en-US"/>
          </a:p>
        </p:txBody>
      </p:sp>
      <p:sp>
        <p:nvSpPr>
          <p:cNvPr id="4" name="Title 3">
            <a:extLst>
              <a:ext uri="{FF2B5EF4-FFF2-40B4-BE49-F238E27FC236}">
                <a16:creationId xmlns:a16="http://schemas.microsoft.com/office/drawing/2014/main" id="{2DF07C9E-3153-4F06-A3D8-F9928038E794}"/>
              </a:ext>
            </a:extLst>
          </p:cNvPr>
          <p:cNvSpPr>
            <a:spLocks noGrp="1"/>
          </p:cNvSpPr>
          <p:nvPr>
            <p:ph type="title"/>
          </p:nvPr>
        </p:nvSpPr>
        <p:spPr>
          <a:xfrm>
            <a:off x="1603169" y="261257"/>
            <a:ext cx="6198919" cy="1415143"/>
          </a:xfrm>
        </p:spPr>
        <p:txBody>
          <a:bodyPr>
            <a:normAutofit/>
          </a:bodyPr>
          <a:lstStyle/>
          <a:p>
            <a:r>
              <a:rPr lang="en-US" sz="3500">
                <a:ea typeface="MS PGothic"/>
                <a:cs typeface="Tunga"/>
              </a:rPr>
              <a:t>GRADE 12 SUMMER SCHOOL CHOICES</a:t>
            </a:r>
            <a:endParaRPr lang="en-US" sz="3500"/>
          </a:p>
        </p:txBody>
      </p:sp>
    </p:spTree>
    <p:extLst>
      <p:ext uri="{BB962C8B-B14F-4D97-AF65-F5344CB8AC3E}">
        <p14:creationId xmlns:p14="http://schemas.microsoft.com/office/powerpoint/2010/main" val="555730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5BA719-F396-4B33-AB2A-F9445AC27550}"/>
              </a:ext>
            </a:extLst>
          </p:cNvPr>
          <p:cNvSpPr>
            <a:spLocks noGrp="1"/>
          </p:cNvSpPr>
          <p:nvPr>
            <p:ph sz="quarter" idx="13"/>
          </p:nvPr>
        </p:nvSpPr>
        <p:spPr>
          <a:xfrm>
            <a:off x="1056905" y="2175202"/>
            <a:ext cx="7629895" cy="4273257"/>
          </a:xfrm>
        </p:spPr>
        <p:txBody>
          <a:bodyPr vert="horz" lIns="91440" tIns="45720" rIns="91440" bIns="45720" rtlCol="0" anchor="t">
            <a:normAutofit fontScale="92500" lnSpcReduction="10000"/>
          </a:bodyPr>
          <a:lstStyle/>
          <a:p>
            <a:pPr marL="285750" indent="-285750" algn="l">
              <a:spcBef>
                <a:spcPct val="20000"/>
              </a:spcBef>
              <a:buFont typeface="Arial"/>
              <a:buChar char="•"/>
            </a:pPr>
            <a:r>
              <a:rPr lang="en-US" sz="2800">
                <a:latin typeface="Calibri"/>
                <a:ea typeface="MS PGothic"/>
                <a:cs typeface="Calibri"/>
              </a:rPr>
              <a:t>HRT3M –Religion</a:t>
            </a:r>
            <a:endParaRPr lang="en-US" sz="2800">
              <a:ea typeface="MS PGothic"/>
              <a:cs typeface="+mn-lt"/>
            </a:endParaRPr>
          </a:p>
          <a:p>
            <a:pPr marL="285750" indent="-285750" algn="l">
              <a:spcBef>
                <a:spcPct val="20000"/>
              </a:spcBef>
              <a:buFont typeface="Arial"/>
              <a:buChar char="•"/>
            </a:pPr>
            <a:r>
              <a:rPr lang="en-US" sz="2800">
                <a:latin typeface="Calibri"/>
                <a:ea typeface="MS PGothic"/>
                <a:cs typeface="Calibri"/>
              </a:rPr>
              <a:t>HRF3O –Religion </a:t>
            </a:r>
            <a:r>
              <a:rPr lang="en-US" sz="2800">
                <a:solidFill>
                  <a:srgbClr val="FF0000"/>
                </a:solidFill>
                <a:latin typeface="Calibri"/>
                <a:ea typeface="MS PGothic"/>
                <a:cs typeface="Calibri"/>
              </a:rPr>
              <a:t>NEW</a:t>
            </a:r>
            <a:endParaRPr lang="en-US" sz="2800">
              <a:ea typeface="MS PGothic"/>
              <a:cs typeface="+mn-lt"/>
            </a:endParaRPr>
          </a:p>
          <a:p>
            <a:pPr marL="285750" indent="-285750" algn="l">
              <a:spcBef>
                <a:spcPct val="20000"/>
              </a:spcBef>
              <a:buFont typeface="Arial"/>
              <a:buChar char="•"/>
            </a:pPr>
            <a:r>
              <a:rPr lang="en-US" sz="2800">
                <a:latin typeface="Calibri"/>
                <a:ea typeface="MS PGothic"/>
                <a:cs typeface="Calibri"/>
              </a:rPr>
              <a:t>PPZ3C – Health for Life</a:t>
            </a:r>
            <a:endParaRPr lang="en-US" sz="2800">
              <a:ea typeface="MS PGothic"/>
              <a:cs typeface="+mn-lt"/>
            </a:endParaRPr>
          </a:p>
          <a:p>
            <a:pPr marL="285750" indent="-285750" algn="l">
              <a:spcBef>
                <a:spcPct val="20000"/>
              </a:spcBef>
              <a:buFont typeface="Arial"/>
              <a:buChar char="•"/>
            </a:pPr>
            <a:r>
              <a:rPr lang="en-US" sz="2800">
                <a:latin typeface="Calibri"/>
                <a:ea typeface="MS PGothic"/>
                <a:cs typeface="Calibri"/>
              </a:rPr>
              <a:t>SVN3E – Environ. Science</a:t>
            </a:r>
            <a:endParaRPr lang="en-US" sz="2800">
              <a:ea typeface="MS PGothic"/>
              <a:cs typeface="+mn-lt"/>
            </a:endParaRPr>
          </a:p>
          <a:p>
            <a:pPr marL="285750" indent="-285750" algn="l">
              <a:spcBef>
                <a:spcPct val="20000"/>
              </a:spcBef>
              <a:buFont typeface="Arial"/>
              <a:buChar char="•"/>
            </a:pPr>
            <a:r>
              <a:rPr lang="en-US" sz="2800">
                <a:latin typeface="Calibri"/>
                <a:ea typeface="MS PGothic"/>
                <a:cs typeface="Calibri"/>
              </a:rPr>
              <a:t>GPP3O – Leadership </a:t>
            </a:r>
            <a:r>
              <a:rPr lang="en-US" sz="2800">
                <a:solidFill>
                  <a:srgbClr val="FF0000"/>
                </a:solidFill>
                <a:latin typeface="Calibri"/>
                <a:ea typeface="MS PGothic"/>
                <a:cs typeface="Calibri"/>
              </a:rPr>
              <a:t>NEW</a:t>
            </a:r>
          </a:p>
          <a:p>
            <a:pPr marL="285750" indent="-285750" algn="l">
              <a:spcBef>
                <a:spcPct val="20000"/>
              </a:spcBef>
              <a:buFont typeface="Arial"/>
              <a:buChar char="•"/>
            </a:pPr>
            <a:r>
              <a:rPr lang="en-US" sz="2800">
                <a:latin typeface="Calibri"/>
                <a:ea typeface="MS PGothic"/>
                <a:cs typeface="Calibri"/>
              </a:rPr>
              <a:t>MCF3M – Mixed Math </a:t>
            </a:r>
            <a:r>
              <a:rPr lang="en-US" sz="2800">
                <a:solidFill>
                  <a:srgbClr val="FF0000"/>
                </a:solidFill>
                <a:latin typeface="Calibri"/>
                <a:ea typeface="MS PGothic"/>
                <a:cs typeface="Calibri"/>
              </a:rPr>
              <a:t>NEW</a:t>
            </a:r>
            <a:endParaRPr lang="en-US" sz="2800">
              <a:ea typeface="MS PGothic"/>
              <a:cs typeface="+mn-lt"/>
            </a:endParaRPr>
          </a:p>
          <a:p>
            <a:pPr marL="285750" indent="-285750" algn="l">
              <a:spcBef>
                <a:spcPct val="20000"/>
              </a:spcBef>
              <a:buFont typeface="Arial"/>
              <a:buChar char="•"/>
            </a:pPr>
            <a:r>
              <a:rPr lang="en-US" sz="2800">
                <a:latin typeface="Calibri"/>
                <a:ea typeface="MS PGothic"/>
                <a:cs typeface="Calibri"/>
              </a:rPr>
              <a:t>EMS3O – Media Studies </a:t>
            </a:r>
            <a:r>
              <a:rPr lang="en-US" sz="2800">
                <a:solidFill>
                  <a:srgbClr val="FF0000"/>
                </a:solidFill>
                <a:latin typeface="Calibri"/>
                <a:ea typeface="MS PGothic"/>
                <a:cs typeface="Calibri"/>
              </a:rPr>
              <a:t>NEW</a:t>
            </a:r>
            <a:endParaRPr lang="en-US" sz="2800">
              <a:ea typeface="MS PGothic"/>
              <a:cs typeface="+mn-lt"/>
            </a:endParaRPr>
          </a:p>
          <a:p>
            <a:pPr marL="285750" indent="-285750" algn="l">
              <a:spcBef>
                <a:spcPct val="20000"/>
              </a:spcBef>
              <a:buFont typeface="Arial"/>
              <a:buChar char="•"/>
            </a:pPr>
            <a:r>
              <a:rPr lang="en-US" sz="2800">
                <a:latin typeface="Calibri"/>
                <a:ea typeface="MS PGothic"/>
                <a:cs typeface="Calibri"/>
              </a:rPr>
              <a:t>DCO3O2 – COOP</a:t>
            </a:r>
            <a:endParaRPr lang="en-US" sz="2800">
              <a:ea typeface="MS PGothic"/>
              <a:cs typeface="+mn-lt"/>
            </a:endParaRPr>
          </a:p>
          <a:p>
            <a:pPr marL="285750" indent="-285750" algn="l">
              <a:spcBef>
                <a:spcPct val="20000"/>
              </a:spcBef>
              <a:buFont typeface="Arial"/>
              <a:buChar char="•"/>
            </a:pPr>
            <a:r>
              <a:rPr lang="en-US" sz="2800">
                <a:latin typeface="Calibri"/>
                <a:ea typeface="MS PGothic"/>
                <a:cs typeface="Calibri"/>
              </a:rPr>
              <a:t>Credit Recovery</a:t>
            </a:r>
            <a:endParaRPr lang="en-US" sz="2800">
              <a:ea typeface="MS PGothic"/>
              <a:cs typeface="+mn-lt"/>
            </a:endParaRPr>
          </a:p>
          <a:p>
            <a:pPr marL="285750" indent="-285750" algn="l">
              <a:spcBef>
                <a:spcPct val="20000"/>
              </a:spcBef>
              <a:buFont typeface="Arial"/>
              <a:buChar char="•"/>
            </a:pPr>
            <a:endParaRPr lang="en-US" sz="2800">
              <a:ea typeface="MS PGothic"/>
            </a:endParaRPr>
          </a:p>
        </p:txBody>
      </p:sp>
      <p:sp>
        <p:nvSpPr>
          <p:cNvPr id="4" name="Content Placeholder 3">
            <a:extLst>
              <a:ext uri="{FF2B5EF4-FFF2-40B4-BE49-F238E27FC236}">
                <a16:creationId xmlns:a16="http://schemas.microsoft.com/office/drawing/2014/main" id="{2CEDF0FA-8B76-4E8C-89F0-BB838FFC1B14}"/>
              </a:ext>
            </a:extLst>
          </p:cNvPr>
          <p:cNvSpPr>
            <a:spLocks noGrp="1"/>
          </p:cNvSpPr>
          <p:nvPr>
            <p:ph sz="quarter" idx="14"/>
          </p:nvPr>
        </p:nvSpPr>
        <p:spPr/>
        <p:txBody>
          <a:bodyPr vert="horz" lIns="91440" tIns="45720" rIns="91440" bIns="45720" rtlCol="0" anchor="t">
            <a:normAutofit/>
          </a:bodyPr>
          <a:lstStyle/>
          <a:p>
            <a:pPr marL="285750" indent="-285750" algn="l">
              <a:spcBef>
                <a:spcPct val="20000"/>
              </a:spcBef>
              <a:buFont typeface="Arial"/>
              <a:buChar char="•"/>
            </a:pPr>
            <a:endParaRPr lang="en-US">
              <a:ea typeface="+mn-lt"/>
              <a:cs typeface="+mn-lt"/>
            </a:endParaRPr>
          </a:p>
          <a:p>
            <a:endParaRPr lang="en-US"/>
          </a:p>
        </p:txBody>
      </p:sp>
      <p:sp>
        <p:nvSpPr>
          <p:cNvPr id="3" name="Title 2">
            <a:extLst>
              <a:ext uri="{FF2B5EF4-FFF2-40B4-BE49-F238E27FC236}">
                <a16:creationId xmlns:a16="http://schemas.microsoft.com/office/drawing/2014/main" id="{7768057D-3FAD-4A16-845B-46576256F1B6}"/>
              </a:ext>
            </a:extLst>
          </p:cNvPr>
          <p:cNvSpPr>
            <a:spLocks noGrp="1"/>
          </p:cNvSpPr>
          <p:nvPr>
            <p:ph type="title"/>
          </p:nvPr>
        </p:nvSpPr>
        <p:spPr>
          <a:xfrm>
            <a:off x="1789315" y="409540"/>
            <a:ext cx="5382492" cy="1296390"/>
          </a:xfrm>
        </p:spPr>
        <p:txBody>
          <a:bodyPr>
            <a:normAutofit/>
          </a:bodyPr>
          <a:lstStyle/>
          <a:p>
            <a:r>
              <a:rPr lang="en-US" sz="2800">
                <a:ea typeface="MS PGothic"/>
                <a:cs typeface="Tunga"/>
              </a:rPr>
              <a:t>GRADE 11 Summer school choices</a:t>
            </a:r>
            <a:endParaRPr lang="en-US" sz="2800"/>
          </a:p>
        </p:txBody>
      </p:sp>
    </p:spTree>
    <p:extLst>
      <p:ext uri="{BB962C8B-B14F-4D97-AF65-F5344CB8AC3E}">
        <p14:creationId xmlns:p14="http://schemas.microsoft.com/office/powerpoint/2010/main" val="1499513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a:extLst>
              <a:ext uri="{FF2B5EF4-FFF2-40B4-BE49-F238E27FC236}">
                <a16:creationId xmlns:a16="http://schemas.microsoft.com/office/drawing/2014/main" id="{1C7749DF-91DE-4F83-A818-EECBFAF6A98B}"/>
              </a:ext>
            </a:extLst>
          </p:cNvPr>
          <p:cNvSpPr>
            <a:spLocks noGrp="1"/>
          </p:cNvSpPr>
          <p:nvPr>
            <p:ph sz="quarter" idx="13"/>
          </p:nvPr>
        </p:nvSpPr>
        <p:spPr>
          <a:xfrm>
            <a:off x="327025" y="1290638"/>
            <a:ext cx="8494713" cy="5235575"/>
          </a:xfrm>
        </p:spPr>
        <p:txBody>
          <a:bodyPr wrap="square" numCol="1" anchor="t" anchorCtr="0" compatLnSpc="1">
            <a:prstTxWarp prst="textNoShape">
              <a:avLst/>
            </a:prstTxWarp>
            <a:normAutofit/>
          </a:bodyPr>
          <a:lstStyle/>
          <a:p>
            <a:pPr eaLnBrk="1" hangingPunct="1">
              <a:lnSpc>
                <a:spcPct val="90000"/>
              </a:lnSpc>
              <a:buFont typeface="Wingdings" panose="05000000000000000000" pitchFamily="2" charset="2"/>
              <a:buNone/>
              <a:defRPr/>
            </a:pPr>
            <a:endParaRPr lang="en-US" altLang="en-US" sz="4000">
              <a:solidFill>
                <a:schemeClr val="tx2"/>
              </a:solidFill>
              <a:latin typeface="Arial" panose="020B0604020202020204" pitchFamily="34" charset="0"/>
              <a:cs typeface="Arial" panose="020B0604020202020204" pitchFamily="34" charset="0"/>
            </a:endParaRPr>
          </a:p>
          <a:p>
            <a:pPr algn="l">
              <a:lnSpc>
                <a:spcPct val="90000"/>
              </a:lnSpc>
              <a:buFont typeface="Arial"/>
              <a:buChar char="•"/>
              <a:defRPr/>
            </a:pPr>
            <a:endParaRPr lang="en-US" sz="4000">
              <a:ea typeface="+mn-lt"/>
              <a:cs typeface="+mn-lt"/>
            </a:endParaRPr>
          </a:p>
          <a:p>
            <a:pPr algn="l">
              <a:lnSpc>
                <a:spcPct val="90000"/>
              </a:lnSpc>
              <a:buFont typeface="Arial"/>
              <a:buChar char="•"/>
              <a:defRPr/>
            </a:pPr>
            <a:r>
              <a:rPr lang="en-US" sz="3600">
                <a:ea typeface="+mn-lt"/>
                <a:cs typeface="+mn-lt"/>
                <a:hlinkClick r:id="rId3"/>
              </a:rPr>
              <a:t>http://www.trinitycatholic.ca/page/shsm</a:t>
            </a:r>
            <a:endParaRPr lang="en-US" sz="3600">
              <a:ea typeface="+mn-lt"/>
              <a:cs typeface="+mn-lt"/>
            </a:endParaRPr>
          </a:p>
          <a:p>
            <a:pPr algn="l">
              <a:lnSpc>
                <a:spcPct val="90000"/>
              </a:lnSpc>
              <a:buFont typeface="Arial"/>
              <a:buChar char="•"/>
              <a:defRPr/>
            </a:pPr>
            <a:r>
              <a:rPr lang="en-US" sz="3600">
                <a:ea typeface="+mn-lt"/>
                <a:cs typeface="+mn-lt"/>
              </a:rPr>
              <a:t>Sector specific courses</a:t>
            </a:r>
          </a:p>
          <a:p>
            <a:pPr algn="l">
              <a:lnSpc>
                <a:spcPct val="90000"/>
              </a:lnSpc>
              <a:buFont typeface="Arial"/>
              <a:buChar char="•"/>
              <a:defRPr/>
            </a:pPr>
            <a:r>
              <a:rPr lang="en-US" sz="3600">
                <a:ea typeface="+mn-lt"/>
                <a:cs typeface="+mn-lt"/>
              </a:rPr>
              <a:t>Coop  </a:t>
            </a:r>
            <a:endParaRPr lang="en-US" altLang="en-US" sz="3600">
              <a:latin typeface="Arial" panose="020B0604020202020204" pitchFamily="34" charset="0"/>
              <a:cs typeface="Arial" panose="020B0604020202020204" pitchFamily="34" charset="0"/>
            </a:endParaRPr>
          </a:p>
          <a:p>
            <a:pPr algn="l">
              <a:lnSpc>
                <a:spcPct val="90000"/>
              </a:lnSpc>
              <a:buFontTx/>
              <a:buChar char="•"/>
              <a:defRPr/>
            </a:pPr>
            <a:endParaRPr lang="en-US" altLang="en-US" sz="4000">
              <a:latin typeface="Arial" panose="020B0604020202020204" pitchFamily="34" charset="0"/>
              <a:cs typeface="Arial" panose="020B0604020202020204" pitchFamily="34" charset="0"/>
            </a:endParaRPr>
          </a:p>
          <a:p>
            <a:pPr eaLnBrk="1" hangingPunct="1">
              <a:lnSpc>
                <a:spcPct val="90000"/>
              </a:lnSpc>
              <a:buFontTx/>
              <a:buChar char="-"/>
              <a:defRPr/>
            </a:pPr>
            <a:endParaRPr lang="en-US" altLang="en-US" sz="4000">
              <a:latin typeface="Arial" panose="020B0604020202020204" pitchFamily="34" charset="0"/>
              <a:cs typeface="Arial" panose="020B0604020202020204" pitchFamily="34" charset="0"/>
            </a:endParaRPr>
          </a:p>
        </p:txBody>
      </p:sp>
      <p:sp>
        <p:nvSpPr>
          <p:cNvPr id="50178" name="Title 1">
            <a:extLst>
              <a:ext uri="{FF2B5EF4-FFF2-40B4-BE49-F238E27FC236}">
                <a16:creationId xmlns:a16="http://schemas.microsoft.com/office/drawing/2014/main" id="{27700E91-37C8-4638-8229-FAF40A723E42}"/>
              </a:ext>
            </a:extLst>
          </p:cNvPr>
          <p:cNvSpPr>
            <a:spLocks noGrp="1" noChangeArrowheads="1"/>
          </p:cNvSpPr>
          <p:nvPr>
            <p:ph type="title"/>
          </p:nvPr>
        </p:nvSpPr>
        <p:spPr>
          <a:xfrm>
            <a:off x="1377538" y="369888"/>
            <a:ext cx="6353298" cy="1578693"/>
          </a:xfrm>
        </p:spPr>
        <p:txBody>
          <a:bodyPr>
            <a:normAutofit fontScale="90000"/>
          </a:bodyPr>
          <a:lstStyle/>
          <a:p>
            <a:pPr eaLnBrk="1" fontAlgn="auto" hangingPunct="1">
              <a:spcAft>
                <a:spcPts val="0"/>
              </a:spcAft>
              <a:defRPr/>
            </a:pPr>
            <a:r>
              <a:rPr lang="en-US" sz="3200">
                <a:solidFill>
                  <a:schemeClr val="bg1">
                    <a:lumMod val="75000"/>
                    <a:lumOff val="25000"/>
                  </a:schemeClr>
                </a:solidFill>
                <a:latin typeface="Arial"/>
                <a:ea typeface="+mj-ea"/>
                <a:cs typeface="Arial"/>
              </a:rPr>
              <a:t>SHSM</a:t>
            </a:r>
            <a:br>
              <a:rPr lang="en-US" sz="3200">
                <a:latin typeface="Arial" charset="0"/>
                <a:ea typeface="+mj-ea"/>
                <a:cs typeface="Arial" charset="0"/>
              </a:rPr>
            </a:br>
            <a:r>
              <a:rPr lang="en-US" sz="3200">
                <a:solidFill>
                  <a:schemeClr val="bg1">
                    <a:lumMod val="75000"/>
                    <a:lumOff val="25000"/>
                  </a:schemeClr>
                </a:solidFill>
                <a:latin typeface="Arial"/>
                <a:ea typeface="+mj-ea"/>
                <a:cs typeface="Arial"/>
              </a:rPr>
              <a:t>Specialist High skill major</a:t>
            </a:r>
            <a:br>
              <a:rPr lang="en-US">
                <a:latin typeface="Arial" charset="0"/>
                <a:ea typeface="+mj-ea"/>
                <a:cs typeface="Arial" charset="0"/>
              </a:rPr>
            </a:br>
            <a:endParaRPr lang="en-CA">
              <a:solidFill>
                <a:schemeClr val="bg1">
                  <a:lumMod val="75000"/>
                  <a:lumOff val="25000"/>
                </a:schemeClr>
              </a:solidFill>
              <a:latin typeface="Arial" charset="0"/>
              <a:ea typeface="+mj-ea"/>
              <a:cs typeface="Arial" charset="0"/>
            </a:endParaRP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473979" y="558140"/>
            <a:ext cx="8424281" cy="1060727"/>
          </a:xfrm>
        </p:spPr>
        <p:txBody>
          <a:bodyPr>
            <a:normAutofit fontScale="90000"/>
          </a:bodyPr>
          <a:lstStyle/>
          <a:p>
            <a:r>
              <a:rPr lang="en-CA" sz="4000" err="1">
                <a:latin typeface="Calibri" panose="020F0502020204030204" pitchFamily="34" charset="0"/>
                <a:cs typeface="Calibri" panose="020F0502020204030204" pitchFamily="34" charset="0"/>
              </a:rPr>
              <a:t>SHSM</a:t>
            </a:r>
            <a:r>
              <a:rPr lang="en-CA" sz="4000">
                <a:latin typeface="Calibri" panose="020F0502020204030204" pitchFamily="34" charset="0"/>
                <a:cs typeface="Calibri" panose="020F0502020204030204" pitchFamily="34" charset="0"/>
              </a:rPr>
              <a:t> – Specialist High Skills Major</a:t>
            </a:r>
            <a:endParaRPr lang="en-US" sz="4000">
              <a:latin typeface="Calibri" panose="020F0502020204030204" pitchFamily="34" charset="0"/>
              <a:cs typeface="Calibri" panose="020F0502020204030204" pitchFamily="34" charset="0"/>
            </a:endParaRPr>
          </a:p>
        </p:txBody>
      </p:sp>
      <p:sp>
        <p:nvSpPr>
          <p:cNvPr id="272387" name="Rectangle 3"/>
          <p:cNvSpPr>
            <a:spLocks noGrp="1" noChangeArrowheads="1"/>
          </p:cNvSpPr>
          <p:nvPr>
            <p:ph type="body" sz="half" idx="1"/>
          </p:nvPr>
        </p:nvSpPr>
        <p:spPr>
          <a:xfrm>
            <a:off x="473979" y="2270794"/>
            <a:ext cx="8498047" cy="3582100"/>
          </a:xfrm>
        </p:spPr>
        <p:txBody>
          <a:bodyPr/>
          <a:lstStyle/>
          <a:p>
            <a:pPr>
              <a:buFont typeface="Arial" panose="020B0604020202020204" pitchFamily="34" charset="0"/>
              <a:buChar char="•"/>
            </a:pPr>
            <a:r>
              <a:rPr lang="en-US">
                <a:latin typeface="Calibri" panose="020F0502020204030204" pitchFamily="34" charset="0"/>
                <a:cs typeface="Calibri" panose="020F0502020204030204" pitchFamily="34" charset="0"/>
              </a:rPr>
              <a:t>Agriculture (Green Industries)</a:t>
            </a:r>
          </a:p>
          <a:p>
            <a:pPr>
              <a:buFont typeface="Arial" panose="020B0604020202020204" pitchFamily="34" charset="0"/>
              <a:buChar char="•"/>
            </a:pPr>
            <a:r>
              <a:rPr lang="en-US">
                <a:latin typeface="Calibri" panose="020F0502020204030204" pitchFamily="34" charset="0"/>
                <a:cs typeface="Calibri" panose="020F0502020204030204" pitchFamily="34" charset="0"/>
              </a:rPr>
              <a:t>Health and Wellness</a:t>
            </a:r>
          </a:p>
          <a:p>
            <a:pPr>
              <a:buFont typeface="Arial" panose="020B0604020202020204" pitchFamily="34" charset="0"/>
              <a:buChar char="•"/>
            </a:pPr>
            <a:r>
              <a:rPr lang="en-US">
                <a:latin typeface="Calibri" panose="020F0502020204030204" pitchFamily="34" charset="0"/>
                <a:cs typeface="Calibri" panose="020F0502020204030204" pitchFamily="34" charset="0"/>
              </a:rPr>
              <a:t>Health and Wellness – Fitness Focus</a:t>
            </a:r>
          </a:p>
          <a:p>
            <a:pPr>
              <a:buFont typeface="Arial" panose="020B0604020202020204" pitchFamily="34" charset="0"/>
              <a:buChar char="•"/>
            </a:pPr>
            <a:r>
              <a:rPr lang="en-US">
                <a:latin typeface="Calibri" panose="020F0502020204030204" pitchFamily="34" charset="0"/>
                <a:cs typeface="Calibri" panose="020F0502020204030204" pitchFamily="34" charset="0"/>
              </a:rPr>
              <a:t>Hospitality and Tourism</a:t>
            </a:r>
          </a:p>
          <a:p>
            <a:pPr>
              <a:buFont typeface="Arial" panose="020B0604020202020204" pitchFamily="34" charset="0"/>
              <a:buChar char="•"/>
            </a:pPr>
            <a:r>
              <a:rPr lang="en-US">
                <a:latin typeface="Calibri" panose="020F0502020204030204" pitchFamily="34" charset="0"/>
                <a:cs typeface="Calibri" panose="020F0502020204030204" pitchFamily="34" charset="0"/>
              </a:rPr>
              <a:t>Transportation </a:t>
            </a:r>
          </a:p>
          <a:p>
            <a:pPr>
              <a:buFont typeface="Arial" panose="020B0604020202020204" pitchFamily="34" charset="0"/>
              <a:buChar char="•"/>
            </a:pPr>
            <a:r>
              <a:rPr lang="en-US">
                <a:ea typeface="+mn-lt"/>
                <a:cs typeface="+mn-lt"/>
                <a:hlinkClick r:id="rId3"/>
              </a:rPr>
              <a:t>http://www.trinitycatholic.ca/page/shsm</a:t>
            </a:r>
            <a:r>
              <a:rPr lang="en-US">
                <a:ea typeface="+mn-lt"/>
                <a:cs typeface="+mn-lt"/>
              </a:rPr>
              <a:t> </a:t>
            </a:r>
            <a:endParaRPr lang="en-US">
              <a:latin typeface="Calibri"/>
              <a:cs typeface="Calibri"/>
            </a:endParaRPr>
          </a:p>
          <a:p>
            <a:pPr>
              <a:buFont typeface="Arial" panose="020B0604020202020204" pitchFamily="34" charset="0"/>
              <a:buChar char="•"/>
            </a:pP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5870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7C5C2151-65B1-4F39-974E-2B11E75C12C1}"/>
              </a:ext>
            </a:extLst>
          </p:cNvPr>
          <p:cNvSpPr>
            <a:spLocks noGrp="1" noChangeArrowheads="1"/>
          </p:cNvSpPr>
          <p:nvPr>
            <p:ph type="title" idx="4294967295"/>
          </p:nvPr>
        </p:nvSpPr>
        <p:spPr>
          <a:xfrm>
            <a:off x="2035175" y="141288"/>
            <a:ext cx="5200650" cy="917575"/>
          </a:xfrm>
        </p:spPr>
        <p:style>
          <a:lnRef idx="2">
            <a:schemeClr val="dk1"/>
          </a:lnRef>
          <a:fillRef idx="1">
            <a:schemeClr val="lt1"/>
          </a:fillRef>
          <a:effectRef idx="0">
            <a:schemeClr val="dk1"/>
          </a:effectRef>
          <a:fontRef idx="minor">
            <a:schemeClr val="dk1"/>
          </a:fontRef>
        </p:style>
        <p:txBody>
          <a:bodyPr>
            <a:normAutofit/>
          </a:bodyPr>
          <a:lstStyle/>
          <a:p>
            <a:pPr eaLnBrk="1" fontAlgn="auto" hangingPunct="1">
              <a:spcAft>
                <a:spcPts val="0"/>
              </a:spcAft>
              <a:defRPr/>
            </a:pPr>
            <a:r>
              <a:rPr lang="en-US" sz="4000">
                <a:latin typeface="Arial" charset="0"/>
              </a:rPr>
              <a:t>DUE DATES</a:t>
            </a:r>
          </a:p>
        </p:txBody>
      </p:sp>
      <p:sp>
        <p:nvSpPr>
          <p:cNvPr id="52227" name="Rectangle 3">
            <a:extLst>
              <a:ext uri="{FF2B5EF4-FFF2-40B4-BE49-F238E27FC236}">
                <a16:creationId xmlns:a16="http://schemas.microsoft.com/office/drawing/2014/main" id="{F8C4A999-9846-4DD8-8AA6-738868A4AD85}"/>
              </a:ext>
            </a:extLst>
          </p:cNvPr>
          <p:cNvSpPr>
            <a:spLocks noGrp="1" noChangeArrowheads="1"/>
          </p:cNvSpPr>
          <p:nvPr>
            <p:ph type="body" idx="4294967295"/>
          </p:nvPr>
        </p:nvSpPr>
        <p:spPr>
          <a:xfrm>
            <a:off x="243444" y="2015238"/>
            <a:ext cx="8657112" cy="3420877"/>
          </a:xfrm>
        </p:spPr>
        <p:txBody>
          <a:bodyPr vert="horz" lIns="91440" tIns="45720" rIns="91440" bIns="45720" rtlCol="0" anchor="t">
            <a:normAutofit/>
          </a:bodyPr>
          <a:lstStyle/>
          <a:p>
            <a:pPr marL="571500" indent="-571500" algn="l" eaLnBrk="1" fontAlgn="auto" hangingPunct="1">
              <a:spcAft>
                <a:spcPts val="0"/>
              </a:spcAft>
              <a:buFont typeface="Arial"/>
              <a:buChar char="•"/>
              <a:defRPr/>
            </a:pPr>
            <a:r>
              <a:rPr lang="en-US" sz="3000">
                <a:latin typeface="Arial" charset="0"/>
                <a:ea typeface="+mn-ea"/>
              </a:rPr>
              <a:t>Courses are first come, first served.  </a:t>
            </a:r>
          </a:p>
          <a:p>
            <a:pPr marL="571500" indent="-571500" algn="l" eaLnBrk="1" fontAlgn="auto" hangingPunct="1">
              <a:spcAft>
                <a:spcPts val="0"/>
              </a:spcAft>
              <a:buFont typeface="Arial"/>
              <a:buChar char="•"/>
              <a:defRPr/>
            </a:pPr>
            <a:endParaRPr lang="en-US" sz="3000">
              <a:latin typeface="Arial" charset="0"/>
              <a:ea typeface="+mn-ea"/>
            </a:endParaRPr>
          </a:p>
          <a:p>
            <a:pPr marL="571500" indent="-571500" algn="l" eaLnBrk="1" fontAlgn="auto" hangingPunct="1">
              <a:spcAft>
                <a:spcPts val="0"/>
              </a:spcAft>
              <a:buFont typeface="Arial"/>
              <a:buChar char="•"/>
              <a:defRPr/>
            </a:pPr>
            <a:r>
              <a:rPr lang="en-US" sz="3000">
                <a:latin typeface="Arial" charset="0"/>
                <a:ea typeface="+mn-ea"/>
              </a:rPr>
              <a:t>Do NOT miss the deadlines!</a:t>
            </a:r>
          </a:p>
          <a:p>
            <a:pPr marL="571500" indent="-571500" algn="l" eaLnBrk="1" fontAlgn="auto" hangingPunct="1">
              <a:spcAft>
                <a:spcPts val="0"/>
              </a:spcAft>
              <a:buFont typeface="Arial"/>
              <a:buChar char="•"/>
              <a:defRPr/>
            </a:pPr>
            <a:endParaRPr lang="en-US" sz="3000">
              <a:latin typeface="Arial"/>
              <a:ea typeface="+mn-ea"/>
              <a:cs typeface="Tahoma"/>
            </a:endParaRPr>
          </a:p>
          <a:p>
            <a:pPr marL="571500" indent="-571500" algn="l" eaLnBrk="1" fontAlgn="auto" hangingPunct="1">
              <a:spcAft>
                <a:spcPts val="0"/>
              </a:spcAft>
              <a:buFont typeface="Arial"/>
              <a:buChar char="•"/>
              <a:defRPr/>
            </a:pPr>
            <a:r>
              <a:rPr lang="en-US" sz="3000">
                <a:latin typeface="Arial"/>
                <a:ea typeface="+mn-ea"/>
                <a:cs typeface="Tahoma"/>
              </a:rPr>
              <a:t>Registration forms  will be collected first period on </a:t>
            </a:r>
            <a:r>
              <a:rPr lang="en-US" sz="3000" b="1">
                <a:latin typeface="Arial"/>
                <a:ea typeface="+mn-ea"/>
                <a:cs typeface="Tahoma"/>
              </a:rPr>
              <a:t>February 23rd  </a:t>
            </a:r>
            <a:endParaRPr lang="en-US" sz="3000" b="1">
              <a:latin typeface="Arial" charset="0"/>
              <a:ea typeface="+mn-ea"/>
            </a:endParaRP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1" name="Rectangle 3">
            <a:extLst>
              <a:ext uri="{FF2B5EF4-FFF2-40B4-BE49-F238E27FC236}">
                <a16:creationId xmlns:a16="http://schemas.microsoft.com/office/drawing/2014/main" id="{3FA6D2C9-FE27-49BF-8627-971849588CB5}"/>
              </a:ext>
            </a:extLst>
          </p:cNvPr>
          <p:cNvSpPr>
            <a:spLocks noGrp="1" noChangeArrowheads="1"/>
          </p:cNvSpPr>
          <p:nvPr>
            <p:ph sz="quarter" idx="13"/>
          </p:nvPr>
        </p:nvSpPr>
        <p:spPr>
          <a:xfrm>
            <a:off x="476250" y="2143188"/>
            <a:ext cx="8191500" cy="4231347"/>
          </a:xfrm>
        </p:spPr>
        <p:txBody>
          <a:bodyPr wrap="square" numCol="1" anchor="t" anchorCtr="0" compatLnSpc="1">
            <a:prstTxWarp prst="textNoShape">
              <a:avLst/>
            </a:prstTxWarp>
            <a:normAutofit/>
          </a:bodyPr>
          <a:lstStyle/>
          <a:p>
            <a:pPr marL="571500" indent="-571500" algn="l" eaLnBrk="1" hangingPunct="1">
              <a:lnSpc>
                <a:spcPct val="90000"/>
              </a:lnSpc>
              <a:buFontTx/>
              <a:buChar char="•"/>
              <a:defRPr/>
            </a:pPr>
            <a:r>
              <a:rPr lang="en-US" altLang="en-US" sz="2800">
                <a:latin typeface="Arial"/>
                <a:ea typeface="MS PGothic"/>
                <a:cs typeface="Arial"/>
              </a:rPr>
              <a:t>Log into </a:t>
            </a:r>
            <a:r>
              <a:rPr lang="en-US" altLang="en-US" sz="2800" err="1">
                <a:latin typeface="Arial"/>
                <a:ea typeface="MS PGothic"/>
                <a:cs typeface="Arial"/>
              </a:rPr>
              <a:t>myblueprint</a:t>
            </a:r>
            <a:r>
              <a:rPr lang="en-US" altLang="en-US" sz="2800">
                <a:latin typeface="Arial"/>
                <a:ea typeface="MS PGothic"/>
                <a:cs typeface="Arial"/>
              </a:rPr>
              <a:t> to make grade 12 course selections.</a:t>
            </a:r>
          </a:p>
          <a:p>
            <a:pPr marL="571500" indent="-571500" algn="l">
              <a:lnSpc>
                <a:spcPct val="90000"/>
              </a:lnSpc>
              <a:buFontTx/>
              <a:buChar char="•"/>
              <a:defRPr/>
            </a:pPr>
            <a:r>
              <a:rPr lang="en-US" altLang="en-US" sz="2800">
                <a:latin typeface="Arial"/>
                <a:ea typeface="MS PGothic"/>
                <a:cs typeface="Arial"/>
              </a:rPr>
              <a:t>Choose summer school first</a:t>
            </a:r>
          </a:p>
          <a:p>
            <a:pPr marL="571500" indent="-571500" algn="l" eaLnBrk="1" hangingPunct="1">
              <a:lnSpc>
                <a:spcPct val="90000"/>
              </a:lnSpc>
              <a:buFontTx/>
              <a:buChar char="•"/>
              <a:defRPr/>
            </a:pPr>
            <a:r>
              <a:rPr lang="en-US" altLang="en-US" sz="2800">
                <a:latin typeface="Arial"/>
                <a:ea typeface="MS PGothic"/>
                <a:cs typeface="Arial"/>
              </a:rPr>
              <a:t>Remember that a parent</a:t>
            </a:r>
            <a:r>
              <a:rPr lang="ja-JP" altLang="en-US" sz="2800">
                <a:latin typeface="Arial"/>
                <a:ea typeface="ＭＳ Ｐ明朝"/>
                <a:cs typeface="Tahoma"/>
              </a:rPr>
              <a:t>’</a:t>
            </a:r>
            <a:r>
              <a:rPr lang="en-US" altLang="ja-JP" sz="2800">
                <a:latin typeface="Arial"/>
                <a:ea typeface="MS PGothic"/>
                <a:cs typeface="Arial"/>
              </a:rPr>
              <a:t>s signature is mandatory </a:t>
            </a:r>
            <a:endParaRPr lang="en-US" altLang="ja-JP" sz="2800">
              <a:latin typeface="Arial" panose="020B0604020202020204" pitchFamily="34" charset="0"/>
              <a:cs typeface="Arial" panose="020B0604020202020204" pitchFamily="34" charset="0"/>
            </a:endParaRPr>
          </a:p>
          <a:p>
            <a:pPr marL="571500" indent="-571500" algn="l" eaLnBrk="1" hangingPunct="1">
              <a:lnSpc>
                <a:spcPct val="90000"/>
              </a:lnSpc>
              <a:buFontTx/>
              <a:buChar char="•"/>
              <a:defRPr/>
            </a:pPr>
            <a:r>
              <a:rPr lang="en-US" altLang="en-US" sz="2800">
                <a:latin typeface="Arial"/>
                <a:ea typeface="MS PGothic"/>
                <a:cs typeface="Arial"/>
              </a:rPr>
              <a:t>Once you hit submit, course selections will be locked in!</a:t>
            </a:r>
          </a:p>
          <a:p>
            <a:pPr marL="571500" indent="-571500" eaLnBrk="1" hangingPunct="1">
              <a:lnSpc>
                <a:spcPct val="90000"/>
              </a:lnSpc>
              <a:defRPr/>
            </a:pPr>
            <a:endParaRPr lang="en-US" altLang="en-US">
              <a:latin typeface="Times New Roman" panose="02020603050405020304" pitchFamily="18" charset="0"/>
            </a:endParaRPr>
          </a:p>
        </p:txBody>
      </p:sp>
      <p:sp>
        <p:nvSpPr>
          <p:cNvPr id="48131" name="Rectangle 2">
            <a:extLst>
              <a:ext uri="{FF2B5EF4-FFF2-40B4-BE49-F238E27FC236}">
                <a16:creationId xmlns:a16="http://schemas.microsoft.com/office/drawing/2014/main" id="{9F90FE6D-598F-431B-AD8F-D009DD77F96D}"/>
              </a:ext>
            </a:extLst>
          </p:cNvPr>
          <p:cNvSpPr>
            <a:spLocks noGrp="1"/>
          </p:cNvSpPr>
          <p:nvPr>
            <p:ph type="title"/>
          </p:nvPr>
        </p:nvSpPr>
        <p:spPr bwMode="auto">
          <a:xfrm>
            <a:off x="1330036" y="515360"/>
            <a:ext cx="5712918" cy="916833"/>
          </a:xfrm>
          <a:ln>
            <a:headEnd/>
            <a:tailEnd/>
          </a:ln>
        </p:spPr>
        <p:txBody>
          <a:bodyPr wrap="square" numCol="1" compatLnSpc="1">
            <a:prstTxWarp prst="textNoShape">
              <a:avLst/>
            </a:prstTxWarp>
            <a:noAutofit/>
          </a:bodyPr>
          <a:lstStyle/>
          <a:p>
            <a:pPr eaLnBrk="1" hangingPunct="1"/>
            <a:r>
              <a:rPr lang="en-US" altLang="en-US" sz="4000" cap="none">
                <a:latin typeface="Arial" panose="020B0604020202020204" pitchFamily="34" charset="0"/>
                <a:cs typeface="Tunga" panose="020B0502040204020203" pitchFamily="34" charset="0"/>
              </a:rPr>
              <a:t>How do I register?</a:t>
            </a:r>
          </a:p>
        </p:txBody>
      </p:sp>
      <p:pic>
        <p:nvPicPr>
          <p:cNvPr id="48132" name="Picture 4" descr="MCj03972020000[1]">
            <a:extLst>
              <a:ext uri="{FF2B5EF4-FFF2-40B4-BE49-F238E27FC236}">
                <a16:creationId xmlns:a16="http://schemas.microsoft.com/office/drawing/2014/main" id="{FA0014E2-6141-4493-A0F6-ED8AA09177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9595" y="228600"/>
            <a:ext cx="974132" cy="745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51CF0A-C475-49CB-868A-324D560C5E60}"/>
              </a:ext>
            </a:extLst>
          </p:cNvPr>
          <p:cNvSpPr>
            <a:spLocks noGrp="1"/>
          </p:cNvSpPr>
          <p:nvPr>
            <p:ph sz="quarter" idx="13"/>
          </p:nvPr>
        </p:nvSpPr>
        <p:spPr/>
        <p:txBody>
          <a:bodyPr vert="horz" lIns="91440" tIns="45720" rIns="91440" bIns="45720" rtlCol="0" anchor="t">
            <a:normAutofit/>
          </a:bodyPr>
          <a:lstStyle/>
          <a:p>
            <a:pPr marL="285750" indent="-285750" algn="l">
              <a:spcBef>
                <a:spcPct val="20000"/>
              </a:spcBef>
              <a:buFont typeface="Arial"/>
              <a:buChar char="•"/>
            </a:pPr>
            <a:r>
              <a:rPr lang="en-US" sz="3200">
                <a:ea typeface="+mn-lt"/>
                <a:cs typeface="+mn-lt"/>
              </a:rPr>
              <a:t>Each student will need to add an ALTERNATE (elective) CHOICE</a:t>
            </a:r>
          </a:p>
          <a:p>
            <a:pPr marL="285750" indent="-285750" algn="l">
              <a:spcBef>
                <a:spcPct val="20000"/>
              </a:spcBef>
              <a:buFont typeface="Arial"/>
              <a:buChar char="•"/>
            </a:pPr>
            <a:r>
              <a:rPr lang="en-US" sz="3200">
                <a:ea typeface="+mn-lt"/>
                <a:cs typeface="+mn-lt"/>
              </a:rPr>
              <a:t>Choose a BACKUP Option that you would be happy with</a:t>
            </a:r>
            <a:endParaRPr lang="en-US" sz="3200"/>
          </a:p>
        </p:txBody>
      </p:sp>
      <p:sp>
        <p:nvSpPr>
          <p:cNvPr id="3" name="Title 2">
            <a:extLst>
              <a:ext uri="{FF2B5EF4-FFF2-40B4-BE49-F238E27FC236}">
                <a16:creationId xmlns:a16="http://schemas.microsoft.com/office/drawing/2014/main" id="{09840EC7-A8CE-4F34-8B02-30DD834F7535}"/>
              </a:ext>
            </a:extLst>
          </p:cNvPr>
          <p:cNvSpPr>
            <a:spLocks noGrp="1"/>
          </p:cNvSpPr>
          <p:nvPr>
            <p:ph type="title"/>
          </p:nvPr>
        </p:nvSpPr>
        <p:spPr/>
        <p:txBody>
          <a:bodyPr>
            <a:noAutofit/>
          </a:bodyPr>
          <a:lstStyle/>
          <a:p>
            <a:r>
              <a:rPr lang="en-US" sz="2800">
                <a:ea typeface="MS PGothic"/>
                <a:cs typeface="Tunga"/>
              </a:rPr>
              <a:t>ALTERNATE CHOICE</a:t>
            </a:r>
            <a:endParaRPr lang="en-US" sz="2800"/>
          </a:p>
        </p:txBody>
      </p:sp>
    </p:spTree>
    <p:extLst>
      <p:ext uri="{BB962C8B-B14F-4D97-AF65-F5344CB8AC3E}">
        <p14:creationId xmlns:p14="http://schemas.microsoft.com/office/powerpoint/2010/main" val="4036684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0FECEC-6DC5-4130-AD59-4DD3B866866C}"/>
              </a:ext>
            </a:extLst>
          </p:cNvPr>
          <p:cNvSpPr>
            <a:spLocks noGrp="1"/>
          </p:cNvSpPr>
          <p:nvPr>
            <p:ph sz="quarter" idx="13"/>
          </p:nvPr>
        </p:nvSpPr>
        <p:spPr/>
        <p:txBody>
          <a:bodyPr vert="horz" lIns="91440" tIns="45720" rIns="91440" bIns="45720" rtlCol="0" anchor="t">
            <a:normAutofit/>
          </a:bodyPr>
          <a:lstStyle/>
          <a:p>
            <a:r>
              <a:rPr lang="en-US" sz="3600">
                <a:ea typeface="MS PGothic"/>
                <a:cs typeface="Tahoma"/>
              </a:rPr>
              <a:t>It is your future, and it is important to consider all post secondary options</a:t>
            </a:r>
          </a:p>
          <a:p>
            <a:endParaRPr lang="en-US" sz="3600"/>
          </a:p>
          <a:p>
            <a:r>
              <a:rPr lang="en-US" sz="3600">
                <a:ea typeface="MS PGothic"/>
                <a:cs typeface="Tahoma"/>
              </a:rPr>
              <a:t>CHOOSE WISELY</a:t>
            </a:r>
          </a:p>
          <a:p>
            <a:endParaRPr lang="en-US" sz="3600"/>
          </a:p>
        </p:txBody>
      </p:sp>
      <p:sp>
        <p:nvSpPr>
          <p:cNvPr id="3" name="Title 2">
            <a:extLst>
              <a:ext uri="{FF2B5EF4-FFF2-40B4-BE49-F238E27FC236}">
                <a16:creationId xmlns:a16="http://schemas.microsoft.com/office/drawing/2014/main" id="{4CD0DAEF-3064-4D08-881D-25FFBBFBAB24}"/>
              </a:ext>
            </a:extLst>
          </p:cNvPr>
          <p:cNvSpPr>
            <a:spLocks noGrp="1"/>
          </p:cNvSpPr>
          <p:nvPr>
            <p:ph type="title"/>
          </p:nvPr>
        </p:nvSpPr>
        <p:spPr/>
        <p:txBody>
          <a:bodyPr>
            <a:normAutofit/>
          </a:bodyPr>
          <a:lstStyle/>
          <a:p>
            <a:r>
              <a:rPr lang="en-US" sz="4000">
                <a:ea typeface="MS PGothic"/>
                <a:cs typeface="Tunga"/>
              </a:rPr>
              <a:t>REMEMBER</a:t>
            </a:r>
            <a:endParaRPr lang="en-US" sz="4000"/>
          </a:p>
        </p:txBody>
      </p:sp>
      <p:pic>
        <p:nvPicPr>
          <p:cNvPr id="4" name="Picture 4" descr="Free stock photo of accomplishment, ceremony, college">
            <a:extLst>
              <a:ext uri="{FF2B5EF4-FFF2-40B4-BE49-F238E27FC236}">
                <a16:creationId xmlns:a16="http://schemas.microsoft.com/office/drawing/2014/main" id="{2B4970B7-586B-4ACF-989C-52483460A8B9}"/>
              </a:ext>
            </a:extLst>
          </p:cNvPr>
          <p:cNvPicPr>
            <a:picLocks noChangeAspect="1"/>
          </p:cNvPicPr>
          <p:nvPr/>
        </p:nvPicPr>
        <p:blipFill>
          <a:blip r:embed="rId2"/>
          <a:stretch>
            <a:fillRect/>
          </a:stretch>
        </p:blipFill>
        <p:spPr>
          <a:xfrm>
            <a:off x="3200400" y="4699958"/>
            <a:ext cx="2743200" cy="1828800"/>
          </a:xfrm>
          <a:prstGeom prst="rect">
            <a:avLst/>
          </a:prstGeom>
        </p:spPr>
      </p:pic>
    </p:spTree>
    <p:extLst>
      <p:ext uri="{BB962C8B-B14F-4D97-AF65-F5344CB8AC3E}">
        <p14:creationId xmlns:p14="http://schemas.microsoft.com/office/powerpoint/2010/main" val="3080814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E572B8A-E928-4A17-BF03-8178FD8707B4}"/>
              </a:ext>
            </a:extLst>
          </p:cNvPr>
          <p:cNvGraphicFramePr>
            <a:graphicFrameLocks noGrp="1"/>
          </p:cNvGraphicFramePr>
          <p:nvPr>
            <p:ph sz="quarter" idx="13"/>
            <p:extLst>
              <p:ext uri="{D42A27DB-BD31-4B8C-83A1-F6EECF244321}">
                <p14:modId xmlns:p14="http://schemas.microsoft.com/office/powerpoint/2010/main" val="448782006"/>
              </p:ext>
            </p:extLst>
          </p:nvPr>
        </p:nvGraphicFramePr>
        <p:xfrm>
          <a:off x="457200" y="2020888"/>
          <a:ext cx="8229600" cy="3518452"/>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778993978"/>
                    </a:ext>
                  </a:extLst>
                </a:gridCol>
                <a:gridCol w="4114800">
                  <a:extLst>
                    <a:ext uri="{9D8B030D-6E8A-4147-A177-3AD203B41FA5}">
                      <a16:colId xmlns:a16="http://schemas.microsoft.com/office/drawing/2014/main" val="1581382900"/>
                    </a:ext>
                  </a:extLst>
                </a:gridCol>
              </a:tblGrid>
              <a:tr h="879613">
                <a:tc>
                  <a:txBody>
                    <a:bodyPr/>
                    <a:lstStyle/>
                    <a:p>
                      <a:pPr algn="ctr" rtl="0" fontAlgn="base"/>
                      <a:r>
                        <a:rPr lang="en-US">
                          <a:effectLst/>
                        </a:rPr>
                        <a:t>Your Surname​</a:t>
                      </a:r>
                      <a:endParaRPr lang="en-US" b="1">
                        <a:solidFill>
                          <a:srgbClr val="FFFFFF"/>
                        </a:solidFill>
                        <a:effectLst/>
                      </a:endParaRPr>
                    </a:p>
                  </a:txBody>
                  <a:tcPr/>
                </a:tc>
                <a:tc>
                  <a:txBody>
                    <a:bodyPr/>
                    <a:lstStyle/>
                    <a:p>
                      <a:pPr algn="ctr" rtl="0" fontAlgn="base"/>
                      <a:r>
                        <a:rPr lang="en-US">
                          <a:effectLst/>
                        </a:rPr>
                        <a:t>Counsellor Contact​</a:t>
                      </a:r>
                      <a:endParaRPr lang="en-US" b="1">
                        <a:solidFill>
                          <a:srgbClr val="FFFFFF"/>
                        </a:solidFill>
                        <a:effectLst/>
                      </a:endParaRPr>
                    </a:p>
                  </a:txBody>
                  <a:tcPr/>
                </a:tc>
                <a:extLst>
                  <a:ext uri="{0D108BD9-81ED-4DB2-BD59-A6C34878D82A}">
                    <a16:rowId xmlns:a16="http://schemas.microsoft.com/office/drawing/2014/main" val="1693236338"/>
                  </a:ext>
                </a:extLst>
              </a:tr>
              <a:tr h="879613">
                <a:tc>
                  <a:txBody>
                    <a:bodyPr/>
                    <a:lstStyle/>
                    <a:p>
                      <a:pPr algn="ctr" rtl="0" fontAlgn="base"/>
                      <a:r>
                        <a:rPr lang="en-US" sz="2500">
                          <a:effectLst/>
                        </a:rPr>
                        <a:t>A – Go​</a:t>
                      </a:r>
                    </a:p>
                  </a:txBody>
                  <a:tcPr/>
                </a:tc>
                <a:tc>
                  <a:txBody>
                    <a:bodyPr/>
                    <a:lstStyle/>
                    <a:p>
                      <a:pPr algn="ctr" rtl="0" fontAlgn="auto"/>
                      <a:r>
                        <a:rPr lang="en-US" sz="2500">
                          <a:solidFill>
                            <a:schemeClr val="bg1"/>
                          </a:solidFill>
                          <a:effectLst/>
                          <a:hlinkClick r:id="rId3">
                            <a:extLst>
                              <a:ext uri="{A12FA001-AC4F-418D-AE19-62706E023703}">
                                <ahyp:hlinkClr xmlns:ahyp="http://schemas.microsoft.com/office/drawing/2018/hyperlinkcolor" val="tx"/>
                              </a:ext>
                            </a:extLst>
                          </a:hlinkClick>
                        </a:rPr>
                        <a:t>caitken@bhncdsb.ca</a:t>
                      </a:r>
                      <a:r>
                        <a:rPr lang="en-US" sz="2500">
                          <a:solidFill>
                            <a:schemeClr val="bg1"/>
                          </a:solidFill>
                          <a:effectLst/>
                        </a:rPr>
                        <a:t>​</a:t>
                      </a:r>
                      <a:endParaRPr lang="en-US" sz="2500">
                        <a:solidFill>
                          <a:schemeClr val="bg1"/>
                        </a:solidFill>
                        <a:effectLst/>
                        <a:latin typeface="Calibri" panose="020F0502020204030204" pitchFamily="34" charset="0"/>
                      </a:endParaRPr>
                    </a:p>
                  </a:txBody>
                  <a:tcPr/>
                </a:tc>
                <a:extLst>
                  <a:ext uri="{0D108BD9-81ED-4DB2-BD59-A6C34878D82A}">
                    <a16:rowId xmlns:a16="http://schemas.microsoft.com/office/drawing/2014/main" val="1308844822"/>
                  </a:ext>
                </a:extLst>
              </a:tr>
              <a:tr h="879613">
                <a:tc>
                  <a:txBody>
                    <a:bodyPr/>
                    <a:lstStyle/>
                    <a:p>
                      <a:pPr algn="ctr" rtl="0" fontAlgn="base"/>
                      <a:r>
                        <a:rPr lang="en-US" sz="2500">
                          <a:effectLst/>
                        </a:rPr>
                        <a:t>Gr – O​</a:t>
                      </a:r>
                    </a:p>
                  </a:txBody>
                  <a:tcPr/>
                </a:tc>
                <a:tc>
                  <a:txBody>
                    <a:bodyPr/>
                    <a:lstStyle/>
                    <a:p>
                      <a:pPr algn="ctr" rtl="0" fontAlgn="auto"/>
                      <a:r>
                        <a:rPr lang="en-US" sz="2500" dirty="0">
                          <a:solidFill>
                            <a:schemeClr val="bg1"/>
                          </a:solidFill>
                          <a:effectLst/>
                          <a:hlinkClick r:id="rId4">
                            <a:extLst>
                              <a:ext uri="{A12FA001-AC4F-418D-AE19-62706E023703}">
                                <ahyp:hlinkClr xmlns:ahyp="http://schemas.microsoft.com/office/drawing/2018/hyperlinkcolor" val="tx"/>
                              </a:ext>
                            </a:extLst>
                          </a:hlinkClick>
                        </a:rPr>
                        <a:t>svanleeuwen@bhncdsb.ca</a:t>
                      </a:r>
                      <a:r>
                        <a:rPr lang="en-US" sz="2500" dirty="0">
                          <a:solidFill>
                            <a:schemeClr val="bg1"/>
                          </a:solidFill>
                          <a:effectLst/>
                        </a:rPr>
                        <a:t> ​</a:t>
                      </a:r>
                      <a:endParaRPr lang="en-US" sz="2500" dirty="0">
                        <a:solidFill>
                          <a:schemeClr val="bg1"/>
                        </a:solidFill>
                        <a:effectLst/>
                        <a:latin typeface="Calibri" panose="020F0502020204030204" pitchFamily="34" charset="0"/>
                      </a:endParaRPr>
                    </a:p>
                  </a:txBody>
                  <a:tcPr/>
                </a:tc>
                <a:extLst>
                  <a:ext uri="{0D108BD9-81ED-4DB2-BD59-A6C34878D82A}">
                    <a16:rowId xmlns:a16="http://schemas.microsoft.com/office/drawing/2014/main" val="2036227719"/>
                  </a:ext>
                </a:extLst>
              </a:tr>
              <a:tr h="879613">
                <a:tc>
                  <a:txBody>
                    <a:bodyPr/>
                    <a:lstStyle/>
                    <a:p>
                      <a:pPr algn="ctr" rtl="0" fontAlgn="base"/>
                      <a:r>
                        <a:rPr lang="en-US" sz="2500">
                          <a:effectLst/>
                        </a:rPr>
                        <a:t>P - Z​</a:t>
                      </a:r>
                    </a:p>
                  </a:txBody>
                  <a:tcPr/>
                </a:tc>
                <a:tc>
                  <a:txBody>
                    <a:bodyPr/>
                    <a:lstStyle/>
                    <a:p>
                      <a:pPr algn="ctr" rtl="0" fontAlgn="auto"/>
                      <a:r>
                        <a:rPr lang="en-US" sz="2500" dirty="0">
                          <a:solidFill>
                            <a:schemeClr val="bg1"/>
                          </a:solidFill>
                          <a:effectLst/>
                          <a:hlinkClick r:id="rId5">
                            <a:extLst>
                              <a:ext uri="{A12FA001-AC4F-418D-AE19-62706E023703}">
                                <ahyp:hlinkClr xmlns:ahyp="http://schemas.microsoft.com/office/drawing/2018/hyperlinkcolor" val="tx"/>
                              </a:ext>
                            </a:extLst>
                          </a:hlinkClick>
                        </a:rPr>
                        <a:t>rderoo@bhncdsb.ca</a:t>
                      </a:r>
                      <a:r>
                        <a:rPr lang="en-US" sz="2500" dirty="0">
                          <a:solidFill>
                            <a:schemeClr val="bg1"/>
                          </a:solidFill>
                          <a:effectLst/>
                        </a:rPr>
                        <a:t> ​</a:t>
                      </a:r>
                      <a:endParaRPr lang="en-US" sz="2500" dirty="0">
                        <a:solidFill>
                          <a:schemeClr val="bg1"/>
                        </a:solidFill>
                        <a:effectLst/>
                        <a:latin typeface="Calibri" panose="020F0502020204030204" pitchFamily="34" charset="0"/>
                      </a:endParaRPr>
                    </a:p>
                  </a:txBody>
                  <a:tcPr/>
                </a:tc>
                <a:extLst>
                  <a:ext uri="{0D108BD9-81ED-4DB2-BD59-A6C34878D82A}">
                    <a16:rowId xmlns:a16="http://schemas.microsoft.com/office/drawing/2014/main" val="3475041100"/>
                  </a:ext>
                </a:extLst>
              </a:tr>
            </a:tbl>
          </a:graphicData>
        </a:graphic>
      </p:graphicFrame>
      <p:sp>
        <p:nvSpPr>
          <p:cNvPr id="3" name="Title 2">
            <a:extLst>
              <a:ext uri="{FF2B5EF4-FFF2-40B4-BE49-F238E27FC236}">
                <a16:creationId xmlns:a16="http://schemas.microsoft.com/office/drawing/2014/main" id="{53CB19C2-6D2F-4D8E-8654-7D8D3588D466}"/>
              </a:ext>
            </a:extLst>
          </p:cNvPr>
          <p:cNvSpPr>
            <a:spLocks noGrp="1"/>
          </p:cNvSpPr>
          <p:nvPr>
            <p:ph type="title"/>
          </p:nvPr>
        </p:nvSpPr>
        <p:spPr/>
        <p:txBody>
          <a:bodyPr/>
          <a:lstStyle/>
          <a:p>
            <a:r>
              <a:rPr lang="en-US">
                <a:ea typeface="MS PGothic"/>
                <a:cs typeface="Tunga"/>
              </a:rPr>
              <a:t>QUESTIONS /HELP</a:t>
            </a:r>
            <a:endParaRPr lang="en-US"/>
          </a:p>
        </p:txBody>
      </p:sp>
    </p:spTree>
    <p:extLst>
      <p:ext uri="{BB962C8B-B14F-4D97-AF65-F5344CB8AC3E}">
        <p14:creationId xmlns:p14="http://schemas.microsoft.com/office/powerpoint/2010/main" val="1357593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E7AF47-80BC-4630-92B5-4D8360460BAF}"/>
              </a:ext>
            </a:extLst>
          </p:cNvPr>
          <p:cNvPicPr>
            <a:picLocks noChangeAspect="1"/>
          </p:cNvPicPr>
          <p:nvPr/>
        </p:nvPicPr>
        <p:blipFill>
          <a:blip r:embed="rId3"/>
          <a:stretch>
            <a:fillRect/>
          </a:stretch>
        </p:blipFill>
        <p:spPr>
          <a:xfrm>
            <a:off x="164124" y="2210167"/>
            <a:ext cx="8641307" cy="2218958"/>
          </a:xfrm>
          <a:prstGeom prst="rect">
            <a:avLst/>
          </a:prstGeom>
        </p:spPr>
      </p:pic>
    </p:spTree>
    <p:extLst>
      <p:ext uri="{BB962C8B-B14F-4D97-AF65-F5344CB8AC3E}">
        <p14:creationId xmlns:p14="http://schemas.microsoft.com/office/powerpoint/2010/main" val="104701792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016A6-4090-49E7-BCC9-B6E15BEC599C}"/>
              </a:ext>
            </a:extLst>
          </p:cNvPr>
          <p:cNvSpPr>
            <a:spLocks noGrp="1"/>
          </p:cNvSpPr>
          <p:nvPr>
            <p:ph type="title"/>
          </p:nvPr>
        </p:nvSpPr>
        <p:spPr/>
        <p:txBody>
          <a:bodyPr/>
          <a:lstStyle/>
          <a:p>
            <a:r>
              <a:rPr lang="en-US">
                <a:cs typeface="Times New Roman"/>
              </a:rPr>
              <a:t>LITERACY TEST UPDATE</a:t>
            </a:r>
          </a:p>
        </p:txBody>
      </p:sp>
      <p:sp>
        <p:nvSpPr>
          <p:cNvPr id="3" name="Content Placeholder 2">
            <a:extLst>
              <a:ext uri="{FF2B5EF4-FFF2-40B4-BE49-F238E27FC236}">
                <a16:creationId xmlns:a16="http://schemas.microsoft.com/office/drawing/2014/main" id="{ECC5EE65-170B-4053-9410-5798675D62A0}"/>
              </a:ext>
            </a:extLst>
          </p:cNvPr>
          <p:cNvSpPr>
            <a:spLocks noGrp="1"/>
          </p:cNvSpPr>
          <p:nvPr>
            <p:ph idx="1"/>
          </p:nvPr>
        </p:nvSpPr>
        <p:spPr/>
        <p:txBody>
          <a:bodyPr/>
          <a:lstStyle/>
          <a:p>
            <a:endParaRPr lang="en-US">
              <a:solidFill>
                <a:schemeClr val="tx1"/>
              </a:solidFill>
              <a:ea typeface="+mn-lt"/>
              <a:cs typeface="+mn-lt"/>
            </a:endParaRPr>
          </a:p>
          <a:p>
            <a:r>
              <a:rPr lang="en-US">
                <a:solidFill>
                  <a:schemeClr val="tx1"/>
                </a:solidFill>
                <a:ea typeface="+mn-lt"/>
                <a:cs typeface="+mn-lt"/>
              </a:rPr>
              <a:t>The ministry will pilot an </a:t>
            </a:r>
            <a:r>
              <a:rPr lang="en-US" i="1">
                <a:solidFill>
                  <a:schemeClr val="tx1"/>
                </a:solidFill>
                <a:ea typeface="+mn-lt"/>
                <a:cs typeface="+mn-lt"/>
              </a:rPr>
              <a:t>online </a:t>
            </a:r>
            <a:r>
              <a:rPr lang="en-US">
                <a:solidFill>
                  <a:schemeClr val="tx1"/>
                </a:solidFill>
                <a:ea typeface="+mn-lt"/>
                <a:cs typeface="+mn-lt"/>
              </a:rPr>
              <a:t>literacy test this spring.</a:t>
            </a:r>
          </a:p>
          <a:p>
            <a:r>
              <a:rPr lang="en-US">
                <a:solidFill>
                  <a:schemeClr val="tx1"/>
                </a:solidFill>
                <a:ea typeface="+mn-lt"/>
                <a:cs typeface="+mn-lt"/>
              </a:rPr>
              <a:t>Students who attempt the test and do not pass will be given an opportunity to complete the test or the course in grade 12 </a:t>
            </a:r>
            <a:endParaRPr lang="en-US">
              <a:solidFill>
                <a:schemeClr val="tx1"/>
              </a:solidFill>
              <a:cs typeface="Times New Roman"/>
            </a:endParaRPr>
          </a:p>
        </p:txBody>
      </p:sp>
    </p:spTree>
    <p:extLst>
      <p:ext uri="{BB962C8B-B14F-4D97-AF65-F5344CB8AC3E}">
        <p14:creationId xmlns:p14="http://schemas.microsoft.com/office/powerpoint/2010/main" val="1462449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123950-C97F-4A63-AA08-0287DBC08EFC}"/>
              </a:ext>
            </a:extLst>
          </p:cNvPr>
          <p:cNvPicPr>
            <a:picLocks noChangeAspect="1"/>
          </p:cNvPicPr>
          <p:nvPr/>
        </p:nvPicPr>
        <p:blipFill>
          <a:blip r:embed="rId3"/>
          <a:stretch>
            <a:fillRect/>
          </a:stretch>
        </p:blipFill>
        <p:spPr>
          <a:xfrm>
            <a:off x="160612" y="1662546"/>
            <a:ext cx="8822776" cy="2957018"/>
          </a:xfrm>
          <a:prstGeom prst="rect">
            <a:avLst/>
          </a:prstGeom>
        </p:spPr>
      </p:pic>
    </p:spTree>
    <p:extLst>
      <p:ext uri="{BB962C8B-B14F-4D97-AF65-F5344CB8AC3E}">
        <p14:creationId xmlns:p14="http://schemas.microsoft.com/office/powerpoint/2010/main" val="158796359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234BE2-4C6F-4062-9A34-54BAF672F24D}"/>
              </a:ext>
            </a:extLst>
          </p:cNvPr>
          <p:cNvPicPr>
            <a:picLocks noChangeAspect="1"/>
          </p:cNvPicPr>
          <p:nvPr/>
        </p:nvPicPr>
        <p:blipFill>
          <a:blip r:embed="rId3"/>
          <a:stretch>
            <a:fillRect/>
          </a:stretch>
        </p:blipFill>
        <p:spPr>
          <a:xfrm>
            <a:off x="1219200" y="871538"/>
            <a:ext cx="6705600" cy="5114925"/>
          </a:xfrm>
          <a:prstGeom prst="rect">
            <a:avLst/>
          </a:prstGeom>
        </p:spPr>
      </p:pic>
    </p:spTree>
    <p:extLst>
      <p:ext uri="{BB962C8B-B14F-4D97-AF65-F5344CB8AC3E}">
        <p14:creationId xmlns:p14="http://schemas.microsoft.com/office/powerpoint/2010/main" val="283825393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id="{98200F5E-C72B-4D4A-9FEF-C0F5B3E01BF9}"/>
              </a:ext>
            </a:extLst>
          </p:cNvPr>
          <p:cNvSpPr>
            <a:spLocks noGrp="1" noChangeArrowheads="1"/>
          </p:cNvSpPr>
          <p:nvPr>
            <p:ph sz="quarter" idx="13"/>
          </p:nvPr>
        </p:nvSpPr>
        <p:spPr>
          <a:xfrm>
            <a:off x="495300" y="1657350"/>
            <a:ext cx="8039100" cy="5200650"/>
          </a:xfrm>
        </p:spPr>
        <p:txBody>
          <a:bodyPr/>
          <a:lstStyle/>
          <a:p>
            <a:pPr eaLnBrk="1" fontAlgn="auto" hangingPunct="1">
              <a:spcAft>
                <a:spcPts val="0"/>
              </a:spcAft>
              <a:buSzPct val="100000"/>
              <a:buFont typeface="Wingdings" charset="0"/>
              <a:buChar char="§"/>
              <a:defRPr/>
            </a:pPr>
            <a:endParaRPr lang="en-US" sz="3200">
              <a:latin typeface="Arial" charset="0"/>
              <a:ea typeface="+mn-ea"/>
              <a:cs typeface="Arial" charset="0"/>
            </a:endParaRPr>
          </a:p>
          <a:p>
            <a:pPr algn="l" eaLnBrk="1" fontAlgn="auto" hangingPunct="1">
              <a:spcAft>
                <a:spcPts val="0"/>
              </a:spcAft>
              <a:buSzPct val="100000"/>
              <a:buFont typeface="Wingdings" charset="0"/>
              <a:buChar char="§"/>
              <a:defRPr/>
            </a:pPr>
            <a:r>
              <a:rPr lang="en-US" sz="3200">
                <a:latin typeface="Arial" charset="0"/>
                <a:ea typeface="+mn-ea"/>
                <a:cs typeface="Arial" charset="0"/>
              </a:rPr>
              <a:t>English</a:t>
            </a:r>
          </a:p>
          <a:p>
            <a:pPr algn="l" eaLnBrk="1" fontAlgn="auto" hangingPunct="1">
              <a:spcAft>
                <a:spcPts val="0"/>
              </a:spcAft>
              <a:buSzPct val="100000"/>
              <a:buFont typeface="Wingdings" charset="0"/>
              <a:buChar char="§"/>
              <a:defRPr/>
            </a:pPr>
            <a:r>
              <a:rPr lang="en-US" sz="3200">
                <a:latin typeface="Arial" charset="0"/>
                <a:ea typeface="+mn-ea"/>
                <a:cs typeface="Arial" charset="0"/>
              </a:rPr>
              <a:t>Religion </a:t>
            </a:r>
          </a:p>
          <a:p>
            <a:pPr algn="l" eaLnBrk="1" fontAlgn="auto" hangingPunct="1">
              <a:spcAft>
                <a:spcPts val="0"/>
              </a:spcAft>
              <a:buSzPct val="100000"/>
              <a:buFont typeface="Wingdings" charset="0"/>
              <a:buChar char="§"/>
              <a:defRPr/>
            </a:pPr>
            <a:r>
              <a:rPr lang="en-US" sz="3200">
                <a:latin typeface="Arial" charset="0"/>
                <a:ea typeface="+mn-ea"/>
                <a:cs typeface="Arial" charset="0"/>
              </a:rPr>
              <a:t>Minimum of 4 electives</a:t>
            </a:r>
          </a:p>
        </p:txBody>
      </p:sp>
      <p:sp>
        <p:nvSpPr>
          <p:cNvPr id="22530" name="Rectangle 2">
            <a:extLst>
              <a:ext uri="{FF2B5EF4-FFF2-40B4-BE49-F238E27FC236}">
                <a16:creationId xmlns:a16="http://schemas.microsoft.com/office/drawing/2014/main" id="{AF0D4D4C-C2F4-4F7B-989E-148E4033F94A}"/>
              </a:ext>
            </a:extLst>
          </p:cNvPr>
          <p:cNvSpPr>
            <a:spLocks noGrp="1" noChangeArrowheads="1"/>
          </p:cNvSpPr>
          <p:nvPr>
            <p:ph type="title"/>
          </p:nvPr>
        </p:nvSpPr>
        <p:spPr>
          <a:xfrm>
            <a:off x="495299" y="252413"/>
            <a:ext cx="8482445" cy="957262"/>
          </a:xfrm>
        </p:spPr>
        <p:txBody>
          <a:bodyPr>
            <a:noAutofit/>
          </a:bodyPr>
          <a:lstStyle/>
          <a:p>
            <a:pPr eaLnBrk="1" fontAlgn="auto" hangingPunct="1">
              <a:spcAft>
                <a:spcPts val="0"/>
              </a:spcAft>
              <a:defRPr/>
            </a:pPr>
            <a:r>
              <a:rPr lang="en-US" sz="4000">
                <a:solidFill>
                  <a:schemeClr val="bg1">
                    <a:lumMod val="75000"/>
                    <a:lumOff val="25000"/>
                  </a:schemeClr>
                </a:solidFill>
                <a:latin typeface="Arial" charset="0"/>
                <a:ea typeface="+mj-ea"/>
                <a:cs typeface="Arial" charset="0"/>
              </a:rPr>
              <a:t>Making Compulsory choices</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1171A8-C657-4B05-BC3E-BE9057309A38}"/>
              </a:ext>
            </a:extLst>
          </p:cNvPr>
          <p:cNvSpPr>
            <a:spLocks noGrp="1"/>
          </p:cNvSpPr>
          <p:nvPr>
            <p:ph sz="quarter" idx="13"/>
          </p:nvPr>
        </p:nvSpPr>
        <p:spPr/>
        <p:txBody>
          <a:bodyPr/>
          <a:lstStyle/>
          <a:p>
            <a:r>
              <a:rPr lang="en-CA" sz="2800"/>
              <a:t>ENG4U – university </a:t>
            </a:r>
          </a:p>
          <a:p>
            <a:r>
              <a:rPr lang="en-CA" sz="2800"/>
              <a:t>ENG4C – college</a:t>
            </a:r>
          </a:p>
          <a:p>
            <a:r>
              <a:rPr lang="en-CA" sz="2800"/>
              <a:t>ENG4E – workplace </a:t>
            </a:r>
          </a:p>
          <a:p>
            <a:r>
              <a:rPr lang="en-CA" sz="2800"/>
              <a:t>ENG4USS – university (summer school)</a:t>
            </a:r>
          </a:p>
          <a:p>
            <a:r>
              <a:rPr lang="en-CA" sz="2800"/>
              <a:t>ENG4CSS – college (summer school) </a:t>
            </a:r>
          </a:p>
          <a:p>
            <a:endParaRPr lang="en-CA"/>
          </a:p>
        </p:txBody>
      </p:sp>
      <p:sp>
        <p:nvSpPr>
          <p:cNvPr id="3" name="Title 2">
            <a:extLst>
              <a:ext uri="{FF2B5EF4-FFF2-40B4-BE49-F238E27FC236}">
                <a16:creationId xmlns:a16="http://schemas.microsoft.com/office/drawing/2014/main" id="{63B5068D-6A3D-42FD-BFDB-5B707048AB0A}"/>
              </a:ext>
            </a:extLst>
          </p:cNvPr>
          <p:cNvSpPr>
            <a:spLocks noGrp="1"/>
          </p:cNvSpPr>
          <p:nvPr>
            <p:ph type="title"/>
          </p:nvPr>
        </p:nvSpPr>
        <p:spPr>
          <a:xfrm>
            <a:off x="2657104" y="974725"/>
            <a:ext cx="4114800" cy="701675"/>
          </a:xfrm>
        </p:spPr>
        <p:txBody>
          <a:bodyPr>
            <a:normAutofit/>
          </a:bodyPr>
          <a:lstStyle/>
          <a:p>
            <a:r>
              <a:rPr lang="en-CA" sz="4000"/>
              <a:t>ENGLISH</a:t>
            </a:r>
          </a:p>
        </p:txBody>
      </p:sp>
    </p:spTree>
    <p:extLst>
      <p:ext uri="{BB962C8B-B14F-4D97-AF65-F5344CB8AC3E}">
        <p14:creationId xmlns:p14="http://schemas.microsoft.com/office/powerpoint/2010/main" val="3482003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00&quot;/&gt;&lt;/object&gt;&lt;object type=&quot;3&quot; unique_id=&quot;10005&quot;&gt;&lt;property id=&quot;20148&quot; value=&quot;5&quot;/&gt;&lt;property id=&quot;20300&quot; value=&quot;Slide 2&quot;/&gt;&lt;property id=&quot;20307&quot; value=&quot;415&quot;/&gt;&lt;/object&gt;&lt;object type=&quot;3&quot; unique_id=&quot;10006&quot;&gt;&lt;property id=&quot;20148&quot; value=&quot;5&quot;/&gt;&lt;property id=&quot;20300&quot; value=&quot;Slide 3&quot;/&gt;&lt;property id=&quot;20307&quot; value=&quot;431&quot;/&gt;&lt;/object&gt;&lt;object type=&quot;3&quot; unique_id=&quot;10007&quot;&gt;&lt;property id=&quot;20148&quot; value=&quot;5&quot;/&gt;&lt;property id=&quot;20300&quot; value=&quot;Slide 4&quot;/&gt;&lt;property id=&quot;20307&quot; value=&quot;432&quot;/&gt;&lt;/object&gt;&lt;object type=&quot;3&quot; unique_id=&quot;10008&quot;&gt;&lt;property id=&quot;20148&quot; value=&quot;5&quot;/&gt;&lt;property id=&quot;20300&quot; value=&quot;Slide 5&quot;/&gt;&lt;property id=&quot;20307&quot; value=&quot;433&quot;/&gt;&lt;/object&gt;&lt;object type=&quot;3&quot; unique_id=&quot;10009&quot;&gt;&lt;property id=&quot;20148&quot; value=&quot;5&quot;/&gt;&lt;property id=&quot;20300&quot; value=&quot;Slide 6&quot;/&gt;&lt;property id=&quot;20307&quot; value=&quot;343&quot;/&gt;&lt;/object&gt;&lt;object type=&quot;3&quot; unique_id=&quot;10010&quot;&gt;&lt;property id=&quot;20148&quot; value=&quot;5&quot;/&gt;&lt;property id=&quot;20300&quot; value=&quot;Slide 7&quot;/&gt;&lt;property id=&quot;20307&quot; value=&quot;434&quot;/&gt;&lt;/object&gt;&lt;object type=&quot;3&quot; unique_id=&quot;10011&quot;&gt;&lt;property id=&quot;20148&quot; value=&quot;5&quot;/&gt;&lt;property id=&quot;20300&quot; value=&quot;Slide 8 - &amp;quot;CHANGING PATHWAYS&amp;#x0D;&amp;#x0A;transfer courses&amp;quot;&quot;/&gt;&lt;property id=&quot;20307&quot; value=&quot;405&quot;/&gt;&lt;/object&gt;&lt;object type=&quot;3&quot; unique_id=&quot;10012&quot;&gt;&lt;property id=&quot;20148&quot; value=&quot;5&quot;/&gt;&lt;property id=&quot;20300&quot; value=&quot;Slide 9 - &amp;quot;PLAN AHEAD… &amp;quot;&quot;/&gt;&lt;property id=&quot;20307&quot; value=&quot;417&quot;/&gt;&lt;/object&gt;&lt;object type=&quot;3&quot; unique_id=&quot;10013&quot;&gt;&lt;property id=&quot;20148&quot; value=&quot;5&quot;/&gt;&lt;property id=&quot;20300&quot; value=&quot;Slide 10 - &amp;quot;PLAN AHEAD… &amp;quot;&quot;/&gt;&lt;property id=&quot;20307&quot; value=&quot;420&quot;/&gt;&lt;/object&gt;&lt;object type=&quot;3&quot; unique_id=&quot;10014&quot;&gt;&lt;property id=&quot;20148&quot; value=&quot;5&quot;/&gt;&lt;property id=&quot;20300&quot; value=&quot;Slide 11 - &amp;quot;PLAN AHEAD… &amp;quot;&quot;/&gt;&lt;property id=&quot;20307&quot; value=&quot;421&quot;/&gt;&lt;/object&gt;&lt;object type=&quot;3&quot; unique_id=&quot;10015&quot;&gt;&lt;property id=&quot;20148&quot; value=&quot;5&quot;/&gt;&lt;property id=&quot;20300&quot; value=&quot;Slide 12&quot;/&gt;&lt;property id=&quot;20307&quot; value=&quot;422&quot;/&gt;&lt;/object&gt;&lt;object type=&quot;3&quot; unique_id=&quot;10016&quot;&gt;&lt;property id=&quot;20148&quot; value=&quot;5&quot;/&gt;&lt;property id=&quot;20300&quot; value=&quot;Slide 13 - &amp;quot;Math Requirements….&amp;#x0D;&amp;#x0A;&amp;#x0D;&amp;#x0A;-&amp;amp;#x09;IMPORTANT to check program requirements for your college/ university program or trade!&amp;#x0D;&amp;#x0A;-&amp;amp;#x09;Op&quot;/&gt;&lt;property id=&quot;20307&quot; value=&quot;410&quot;/&gt;&lt;/object&gt;&lt;object type=&quot;3&quot; unique_id=&quot;10017&quot;&gt;&lt;property id=&quot;20148&quot; value=&quot;5&quot;/&gt;&lt;property id=&quot;20300&quot; value=&quot;Slide 14 - &amp;quot;Making Your Choices: Required Courses&amp;quot;&quot;/&gt;&lt;property id=&quot;20307&quot; value=&quot;438&quot;/&gt;&lt;/object&gt;&lt;object type=&quot;3&quot; unique_id=&quot;10018&quot;&gt;&lt;property id=&quot;20148&quot; value=&quot;5&quot;/&gt;&lt;property id=&quot;20300&quot; value=&quot;Slide 15 - &amp;quot;Elective (Optional) Courses&amp;quot;&quot;/&gt;&lt;property id=&quot;20307&quot; value=&quot;435&quot;/&gt;&lt;/object&gt;&lt;object type=&quot;3&quot; unique_id=&quot;10020&quot;&gt;&lt;property id=&quot;20148&quot; value=&quot;5&quot;/&gt;&lt;property id=&quot;20300&quot; value=&quot;Slide 16 - &amp;quot;Elective (Optional) Courses&amp;quot;&quot;/&gt;&lt;property id=&quot;20307&quot; value=&quot;436&quot;/&gt;&lt;/object&gt;&lt;object type=&quot;3&quot; unique_id=&quot;10021&quot;&gt;&lt;property id=&quot;20148&quot; value=&quot;5&quot;/&gt;&lt;property id=&quot;20300&quot; value=&quot;Slide 19 - &amp;quot;Elective (Optional) Courses&amp;quot;&quot;/&gt;&lt;property id=&quot;20307&quot; value=&quot;439&quot;/&gt;&lt;/object&gt;&lt;object type=&quot;3&quot; unique_id=&quot;10022&quot;&gt;&lt;property id=&quot;20148&quot; value=&quot;5&quot;/&gt;&lt;property id=&quot;20300&quot; value=&quot;Slide 18 - &amp;quot;Elective (Optional) Courses&amp;quot;&quot;/&gt;&lt;property id=&quot;20307&quot; value=&quot;437&quot;/&gt;&lt;/object&gt;&lt;object type=&quot;3&quot; unique_id=&quot;10025&quot;&gt;&lt;property id=&quot;20148&quot; value=&quot;5&quot;/&gt;&lt;property id=&quot;20300&quot; value=&quot;Slide 20 - &amp;quot;Elective (Optional) Courses&amp;quot;&quot;/&gt;&lt;property id=&quot;20307&quot; value=&quot;440&quot;/&gt;&lt;/object&gt;&lt;object type=&quot;3&quot; unique_id=&quot;10026&quot;&gt;&lt;property id=&quot;20148&quot; value=&quot;5&quot;/&gt;&lt;property id=&quot;20300&quot; value=&quot;Slide 17 - &amp;quot;Interdisciplinary Courses&amp;quot;&quot;/&gt;&lt;property id=&quot;20307&quot; value=&quot;429&quot;/&gt;&lt;/object&gt;&lt;object type=&quot;3&quot; unique_id=&quot;10029&quot;&gt;&lt;property id=&quot;20148&quot; value=&quot;5&quot;/&gt;&lt;property id=&quot;20300&quot; value=&quot;Slide 21 - &amp;quot;Let’s Get Started…&amp;quot;&quot;/&gt;&lt;property id=&quot;20307&quot; value=&quot;441&quot;/&gt;&lt;/object&gt;&lt;object type=&quot;3&quot; unique_id=&quot;10030&quot;&gt;&lt;property id=&quot;20148&quot; value=&quot;5&quot;/&gt;&lt;property id=&quot;20300&quot; value=&quot;Slide 22 - &amp;quot;Let’s Get Started…&amp;quot;&quot;/&gt;&lt;property id=&quot;20307&quot; value=&quot;442&quot;/&gt;&lt;/object&gt;&lt;object type=&quot;3&quot; unique_id=&quot;10031&quot;&gt;&lt;property id=&quot;20148&quot; value=&quot;5&quot;/&gt;&lt;property id=&quot;20300&quot; value=&quot;Slide 23 - &amp;quot;DUE DATES&amp;quot;&quot;/&gt;&lt;property id=&quot;20307&quot; value=&quot;443&quot;/&gt;&lt;/object&gt;&lt;object type=&quot;3&quot; unique_id=&quot;10032&quot;&gt;&lt;property id=&quot;20148&quot; value=&quot;5&quot;/&gt;&lt;property id=&quot;20300&quot; value=&quot;Slide 24 - &amp;quot;Course Selections&amp;quot;&quot;/&gt;&lt;property id=&quot;20307&quot; value=&quot;428&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77CC0B23EA594D89E9B1EF0835E3DB" ma:contentTypeVersion="11" ma:contentTypeDescription="Create a new document." ma:contentTypeScope="" ma:versionID="8b74dd5ea02d396706cbb1a30b534fa0">
  <xsd:schema xmlns:xsd="http://www.w3.org/2001/XMLSchema" xmlns:xs="http://www.w3.org/2001/XMLSchema" xmlns:p="http://schemas.microsoft.com/office/2006/metadata/properties" xmlns:ns2="dd2225ce-984a-42d3-8f12-96d654057ec0" xmlns:ns3="9dbaf4bd-ff25-40e8-80d2-d55b5ac7aaea" targetNamespace="http://schemas.microsoft.com/office/2006/metadata/properties" ma:root="true" ma:fieldsID="58f9752b18aba9f02f141d3c5c80d938" ns2:_="" ns3:_="">
    <xsd:import namespace="dd2225ce-984a-42d3-8f12-96d654057ec0"/>
    <xsd:import namespace="9dbaf4bd-ff25-40e8-80d2-d55b5ac7aae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2225ce-984a-42d3-8f12-96d654057e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baf4bd-ff25-40e8-80d2-d55b5ac7aae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0D4D49-1372-4C84-800C-ED5BB20E4BB3}">
  <ds:schemaRefs>
    <ds:schemaRef ds:uri="9dbaf4bd-ff25-40e8-80d2-d55b5ac7aaea"/>
    <ds:schemaRef ds:uri="dd2225ce-984a-42d3-8f12-96d654057e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1C5D573-1556-47AA-BB53-4F5DF42E5FD2}">
  <ds:schemaRefs>
    <ds:schemaRef ds:uri="http://schemas.microsoft.com/office/2006/metadata/longProperties"/>
  </ds:schemaRefs>
</ds:datastoreItem>
</file>

<file path=customXml/itemProps3.xml><?xml version="1.0" encoding="utf-8"?>
<ds:datastoreItem xmlns:ds="http://schemas.openxmlformats.org/officeDocument/2006/customXml" ds:itemID="{1A8704EF-D790-4CF3-B617-CE9FF6BB6D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TotalTime>
  <Words>2320</Words>
  <Application>Microsoft Office PowerPoint</Application>
  <PresentationFormat>On-screen Show (4:3)</PresentationFormat>
  <Paragraphs>338</Paragraphs>
  <Slides>38</Slides>
  <Notes>36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5" baseType="lpstr">
      <vt:lpstr>Arial</vt:lpstr>
      <vt:lpstr>Calibri</vt:lpstr>
      <vt:lpstr>Garamond</vt:lpstr>
      <vt:lpstr>Times New Roman</vt:lpstr>
      <vt:lpstr>Wingdings</vt:lpstr>
      <vt:lpstr>BlackTie</vt:lpstr>
      <vt:lpstr>Clip</vt:lpstr>
      <vt:lpstr>Making the transition to grade 12</vt:lpstr>
      <vt:lpstr>Diploma Requirements</vt:lpstr>
      <vt:lpstr>Diploma Requirements</vt:lpstr>
      <vt:lpstr>PowerPoint Presentation</vt:lpstr>
      <vt:lpstr>LITERACY TEST UPDATE</vt:lpstr>
      <vt:lpstr>PowerPoint Presentation</vt:lpstr>
      <vt:lpstr>PowerPoint Presentation</vt:lpstr>
      <vt:lpstr>Making Compulsory choices</vt:lpstr>
      <vt:lpstr>ENGLISH</vt:lpstr>
      <vt:lpstr>religion</vt:lpstr>
      <vt:lpstr>Mathematics pathways</vt:lpstr>
      <vt:lpstr>PowerPoint Presentation</vt:lpstr>
      <vt:lpstr>Planning for Post Secondary</vt:lpstr>
      <vt:lpstr>Plan Ahead – University Bound</vt:lpstr>
      <vt:lpstr>Plan Ahead – Trades Bound </vt:lpstr>
      <vt:lpstr>Plan Ahead – College Bound </vt:lpstr>
      <vt:lpstr>VISIT SCHOOLS</vt:lpstr>
      <vt:lpstr>CHANGING PATHWAYS</vt:lpstr>
      <vt:lpstr>How do I choose the right electives??</vt:lpstr>
      <vt:lpstr>Elective Courses</vt:lpstr>
      <vt:lpstr>Elective Courses</vt:lpstr>
      <vt:lpstr>Elective Courses</vt:lpstr>
      <vt:lpstr>Elective Courses</vt:lpstr>
      <vt:lpstr>Elective Courses</vt:lpstr>
      <vt:lpstr>Elective Courses</vt:lpstr>
      <vt:lpstr>Elective Courses</vt:lpstr>
      <vt:lpstr>Elective Courses</vt:lpstr>
      <vt:lpstr>Elective Courses</vt:lpstr>
      <vt:lpstr>Summer School 2021</vt:lpstr>
      <vt:lpstr>GRADE 12 SUMMER SCHOOL CHOICES</vt:lpstr>
      <vt:lpstr>GRADE 11 Summer school choices</vt:lpstr>
      <vt:lpstr>SHSM Specialist High skill major </vt:lpstr>
      <vt:lpstr>SHSM – Specialist High Skills Major</vt:lpstr>
      <vt:lpstr>DUE DATES</vt:lpstr>
      <vt:lpstr>How do I register?</vt:lpstr>
      <vt:lpstr>ALTERNATE CHOICE</vt:lpstr>
      <vt:lpstr>REMEMBER</vt:lpstr>
      <vt:lpstr>QUESTIONS /HELP</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Curriculum</dc:title>
  <dc:creator>Carol Caulderwood</dc:creator>
  <cp:lastModifiedBy>Robbyn Deroo</cp:lastModifiedBy>
  <cp:revision>1</cp:revision>
  <cp:lastPrinted>2014-02-10T18:56:32Z</cp:lastPrinted>
  <dcterms:created xsi:type="dcterms:W3CDTF">2000-08-24T17:52:20Z</dcterms:created>
  <dcterms:modified xsi:type="dcterms:W3CDTF">2021-02-11T20:03:04Z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Lenora Burnett</vt:lpwstr>
  </property>
  <property fmtid="{D5CDD505-2E9C-101B-9397-08002B2CF9AE}" pid="3" name="Order">
    <vt:lpwstr>913800.000000000</vt:lpwstr>
  </property>
  <property fmtid="{D5CDD505-2E9C-101B-9397-08002B2CF9AE}" pid="4" name="display_urn:schemas-microsoft-com:office:office#Author">
    <vt:lpwstr>Lenora Burnett</vt:lpwstr>
  </property>
</Properties>
</file>